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6" r:id="rId1"/>
  </p:sldMasterIdLst>
  <p:notesMasterIdLst>
    <p:notesMasterId r:id="rId24"/>
  </p:notesMasterIdLst>
  <p:sldIdLst>
    <p:sldId id="258" r:id="rId2"/>
    <p:sldId id="4460" r:id="rId3"/>
    <p:sldId id="4461" r:id="rId4"/>
    <p:sldId id="4463" r:id="rId5"/>
    <p:sldId id="4482" r:id="rId6"/>
    <p:sldId id="4472" r:id="rId7"/>
    <p:sldId id="4484" r:id="rId8"/>
    <p:sldId id="4477" r:id="rId9"/>
    <p:sldId id="4478" r:id="rId10"/>
    <p:sldId id="4479" r:id="rId11"/>
    <p:sldId id="4473" r:id="rId12"/>
    <p:sldId id="4483" r:id="rId13"/>
    <p:sldId id="4476" r:id="rId14"/>
    <p:sldId id="4485" r:id="rId15"/>
    <p:sldId id="4487" r:id="rId16"/>
    <p:sldId id="4486" r:id="rId17"/>
    <p:sldId id="4494" r:id="rId18"/>
    <p:sldId id="4490" r:id="rId19"/>
    <p:sldId id="4495" r:id="rId20"/>
    <p:sldId id="4491" r:id="rId21"/>
    <p:sldId id="4492" r:id="rId22"/>
    <p:sldId id="4493" r:id="rId23"/>
  </p:sldIdLst>
  <p:sldSz cx="12192000" cy="6858000"/>
  <p:notesSz cx="6858000" cy="9144000"/>
  <p:custDataLst>
    <p:tags r:id="rId25"/>
  </p:custDataLst>
  <p:defaultTextStyle>
    <a:defPPr>
      <a:defRPr lang="zh-TW"/>
    </a:defPPr>
    <a:lvl1pPr marL="0" lvl="0" indent="0" algn="l" defTabSz="914400" eaLnBrk="0" fontAlgn="base" latinLnBrk="0" hangingPunct="0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800" b="0" i="0" u="none" kern="1200" baseline="0">
        <a:solidFill>
          <a:schemeClr val="tx1"/>
        </a:solidFill>
        <a:latin typeface="Segoe UI" panose="020B0502040204020203" pitchFamily="34" charset="0"/>
        <a:ea typeface="微软雅黑" panose="020B0503020204020204" pitchFamily="34" charset="-122"/>
      </a:defRPr>
    </a:lvl1pPr>
    <a:lvl2pPr marL="457200" lvl="1" indent="0" algn="l" defTabSz="914400" eaLnBrk="0" fontAlgn="base" latinLnBrk="0" hangingPunct="0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800" b="0" i="0" u="none" kern="1200" baseline="0">
        <a:solidFill>
          <a:schemeClr val="tx1"/>
        </a:solidFill>
        <a:latin typeface="Segoe UI" panose="020B0502040204020203" pitchFamily="34" charset="0"/>
        <a:ea typeface="微软雅黑" panose="020B0503020204020204" pitchFamily="34" charset="-122"/>
      </a:defRPr>
    </a:lvl2pPr>
    <a:lvl3pPr marL="914400" lvl="2" indent="0" algn="l" defTabSz="914400" eaLnBrk="0" fontAlgn="base" latinLnBrk="0" hangingPunct="0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800" b="0" i="0" u="none" kern="1200" baseline="0">
        <a:solidFill>
          <a:schemeClr val="tx1"/>
        </a:solidFill>
        <a:latin typeface="Segoe UI" panose="020B0502040204020203" pitchFamily="34" charset="0"/>
        <a:ea typeface="微软雅黑" panose="020B0503020204020204" pitchFamily="34" charset="-122"/>
      </a:defRPr>
    </a:lvl3pPr>
    <a:lvl4pPr marL="1371600" lvl="3" indent="0" algn="l" defTabSz="914400" eaLnBrk="0" fontAlgn="base" latinLnBrk="0" hangingPunct="0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800" b="0" i="0" u="none" kern="1200" baseline="0">
        <a:solidFill>
          <a:schemeClr val="tx1"/>
        </a:solidFill>
        <a:latin typeface="Segoe UI" panose="020B0502040204020203" pitchFamily="34" charset="0"/>
        <a:ea typeface="微软雅黑" panose="020B0503020204020204" pitchFamily="34" charset="-122"/>
      </a:defRPr>
    </a:lvl4pPr>
    <a:lvl5pPr marL="1828800" lvl="4" indent="0" algn="l" defTabSz="914400" eaLnBrk="0" fontAlgn="base" latinLnBrk="0" hangingPunct="0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800" b="0" i="0" u="none" kern="1200" baseline="0">
        <a:solidFill>
          <a:schemeClr val="tx1"/>
        </a:solidFill>
        <a:latin typeface="Segoe UI" panose="020B0502040204020203" pitchFamily="34" charset="0"/>
        <a:ea typeface="微软雅黑" panose="020B0503020204020204" pitchFamily="34" charset="-122"/>
      </a:defRPr>
    </a:lvl5pPr>
    <a:lvl6pPr marL="2286000" lvl="5" indent="0" algn="l" defTabSz="914400" eaLnBrk="0" fontAlgn="base" latinLnBrk="0" hangingPunct="0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800" b="0" i="0" u="none" kern="1200" baseline="0">
        <a:solidFill>
          <a:schemeClr val="tx1"/>
        </a:solidFill>
        <a:latin typeface="Segoe UI" panose="020B0502040204020203" pitchFamily="34" charset="0"/>
        <a:ea typeface="微软雅黑" panose="020B0503020204020204" pitchFamily="34" charset="-122"/>
      </a:defRPr>
    </a:lvl6pPr>
    <a:lvl7pPr marL="2743200" lvl="6" indent="0" algn="l" defTabSz="914400" eaLnBrk="0" fontAlgn="base" latinLnBrk="0" hangingPunct="0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800" b="0" i="0" u="none" kern="1200" baseline="0">
        <a:solidFill>
          <a:schemeClr val="tx1"/>
        </a:solidFill>
        <a:latin typeface="Segoe UI" panose="020B0502040204020203" pitchFamily="34" charset="0"/>
        <a:ea typeface="微软雅黑" panose="020B0503020204020204" pitchFamily="34" charset="-122"/>
      </a:defRPr>
    </a:lvl7pPr>
    <a:lvl8pPr marL="3200400" lvl="7" indent="0" algn="l" defTabSz="914400" eaLnBrk="0" fontAlgn="base" latinLnBrk="0" hangingPunct="0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800" b="0" i="0" u="none" kern="1200" baseline="0">
        <a:solidFill>
          <a:schemeClr val="tx1"/>
        </a:solidFill>
        <a:latin typeface="Segoe UI" panose="020B0502040204020203" pitchFamily="34" charset="0"/>
        <a:ea typeface="微软雅黑" panose="020B0503020204020204" pitchFamily="34" charset="-122"/>
      </a:defRPr>
    </a:lvl8pPr>
    <a:lvl9pPr marL="3657600" lvl="8" indent="0" algn="l" defTabSz="914400" eaLnBrk="0" fontAlgn="base" latinLnBrk="0" hangingPunct="0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800" b="0" i="0" u="none" kern="1200" baseline="0">
        <a:solidFill>
          <a:schemeClr val="tx1"/>
        </a:solidFill>
        <a:latin typeface="Segoe UI" panose="020B0502040204020203" pitchFamily="34" charset="0"/>
        <a:ea typeface="微软雅黑" panose="020B0503020204020204" pitchFamily="34" charset="-122"/>
      </a:defRPr>
    </a:lvl9pPr>
  </p:defaultTextStyle>
  <p:extLst>
    <p:ext uri="{EFAFB233-063F-42B5-8137-9DF3F51BA10A}">
      <p15:sldGuideLst xmlns:p15="http://schemas.microsoft.com/office/powerpoint/2012/main">
        <p15:guide id="1" orient="horz" pos="2183" userDrawn="1">
          <p15:clr>
            <a:srgbClr val="A4A3A4"/>
          </p15:clr>
        </p15:guide>
        <p15:guide id="2" pos="384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65F77"/>
    <a:srgbClr val="7F7F7F"/>
    <a:srgbClr val="354B5E"/>
    <a:srgbClr val="B11418"/>
    <a:srgbClr val="4F5D73"/>
    <a:srgbClr val="E4E2E3"/>
    <a:srgbClr val="FAFAFA"/>
    <a:srgbClr val="D74A4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5BE263C-DBD7-4A20-BB59-AAB30ACAA65A}" styleName="中度样式 3 - 强调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4392" autoAdjust="0"/>
    <p:restoredTop sz="95179" autoAdjust="0"/>
  </p:normalViewPr>
  <p:slideViewPr>
    <p:cSldViewPr snapToGrid="0" showGuides="1">
      <p:cViewPr>
        <p:scale>
          <a:sx n="70" d="100"/>
          <a:sy n="70" d="100"/>
        </p:scale>
        <p:origin x="1096" y="672"/>
      </p:cViewPr>
      <p:guideLst>
        <p:guide orient="horz" pos="2183"/>
        <p:guide pos="3841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86" d="100"/>
          <a:sy n="86" d="100"/>
        </p:scale>
        <p:origin x="3928" y="20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1CA1F6-93B7-42AB-A1A5-A2BD3073B1AC}" type="datetimeFigureOut">
              <a:rPr lang="zh-CN" altLang="en-US" smtClean="0"/>
              <a:pPr/>
              <a:t>20/9/18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CDEF11-8022-4DC4-B74F-968879D3779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19585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A036312-6A05-4643-B813-780AEBCA5446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089480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1CDEF11-8022-4DC4-B74F-968879D3779D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228310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8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kumimoji="1" lang="zh-Hans" altLang="en-US" dirty="0">
                <a:cs typeface="宋体" charset="-122"/>
              </a:rPr>
              <a:t>内容：图片</a:t>
            </a:r>
            <a:r>
              <a:rPr kumimoji="1" lang="en-US" altLang="zh-Hans" dirty="0">
                <a:cs typeface="宋体" charset="-122"/>
              </a:rPr>
              <a:t>+</a:t>
            </a:r>
            <a:r>
              <a:rPr kumimoji="1" lang="zh-Hans" altLang="en-US" dirty="0">
                <a:cs typeface="宋体" charset="-122"/>
              </a:rPr>
              <a:t>视频</a:t>
            </a:r>
            <a:r>
              <a:rPr kumimoji="1" lang="en-US" altLang="zh-Hans" dirty="0">
                <a:cs typeface="宋体" charset="-122"/>
              </a:rPr>
              <a:t>+</a:t>
            </a:r>
            <a:r>
              <a:rPr kumimoji="1" lang="zh-Hans" altLang="en-US">
                <a:cs typeface="宋体" charset="-122"/>
              </a:rPr>
              <a:t>互动图</a:t>
            </a:r>
            <a:endParaRPr kumimoji="1" lang="zh-CN" altLang="en-US" dirty="0">
              <a:cs typeface="宋体" charset="-122"/>
            </a:endParaRPr>
          </a:p>
        </p:txBody>
      </p:sp>
      <p:sp>
        <p:nvSpPr>
          <p:cNvPr id="29699" name="幻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Segoe UI" charset="0"/>
                <a:ea typeface="微软雅黑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Segoe UI" charset="0"/>
                <a:ea typeface="微软雅黑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Segoe UI" charset="0"/>
                <a:ea typeface="微软雅黑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Segoe UI" charset="0"/>
                <a:ea typeface="微软雅黑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Segoe UI" charset="0"/>
                <a:ea typeface="微软雅黑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Segoe UI" charset="0"/>
                <a:ea typeface="微软雅黑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Segoe UI" charset="0"/>
                <a:ea typeface="微软雅黑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Segoe UI" charset="0"/>
                <a:ea typeface="微软雅黑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Segoe UI" charset="0"/>
                <a:ea typeface="微软雅黑" charset="-122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fld id="{160BA21F-7464-B749-B6B1-C46D707D5F5A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charset="0"/>
                <a:ea typeface="微软雅黑" charset="-122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t>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charset="0"/>
              <a:ea typeface="微软雅黑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680648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8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kumimoji="1" lang="zh-Hans" altLang="en-US" dirty="0">
                <a:cs typeface="宋体" charset="-122"/>
              </a:rPr>
              <a:t>内容：图片</a:t>
            </a:r>
            <a:r>
              <a:rPr kumimoji="1" lang="en-US" altLang="zh-Hans" dirty="0">
                <a:cs typeface="宋体" charset="-122"/>
              </a:rPr>
              <a:t>+</a:t>
            </a:r>
            <a:r>
              <a:rPr kumimoji="1" lang="zh-Hans" altLang="en-US" dirty="0">
                <a:cs typeface="宋体" charset="-122"/>
              </a:rPr>
              <a:t>视频</a:t>
            </a:r>
            <a:r>
              <a:rPr kumimoji="1" lang="en-US" altLang="zh-Hans" dirty="0">
                <a:cs typeface="宋体" charset="-122"/>
              </a:rPr>
              <a:t>+</a:t>
            </a:r>
            <a:r>
              <a:rPr kumimoji="1" lang="zh-Hans" altLang="en-US">
                <a:cs typeface="宋体" charset="-122"/>
              </a:rPr>
              <a:t>互动图</a:t>
            </a:r>
            <a:endParaRPr kumimoji="1" lang="zh-CN" altLang="en-US" dirty="0">
              <a:cs typeface="宋体" charset="-122"/>
            </a:endParaRPr>
          </a:p>
        </p:txBody>
      </p:sp>
      <p:sp>
        <p:nvSpPr>
          <p:cNvPr id="29699" name="幻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Segoe UI" charset="0"/>
                <a:ea typeface="微软雅黑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Segoe UI" charset="0"/>
                <a:ea typeface="微软雅黑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Segoe UI" charset="0"/>
                <a:ea typeface="微软雅黑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Segoe UI" charset="0"/>
                <a:ea typeface="微软雅黑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Segoe UI" charset="0"/>
                <a:ea typeface="微软雅黑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Segoe UI" charset="0"/>
                <a:ea typeface="微软雅黑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Segoe UI" charset="0"/>
                <a:ea typeface="微软雅黑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Segoe UI" charset="0"/>
                <a:ea typeface="微软雅黑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Segoe UI" charset="0"/>
                <a:ea typeface="微软雅黑" charset="-122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fld id="{160BA21F-7464-B749-B6B1-C46D707D5F5A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charset="0"/>
                <a:ea typeface="微软雅黑" charset="-122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t>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charset="0"/>
              <a:ea typeface="微软雅黑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839969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1CDEF11-8022-4DC4-B74F-968879D3779D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6297108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1CDEF11-8022-4DC4-B74F-968879D3779D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4980836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8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kumimoji="1" lang="zh-Hans" altLang="en-US" dirty="0">
                <a:cs typeface="宋体" charset="-122"/>
              </a:rPr>
              <a:t>内容：图片</a:t>
            </a:r>
            <a:r>
              <a:rPr kumimoji="1" lang="en-US" altLang="zh-Hans" dirty="0">
                <a:cs typeface="宋体" charset="-122"/>
              </a:rPr>
              <a:t>+</a:t>
            </a:r>
            <a:r>
              <a:rPr kumimoji="1" lang="zh-Hans" altLang="en-US" dirty="0">
                <a:cs typeface="宋体" charset="-122"/>
              </a:rPr>
              <a:t>视频</a:t>
            </a:r>
            <a:r>
              <a:rPr kumimoji="1" lang="en-US" altLang="zh-Hans" dirty="0">
                <a:cs typeface="宋体" charset="-122"/>
              </a:rPr>
              <a:t>+</a:t>
            </a:r>
            <a:r>
              <a:rPr kumimoji="1" lang="zh-Hans" altLang="en-US">
                <a:cs typeface="宋体" charset="-122"/>
              </a:rPr>
              <a:t>互动图</a:t>
            </a:r>
            <a:endParaRPr kumimoji="1" lang="zh-CN" altLang="en-US" dirty="0">
              <a:cs typeface="宋体" charset="-122"/>
            </a:endParaRPr>
          </a:p>
        </p:txBody>
      </p:sp>
      <p:sp>
        <p:nvSpPr>
          <p:cNvPr id="29699" name="幻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Segoe UI" charset="0"/>
                <a:ea typeface="微软雅黑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Segoe UI" charset="0"/>
                <a:ea typeface="微软雅黑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Segoe UI" charset="0"/>
                <a:ea typeface="微软雅黑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Segoe UI" charset="0"/>
                <a:ea typeface="微软雅黑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Segoe UI" charset="0"/>
                <a:ea typeface="微软雅黑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Segoe UI" charset="0"/>
                <a:ea typeface="微软雅黑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Segoe UI" charset="0"/>
                <a:ea typeface="微软雅黑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Segoe UI" charset="0"/>
                <a:ea typeface="微软雅黑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Segoe UI" charset="0"/>
                <a:ea typeface="微软雅黑" charset="-122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fld id="{160BA21F-7464-B749-B6B1-C46D707D5F5A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charset="0"/>
                <a:ea typeface="微软雅黑" charset="-122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t>11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charset="0"/>
              <a:ea typeface="微软雅黑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4814162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8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kumimoji="1" lang="zh-Hans" altLang="en-US" dirty="0">
                <a:cs typeface="宋体" charset="-122"/>
              </a:rPr>
              <a:t>内容：图片</a:t>
            </a:r>
            <a:r>
              <a:rPr kumimoji="1" lang="en-US" altLang="zh-Hans" dirty="0">
                <a:cs typeface="宋体" charset="-122"/>
              </a:rPr>
              <a:t>+</a:t>
            </a:r>
            <a:r>
              <a:rPr kumimoji="1" lang="zh-Hans" altLang="en-US" dirty="0">
                <a:cs typeface="宋体" charset="-122"/>
              </a:rPr>
              <a:t>视频</a:t>
            </a:r>
            <a:r>
              <a:rPr kumimoji="1" lang="en-US" altLang="zh-Hans" dirty="0">
                <a:cs typeface="宋体" charset="-122"/>
              </a:rPr>
              <a:t>+</a:t>
            </a:r>
            <a:r>
              <a:rPr kumimoji="1" lang="zh-Hans" altLang="en-US">
                <a:cs typeface="宋体" charset="-122"/>
              </a:rPr>
              <a:t>互动图</a:t>
            </a:r>
            <a:endParaRPr kumimoji="1" lang="zh-CN" altLang="en-US" dirty="0">
              <a:cs typeface="宋体" charset="-122"/>
            </a:endParaRPr>
          </a:p>
        </p:txBody>
      </p:sp>
      <p:sp>
        <p:nvSpPr>
          <p:cNvPr id="29699" name="幻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Segoe UI" charset="0"/>
                <a:ea typeface="微软雅黑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Segoe UI" charset="0"/>
                <a:ea typeface="微软雅黑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Segoe UI" charset="0"/>
                <a:ea typeface="微软雅黑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Segoe UI" charset="0"/>
                <a:ea typeface="微软雅黑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Segoe UI" charset="0"/>
                <a:ea typeface="微软雅黑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Segoe UI" charset="0"/>
                <a:ea typeface="微软雅黑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Segoe UI" charset="0"/>
                <a:ea typeface="微软雅黑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Segoe UI" charset="0"/>
                <a:ea typeface="微软雅黑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Segoe UI" charset="0"/>
                <a:ea typeface="微软雅黑" charset="-122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fld id="{160BA21F-7464-B749-B6B1-C46D707D5F5A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charset="0"/>
                <a:ea typeface="微软雅黑" charset="-122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t>12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charset="0"/>
              <a:ea typeface="微软雅黑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1619071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1CDEF11-8022-4DC4-B74F-968879D3779D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6202897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1CDEF11-8022-4DC4-B74F-968879D3779D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7649717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1CDEF11-8022-4DC4-B74F-968879D3779D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570719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emf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/>
              <a:t>单击此处编辑母版副标题样式</a:t>
            </a:r>
          </a:p>
        </p:txBody>
      </p:sp>
    </p:spTree>
    <p:extLst>
      <p:ext uri="{BB962C8B-B14F-4D97-AF65-F5344CB8AC3E}">
        <p14:creationId xmlns:p14="http://schemas.microsoft.com/office/powerpoint/2010/main" val="3731454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8014086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41202889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619250"/>
            <a:ext cx="5181600" cy="45577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619250"/>
            <a:ext cx="5181600" cy="45577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38475982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25598519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39343166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内容占位符 4">
            <a:extLst>
              <a:ext uri="{FF2B5EF4-FFF2-40B4-BE49-F238E27FC236}">
                <a16:creationId xmlns:a16="http://schemas.microsoft.com/office/drawing/2014/main" id="{1CEEB938-F1B5-DC48-A32A-53620A5E8D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60438" y="4169"/>
            <a:ext cx="10584000" cy="928584"/>
          </a:xfrm>
        </p:spPr>
        <p:txBody>
          <a:bodyPr anchor="ctr"/>
          <a:lstStyle>
            <a:lvl1pPr marL="0" indent="0">
              <a:buNone/>
              <a:defRPr sz="2800" b="1">
                <a:solidFill>
                  <a:srgbClr val="354B5E"/>
                </a:solidFill>
              </a:defRPr>
            </a:lvl1pPr>
          </a:lstStyle>
          <a:p>
            <a:r>
              <a:rPr kumimoji="1" lang="zh-CN" altLang="en-US" dirty="0"/>
              <a:t>编辑母版文本样式</a:t>
            </a:r>
          </a:p>
        </p:txBody>
      </p:sp>
      <p:sp>
        <p:nvSpPr>
          <p:cNvPr id="7" name="文本占位符 6">
            <a:extLst>
              <a:ext uri="{FF2B5EF4-FFF2-40B4-BE49-F238E27FC236}">
                <a16:creationId xmlns:a16="http://schemas.microsoft.com/office/drawing/2014/main" id="{BA29DC41-9FEA-6D4B-BF3C-83C2C1105DE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60438" y="641591"/>
            <a:ext cx="2771531" cy="391185"/>
          </a:xfrm>
        </p:spPr>
        <p:txBody>
          <a:bodyPr/>
          <a:lstStyle>
            <a:lvl1pPr marL="0" indent="0">
              <a:buNone/>
              <a:defRPr lang="zh-CN" altLang="en-US" sz="1600" b="0" i="0" u="none" kern="0" baseline="0" dirty="0">
                <a:solidFill>
                  <a:schemeClr val="bg1">
                    <a:lumMod val="65000"/>
                  </a:schemeClr>
                </a:solidFill>
                <a:latin typeface="+mn-ea"/>
                <a:ea typeface="+mn-ea"/>
                <a:cs typeface="+mj-cs"/>
              </a:defRPr>
            </a:lvl1pPr>
          </a:lstStyle>
          <a:p>
            <a:r>
              <a:rPr kumimoji="1" lang="zh-CN" altLang="en-US" dirty="0"/>
              <a:t>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9786961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34898709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1617842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1940670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27514581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027497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bg>
      <p:bgPr>
        <a:solidFill>
          <a:srgbClr val="F3F3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3000" contrast="-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5398"/>
          <a:stretch/>
        </p:blipFill>
        <p:spPr>
          <a:xfrm>
            <a:off x="0" y="-29215"/>
            <a:ext cx="12192000" cy="6858000"/>
          </a:xfrm>
          <a:prstGeom prst="rect">
            <a:avLst/>
          </a:prstGeom>
        </p:spPr>
      </p:pic>
      <p:cxnSp>
        <p:nvCxnSpPr>
          <p:cNvPr id="6" name="直线连接符 5">
            <a:extLst>
              <a:ext uri="{FF2B5EF4-FFF2-40B4-BE49-F238E27FC236}">
                <a16:creationId xmlns:a16="http://schemas.microsoft.com/office/drawing/2014/main" id="{966510F9-EC20-EE43-AC73-DF33C7C67347}"/>
              </a:ext>
            </a:extLst>
          </p:cNvPr>
          <p:cNvCxnSpPr>
            <a:cxnSpLocks/>
          </p:cNvCxnSpPr>
          <p:nvPr userDrawn="1"/>
        </p:nvCxnSpPr>
        <p:spPr>
          <a:xfrm>
            <a:off x="1775520" y="3689648"/>
            <a:ext cx="8832981" cy="0"/>
          </a:xfrm>
          <a:prstGeom prst="line">
            <a:avLst/>
          </a:prstGeom>
          <a:ln>
            <a:solidFill>
              <a:schemeClr val="accent4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文本框 11">
            <a:extLst>
              <a:ext uri="{FF2B5EF4-FFF2-40B4-BE49-F238E27FC236}">
                <a16:creationId xmlns:a16="http://schemas.microsoft.com/office/drawing/2014/main" id="{DDD86B7B-239E-C747-8940-C240BC0BB63F}"/>
              </a:ext>
            </a:extLst>
          </p:cNvPr>
          <p:cNvSpPr txBox="1"/>
          <p:nvPr userDrawn="1"/>
        </p:nvSpPr>
        <p:spPr>
          <a:xfrm>
            <a:off x="1871531" y="2939135"/>
            <a:ext cx="87369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kumimoji="1" lang="zh-CN" altLang="en-US" sz="4800" b="1" dirty="0">
              <a:solidFill>
                <a:schemeClr val="accent4">
                  <a:lumMod val="90000"/>
                  <a:lumOff val="10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38245258-3F8E-FF4B-95A1-E1B4212CE64F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425621" y="6198687"/>
            <a:ext cx="1615324" cy="495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9136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emf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386" name="组合 6"/>
          <p:cNvGrpSpPr>
            <a:grpSpLocks/>
          </p:cNvGrpSpPr>
          <p:nvPr userDrawn="1"/>
        </p:nvGrpSpPr>
        <p:grpSpPr bwMode="auto">
          <a:xfrm>
            <a:off x="330569" y="351909"/>
            <a:ext cx="179388" cy="630238"/>
            <a:chOff x="0" y="0"/>
            <a:chExt cx="180000" cy="630000"/>
          </a:xfrm>
        </p:grpSpPr>
        <p:sp>
          <p:nvSpPr>
            <p:cNvPr id="5125" name="圆角矩形 7"/>
            <p:cNvSpPr>
              <a:spLocks noChangeArrowheads="1"/>
            </p:cNvSpPr>
            <p:nvPr userDrawn="1"/>
          </p:nvSpPr>
          <p:spPr bwMode="auto">
            <a:xfrm>
              <a:off x="0" y="0"/>
              <a:ext cx="180000" cy="179320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Segoe UI" charset="0"/>
                  <a:ea typeface="微软雅黑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Segoe UI" charset="0"/>
                  <a:ea typeface="微软雅黑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Segoe UI" charset="0"/>
                  <a:ea typeface="微软雅黑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Segoe UI" charset="0"/>
                  <a:ea typeface="微软雅黑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Segoe UI" charset="0"/>
                  <a:ea typeface="微软雅黑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charset="0"/>
                <a:defRPr>
                  <a:solidFill>
                    <a:schemeClr val="tx1"/>
                  </a:solidFill>
                  <a:latin typeface="Segoe UI" charset="0"/>
                  <a:ea typeface="微软雅黑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charset="0"/>
                <a:defRPr>
                  <a:solidFill>
                    <a:schemeClr val="tx1"/>
                  </a:solidFill>
                  <a:latin typeface="Segoe UI" charset="0"/>
                  <a:ea typeface="微软雅黑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charset="0"/>
                <a:defRPr>
                  <a:solidFill>
                    <a:schemeClr val="tx1"/>
                  </a:solidFill>
                  <a:latin typeface="Segoe UI" charset="0"/>
                  <a:ea typeface="微软雅黑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charset="0"/>
                <a:defRPr>
                  <a:solidFill>
                    <a:schemeClr val="tx1"/>
                  </a:solidFill>
                  <a:latin typeface="Segoe UI" charset="0"/>
                  <a:ea typeface="微软雅黑" charset="0"/>
                </a:defRPr>
              </a:lvl9pPr>
            </a:lstStyle>
            <a:p>
              <a:pPr algn="ctr" rtl="0" eaLnBrk="1" hangingPunct="1">
                <a:buFont typeface="Arial" charset="0"/>
                <a:buNone/>
                <a:defRPr/>
              </a:pPr>
              <a:endParaRPr lang="zh-CN" alt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5126" name="圆角矩形 8"/>
            <p:cNvSpPr>
              <a:spLocks noChangeArrowheads="1"/>
            </p:cNvSpPr>
            <p:nvPr userDrawn="1"/>
          </p:nvSpPr>
          <p:spPr bwMode="auto">
            <a:xfrm>
              <a:off x="0" y="225340"/>
              <a:ext cx="180000" cy="179320"/>
            </a:xfrm>
            <a:prstGeom prst="roundRect">
              <a:avLst>
                <a:gd name="adj" fmla="val 16667"/>
              </a:avLst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Segoe UI" charset="0"/>
                  <a:ea typeface="微软雅黑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Segoe UI" charset="0"/>
                  <a:ea typeface="微软雅黑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Segoe UI" charset="0"/>
                  <a:ea typeface="微软雅黑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Segoe UI" charset="0"/>
                  <a:ea typeface="微软雅黑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Segoe UI" charset="0"/>
                  <a:ea typeface="微软雅黑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charset="0"/>
                <a:defRPr>
                  <a:solidFill>
                    <a:schemeClr val="tx1"/>
                  </a:solidFill>
                  <a:latin typeface="Segoe UI" charset="0"/>
                  <a:ea typeface="微软雅黑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charset="0"/>
                <a:defRPr>
                  <a:solidFill>
                    <a:schemeClr val="tx1"/>
                  </a:solidFill>
                  <a:latin typeface="Segoe UI" charset="0"/>
                  <a:ea typeface="微软雅黑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charset="0"/>
                <a:defRPr>
                  <a:solidFill>
                    <a:schemeClr val="tx1"/>
                  </a:solidFill>
                  <a:latin typeface="Segoe UI" charset="0"/>
                  <a:ea typeface="微软雅黑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charset="0"/>
                <a:defRPr>
                  <a:solidFill>
                    <a:schemeClr val="tx1"/>
                  </a:solidFill>
                  <a:latin typeface="Segoe UI" charset="0"/>
                  <a:ea typeface="微软雅黑" charset="0"/>
                </a:defRPr>
              </a:lvl9pPr>
            </a:lstStyle>
            <a:p>
              <a:pPr algn="ctr" rtl="0" eaLnBrk="1" hangingPunct="1">
                <a:buFont typeface="Arial" charset="0"/>
                <a:buNone/>
                <a:defRPr/>
              </a:pPr>
              <a:endParaRPr lang="zh-CN" alt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5127" name="圆角矩形 9"/>
            <p:cNvSpPr>
              <a:spLocks noChangeArrowheads="1"/>
            </p:cNvSpPr>
            <p:nvPr userDrawn="1"/>
          </p:nvSpPr>
          <p:spPr bwMode="auto">
            <a:xfrm>
              <a:off x="0" y="450680"/>
              <a:ext cx="180000" cy="179320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Segoe UI" charset="0"/>
                  <a:ea typeface="微软雅黑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Segoe UI" charset="0"/>
                  <a:ea typeface="微软雅黑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Segoe UI" charset="0"/>
                  <a:ea typeface="微软雅黑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Segoe UI" charset="0"/>
                  <a:ea typeface="微软雅黑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Segoe UI" charset="0"/>
                  <a:ea typeface="微软雅黑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charset="0"/>
                <a:defRPr>
                  <a:solidFill>
                    <a:schemeClr val="tx1"/>
                  </a:solidFill>
                  <a:latin typeface="Segoe UI" charset="0"/>
                  <a:ea typeface="微软雅黑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charset="0"/>
                <a:defRPr>
                  <a:solidFill>
                    <a:schemeClr val="tx1"/>
                  </a:solidFill>
                  <a:latin typeface="Segoe UI" charset="0"/>
                  <a:ea typeface="微软雅黑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charset="0"/>
                <a:defRPr>
                  <a:solidFill>
                    <a:schemeClr val="tx1"/>
                  </a:solidFill>
                  <a:latin typeface="Segoe UI" charset="0"/>
                  <a:ea typeface="微软雅黑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charset="0"/>
                <a:defRPr>
                  <a:solidFill>
                    <a:schemeClr val="tx1"/>
                  </a:solidFill>
                  <a:latin typeface="Segoe UI" charset="0"/>
                  <a:ea typeface="微软雅黑" charset="0"/>
                </a:defRPr>
              </a:lvl9pPr>
            </a:lstStyle>
            <a:p>
              <a:pPr algn="ctr" rtl="0" eaLnBrk="1" hangingPunct="1">
                <a:buFont typeface="Arial" charset="0"/>
                <a:buNone/>
                <a:defRPr/>
              </a:pPr>
              <a:endParaRPr lang="zh-CN" altLang="en-US">
                <a:solidFill>
                  <a:srgbClr val="FFFFFF"/>
                </a:solidFill>
                <a:cs typeface="+mn-cs"/>
              </a:endParaRPr>
            </a:p>
          </p:txBody>
        </p:sp>
      </p:grpSp>
      <p:sp>
        <p:nvSpPr>
          <p:cNvPr id="16387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689344" y="131209"/>
            <a:ext cx="10515600" cy="10795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zh-CN"/>
              <a:t>单击此处编辑母版标题样式</a:t>
            </a:r>
          </a:p>
        </p:txBody>
      </p:sp>
      <p:sp>
        <p:nvSpPr>
          <p:cNvPr id="16388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619250"/>
            <a:ext cx="10515600" cy="4557713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zh-CN"/>
              <a:t>单击此处编辑母版文本样式</a:t>
            </a:r>
          </a:p>
          <a:p>
            <a:pPr lvl="1"/>
            <a:r>
              <a:rPr lang="zh-TW" altLang="zh-CN"/>
              <a:t>第二级</a:t>
            </a:r>
          </a:p>
          <a:p>
            <a:pPr lvl="2"/>
            <a:r>
              <a:rPr lang="zh-TW" altLang="zh-CN"/>
              <a:t>第三级</a:t>
            </a:r>
          </a:p>
          <a:p>
            <a:pPr lvl="3"/>
            <a:r>
              <a:rPr lang="zh-TW" altLang="zh-CN"/>
              <a:t>第四级</a:t>
            </a:r>
          </a:p>
          <a:p>
            <a:pPr lvl="4"/>
            <a:r>
              <a:rPr lang="zh-TW" altLang="zh-CN"/>
              <a:t>第五级</a:t>
            </a: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9E5606FC-A18F-F645-96E0-AB0EB4D6FF43}"/>
              </a:ext>
            </a:extLst>
          </p:cNvPr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10425621" y="6198687"/>
            <a:ext cx="1615324" cy="495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83963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7" r:id="rId1"/>
    <p:sldLayoutId id="2147483808" r:id="rId2"/>
    <p:sldLayoutId id="2147483809" r:id="rId3"/>
    <p:sldLayoutId id="2147483810" r:id="rId4"/>
    <p:sldLayoutId id="2147483811" r:id="rId5"/>
    <p:sldLayoutId id="2147483812" r:id="rId6"/>
    <p:sldLayoutId id="2147483813" r:id="rId7"/>
    <p:sldLayoutId id="2147483814" r:id="rId8"/>
    <p:sldLayoutId id="2147483815" r:id="rId9"/>
    <p:sldLayoutId id="2147483816" r:id="rId10"/>
    <p:sldLayoutId id="2147483817" r:id="rId11"/>
    <p:sldLayoutId id="2147483940" r:id="rId12"/>
    <p:sldLayoutId id="2147483941" r:id="rId13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rgbClr val="354B5E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Segoe UI Light" pitchFamily="34" charset="0"/>
          <a:ea typeface="微软雅黑 Light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Segoe UI Light" pitchFamily="34" charset="0"/>
          <a:ea typeface="微软雅黑 Light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Segoe UI Light" pitchFamily="34" charset="0"/>
          <a:ea typeface="微软雅黑 Light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Segoe UI Light" pitchFamily="34" charset="0"/>
          <a:ea typeface="微软雅黑 Light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Segoe UI Light" pitchFamily="34" charset="0"/>
          <a:ea typeface="微软雅黑 Light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Segoe UI Light" pitchFamily="34" charset="0"/>
          <a:ea typeface="微软雅黑 Light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Segoe UI Light" pitchFamily="34" charset="0"/>
          <a:ea typeface="微软雅黑 Light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Segoe UI Light" pitchFamily="34" charset="0"/>
          <a:ea typeface="微软雅黑 Light" pitchFamily="2" charset="-122"/>
        </a:defRPr>
      </a:lvl9pPr>
    </p:titleStyle>
    <p:bodyStyle>
      <a:lvl1pPr marL="228600" indent="-228600" algn="l" rtl="0" eaLnBrk="0" fontAlgn="base" hangingPunct="0">
        <a:lnSpc>
          <a:spcPct val="125000"/>
        </a:lnSpc>
        <a:spcBef>
          <a:spcPts val="1000"/>
        </a:spcBef>
        <a:spcAft>
          <a:spcPct val="0"/>
        </a:spcAft>
        <a:buFont typeface="Arial" charset="0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125000"/>
        </a:lnSpc>
        <a:spcBef>
          <a:spcPts val="500"/>
        </a:spcBef>
        <a:spcAft>
          <a:spcPct val="0"/>
        </a:spcAft>
        <a:buFont typeface="Arial" charset="0"/>
        <a:buChar char="•"/>
        <a:defRPr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lnSpc>
          <a:spcPct val="125000"/>
        </a:lnSpc>
        <a:spcBef>
          <a:spcPts val="500"/>
        </a:spcBef>
        <a:spcAft>
          <a:spcPct val="0"/>
        </a:spcAft>
        <a:buFont typeface="Arial" charset="0"/>
        <a:buChar char="•"/>
        <a:defRPr sz="16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lnSpc>
          <a:spcPct val="125000"/>
        </a:lnSpc>
        <a:spcBef>
          <a:spcPts val="500"/>
        </a:spcBef>
        <a:spcAft>
          <a:spcPct val="0"/>
        </a:spcAft>
        <a:buFont typeface="Arial" charset="0"/>
        <a:buChar char="•"/>
        <a:defRPr sz="14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lnSpc>
          <a:spcPct val="125000"/>
        </a:lnSpc>
        <a:spcBef>
          <a:spcPts val="500"/>
        </a:spcBef>
        <a:spcAft>
          <a:spcPct val="0"/>
        </a:spcAft>
        <a:buFont typeface="Arial" charset="0"/>
        <a:buChar char="•"/>
        <a:defRPr sz="14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lnSpc>
          <a:spcPct val="125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14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lnSpc>
          <a:spcPct val="125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14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lnSpc>
          <a:spcPct val="125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14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lnSpc>
          <a:spcPct val="125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14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microsoft.com/office/2007/relationships/hdphoto" Target="../media/hdphoto2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iff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52E4B969-A9A3-8149-9596-9985FF35360C}"/>
              </a:ext>
            </a:extLst>
          </p:cNvPr>
          <p:cNvSpPr txBox="1"/>
          <p:nvPr/>
        </p:nvSpPr>
        <p:spPr>
          <a:xfrm>
            <a:off x="1679510" y="1124744"/>
            <a:ext cx="8832981" cy="24094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kumimoji="1" lang="zh-CN" altLang="en-US" sz="5333" b="1" dirty="0">
                <a:solidFill>
                  <a:srgbClr val="465F77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百度营销</a:t>
            </a:r>
            <a:endParaRPr kumimoji="1" lang="en-US" altLang="zh-CN" sz="5333" b="1" dirty="0">
              <a:solidFill>
                <a:srgbClr val="465F77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kumimoji="1" lang="zh-CN" altLang="en-US" sz="5333" b="1" dirty="0">
                <a:solidFill>
                  <a:srgbClr val="465F77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图片工具产品手册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9804EBBB-23F3-E448-8007-54BD0870B058}"/>
              </a:ext>
            </a:extLst>
          </p:cNvPr>
          <p:cNvSpPr txBox="1"/>
          <p:nvPr/>
        </p:nvSpPr>
        <p:spPr>
          <a:xfrm>
            <a:off x="0" y="3909054"/>
            <a:ext cx="12192000" cy="5810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kumimoji="1" lang="en-US" altLang="zh-CN" sz="2400" b="1" dirty="0">
                <a:solidFill>
                  <a:srgbClr val="465F77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2020</a:t>
            </a:r>
            <a:r>
              <a:rPr kumimoji="1" lang="zh-CN" altLang="en-US" sz="2400" b="1" dirty="0">
                <a:solidFill>
                  <a:srgbClr val="465F77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年</a:t>
            </a:r>
            <a:r>
              <a:rPr kumimoji="1" lang="en-US" altLang="zh-CN" sz="2400" b="1" dirty="0">
                <a:solidFill>
                  <a:srgbClr val="465F77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8</a:t>
            </a:r>
            <a:r>
              <a:rPr kumimoji="1" lang="zh-CN" altLang="en-US" sz="2400" b="1" dirty="0">
                <a:solidFill>
                  <a:srgbClr val="465F77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月</a:t>
            </a:r>
          </a:p>
        </p:txBody>
      </p:sp>
    </p:spTree>
    <p:extLst>
      <p:ext uri="{BB962C8B-B14F-4D97-AF65-F5344CB8AC3E}">
        <p14:creationId xmlns:p14="http://schemas.microsoft.com/office/powerpoint/2010/main" val="20465924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 bwMode="auto">
          <a:xfrm rot="16200000">
            <a:off x="129952" y="1359141"/>
            <a:ext cx="4118851" cy="4378085"/>
          </a:xfrm>
          <a:prstGeom prst="rect">
            <a:avLst/>
          </a:pr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5" tIns="45718" rIns="91435" bIns="45718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277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en-US" sz="1799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5601" name="文本框 9"/>
          <p:cNvSpPr txBox="1">
            <a:spLocks noChangeArrowheads="1"/>
          </p:cNvSpPr>
          <p:nvPr/>
        </p:nvSpPr>
        <p:spPr bwMode="auto">
          <a:xfrm>
            <a:off x="-1012836" y="1543945"/>
            <a:ext cx="4212994" cy="31562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125000"/>
              </a:lnSpc>
              <a:spcBef>
                <a:spcPts val="10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Segoe UI" charset="0"/>
                <a:ea typeface="微软雅黑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Segoe UI" charset="0"/>
                <a:ea typeface="微软雅黑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charset="0"/>
              <a:buChar char="•"/>
              <a:defRPr sz="1600">
                <a:solidFill>
                  <a:schemeClr val="tx1"/>
                </a:solidFill>
                <a:latin typeface="Segoe UI" charset="0"/>
                <a:ea typeface="微软雅黑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charset="0"/>
              <a:buChar char="•"/>
              <a:defRPr sz="1400">
                <a:solidFill>
                  <a:schemeClr val="tx1"/>
                </a:solidFill>
                <a:latin typeface="Segoe UI" charset="0"/>
                <a:ea typeface="微软雅黑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charset="0"/>
              <a:buChar char="•"/>
              <a:defRPr sz="1400">
                <a:solidFill>
                  <a:schemeClr val="tx1"/>
                </a:solidFill>
                <a:latin typeface="Segoe UI" charset="0"/>
                <a:ea typeface="微软雅黑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1400">
                <a:solidFill>
                  <a:schemeClr val="tx1"/>
                </a:solidFill>
                <a:latin typeface="Segoe UI" charset="0"/>
                <a:ea typeface="微软雅黑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1400">
                <a:solidFill>
                  <a:schemeClr val="tx1"/>
                </a:solidFill>
                <a:latin typeface="Segoe UI" charset="0"/>
                <a:ea typeface="微软雅黑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1400">
                <a:solidFill>
                  <a:schemeClr val="tx1"/>
                </a:solidFill>
                <a:latin typeface="Segoe UI" charset="0"/>
                <a:ea typeface="微软雅黑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1400">
                <a:solidFill>
                  <a:schemeClr val="tx1"/>
                </a:solidFill>
                <a:latin typeface="Segoe UI" charset="0"/>
                <a:ea typeface="微软雅黑" charset="-122"/>
              </a:defRPr>
            </a:lvl9pPr>
          </a:lstStyle>
          <a:p>
            <a:pPr marL="0" marR="0" lvl="0" indent="0" algn="r" defTabSz="86694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US" altLang="zh-CN" sz="1991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Hannotate SC" charset="-122"/>
              </a:rPr>
              <a:t>1</a:t>
            </a:r>
            <a:endParaRPr kumimoji="0" lang="zh-CN" altLang="en-US" sz="1991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Hannotate SC" charset="-122"/>
            </a:endParaRPr>
          </a:p>
        </p:txBody>
      </p:sp>
      <p:sp>
        <p:nvSpPr>
          <p:cNvPr id="25602" name="文本框 11"/>
          <p:cNvSpPr txBox="1">
            <a:spLocks noChangeArrowheads="1"/>
          </p:cNvSpPr>
          <p:nvPr/>
        </p:nvSpPr>
        <p:spPr bwMode="auto">
          <a:xfrm>
            <a:off x="4378419" y="1488756"/>
            <a:ext cx="4469216" cy="32328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125000"/>
              </a:lnSpc>
              <a:spcBef>
                <a:spcPts val="10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Segoe UI" charset="0"/>
                <a:ea typeface="微软雅黑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Segoe UI" charset="0"/>
                <a:ea typeface="微软雅黑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charset="0"/>
              <a:buChar char="•"/>
              <a:defRPr sz="1600">
                <a:solidFill>
                  <a:schemeClr val="tx1"/>
                </a:solidFill>
                <a:latin typeface="Segoe UI" charset="0"/>
                <a:ea typeface="微软雅黑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charset="0"/>
              <a:buChar char="•"/>
              <a:defRPr sz="1400">
                <a:solidFill>
                  <a:schemeClr val="tx1"/>
                </a:solidFill>
                <a:latin typeface="Segoe UI" charset="0"/>
                <a:ea typeface="微软雅黑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charset="0"/>
              <a:buChar char="•"/>
              <a:defRPr sz="1400">
                <a:solidFill>
                  <a:schemeClr val="tx1"/>
                </a:solidFill>
                <a:latin typeface="Segoe UI" charset="0"/>
                <a:ea typeface="微软雅黑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1400">
                <a:solidFill>
                  <a:schemeClr val="tx1"/>
                </a:solidFill>
                <a:latin typeface="Segoe UI" charset="0"/>
                <a:ea typeface="微软雅黑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1400">
                <a:solidFill>
                  <a:schemeClr val="tx1"/>
                </a:solidFill>
                <a:latin typeface="Segoe UI" charset="0"/>
                <a:ea typeface="微软雅黑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1400">
                <a:solidFill>
                  <a:schemeClr val="tx1"/>
                </a:solidFill>
                <a:latin typeface="Segoe UI" charset="0"/>
                <a:ea typeface="微软雅黑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1400">
                <a:solidFill>
                  <a:schemeClr val="tx1"/>
                </a:solidFill>
                <a:latin typeface="Segoe UI" charset="0"/>
                <a:ea typeface="微软雅黑" charset="-122"/>
              </a:defRPr>
            </a:lvl9pPr>
          </a:lstStyle>
          <a:p>
            <a:pPr marL="0" marR="0" lvl="0" indent="0" algn="l" defTabSz="866943" rtl="0" eaLnBrk="1" fontAlgn="base" latinLnBrk="0" hangingPunct="1">
              <a:lnSpc>
                <a:spcPct val="125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zh-CN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D74A4B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Hannotate SC" charset="-122"/>
              </a:rPr>
              <a:t>产品介绍</a:t>
            </a:r>
            <a:r>
              <a:rPr kumimoji="0" lang="zh-CN" altLang="en-US" sz="5399" b="1" i="0" u="none" strike="noStrike" kern="1200" cap="none" spc="0" normalizeH="0" baseline="0" noProof="0" dirty="0">
                <a:ln>
                  <a:noFill/>
                </a:ln>
                <a:solidFill>
                  <a:srgbClr val="D74A4B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Hannotate SC" charset="-122"/>
              </a:rPr>
              <a:t>   </a:t>
            </a:r>
          </a:p>
          <a:p>
            <a:pPr marL="1199989" marR="0" lvl="1" indent="-457139" algn="l" defTabSz="866943" rtl="0" eaLnBrk="1" fontAlgn="base" latinLnBrk="0" hangingPunct="1">
              <a:lnSpc>
                <a:spcPct val="125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zh-CN" alt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354B5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Hannotate SC" charset="-122"/>
              </a:rPr>
              <a:t>投放痛点</a:t>
            </a:r>
            <a:endParaRPr kumimoji="0" lang="en-US" altLang="zh-CN" sz="1200" b="1" i="0" u="none" strike="noStrike" kern="1200" cap="none" spc="0" normalizeH="0" baseline="0" noProof="0" dirty="0">
              <a:ln>
                <a:noFill/>
              </a:ln>
              <a:solidFill>
                <a:srgbClr val="354B5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Hannotate SC" charset="-122"/>
            </a:endParaRPr>
          </a:p>
          <a:p>
            <a:pPr marL="1199989" marR="0" lvl="1" indent="-457139" algn="l" defTabSz="866943" rtl="0" eaLnBrk="1" fontAlgn="base" latinLnBrk="0" hangingPunct="1">
              <a:lnSpc>
                <a:spcPct val="125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zh-CN" alt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354B5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Hannotate SC" charset="-122"/>
              </a:rPr>
              <a:t>产品优势 </a:t>
            </a:r>
            <a:r>
              <a:rPr kumimoji="0" lang="zh-CN" alt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354B5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Hannotate SC" charset="-122"/>
              </a:rPr>
              <a:t>   </a:t>
            </a:r>
            <a:endParaRPr kumimoji="0" lang="en-US" altLang="zh-CN" sz="1200" b="1" i="0" u="none" strike="noStrike" kern="1200" cap="none" spc="0" normalizeH="0" baseline="0" noProof="0" dirty="0">
              <a:ln>
                <a:noFill/>
              </a:ln>
              <a:solidFill>
                <a:srgbClr val="354B5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Hannotate SC" charset="-122"/>
            </a:endParaRPr>
          </a:p>
          <a:p>
            <a:pPr marL="1199989" marR="0" lvl="1" indent="-457139" algn="l" defTabSz="866943" rtl="0" eaLnBrk="1" fontAlgn="base" latinLnBrk="0" hangingPunct="1">
              <a:lnSpc>
                <a:spcPct val="125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zh-CN" alt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354B5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Hannotate SC" charset="-122"/>
              </a:rPr>
              <a:t>功能概览</a:t>
            </a:r>
            <a:endParaRPr kumimoji="0" lang="en-US" altLang="zh-CN" sz="1200" b="1" i="0" u="none" strike="noStrike" kern="1200" cap="none" spc="0" normalizeH="0" baseline="0" noProof="0" dirty="0">
              <a:ln>
                <a:noFill/>
              </a:ln>
              <a:solidFill>
                <a:srgbClr val="354B5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Hannotate SC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41542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圆角矩形 7">
            <a:extLst>
              <a:ext uri="{FF2B5EF4-FFF2-40B4-BE49-F238E27FC236}">
                <a16:creationId xmlns:a16="http://schemas.microsoft.com/office/drawing/2014/main" id="{89DAED65-5883-864D-AE31-1453199820A5}"/>
              </a:ext>
            </a:extLst>
          </p:cNvPr>
          <p:cNvSpPr/>
          <p:nvPr/>
        </p:nvSpPr>
        <p:spPr bwMode="auto">
          <a:xfrm>
            <a:off x="211872" y="1123563"/>
            <a:ext cx="11865334" cy="1199155"/>
          </a:xfrm>
          <a:prstGeom prst="roundRect">
            <a:avLst>
              <a:gd name="adj" fmla="val 10729"/>
            </a:avLst>
          </a:prstGeom>
          <a:solidFill>
            <a:schemeClr val="tx2">
              <a:lumMod val="20000"/>
              <a:lumOff val="80000"/>
            </a:schemeClr>
          </a:solidFill>
          <a:ln w="9525" cap="flat" cmpd="sng" algn="ctr">
            <a:solidFill>
              <a:schemeClr val="bg1">
                <a:lumMod val="75000"/>
              </a:schemeClr>
            </a:solidFill>
            <a:prstDash val="dash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egoe UI" pitchFamily="34" charset="0"/>
              <a:ea typeface="微软雅黑" pitchFamily="34" charset="-122"/>
              <a:cs typeface="+mn-cs"/>
            </a:endParaRPr>
          </a:p>
        </p:txBody>
      </p:sp>
      <p:sp>
        <p:nvSpPr>
          <p:cNvPr id="21" name="标题 1"/>
          <p:cNvSpPr txBox="1">
            <a:spLocks/>
          </p:cNvSpPr>
          <p:nvPr/>
        </p:nvSpPr>
        <p:spPr bwMode="auto">
          <a:xfrm>
            <a:off x="660436" y="30086"/>
            <a:ext cx="10515600" cy="1076998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rgbClr val="354B5E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Segoe UI Light" pitchFamily="34" charset="0"/>
                <a:ea typeface="微软雅黑 Light" pitchFamily="2" charset="-122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Segoe UI Light" pitchFamily="34" charset="0"/>
                <a:ea typeface="微软雅黑 Light" pitchFamily="2" charset="-122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Segoe UI Light" pitchFamily="34" charset="0"/>
                <a:ea typeface="微软雅黑 Light" pitchFamily="2" charset="-122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Segoe UI Light" pitchFamily="34" charset="0"/>
                <a:ea typeface="微软雅黑 Light" pitchFamily="2" charset="-122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Segoe UI Light" pitchFamily="34" charset="0"/>
                <a:ea typeface="微软雅黑 Light" pitchFamily="2" charset="-122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Segoe UI Light" pitchFamily="34" charset="0"/>
                <a:ea typeface="微软雅黑 Light" pitchFamily="2" charset="-122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Segoe UI Light" pitchFamily="34" charset="0"/>
                <a:ea typeface="微软雅黑 Light" pitchFamily="2" charset="-122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Segoe UI Light" pitchFamily="34" charset="0"/>
                <a:ea typeface="微软雅黑 Light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354B5E"/>
                </a:solidFill>
                <a:effectLst/>
                <a:uLnTx/>
                <a:uFillTx/>
                <a:latin typeface="微软雅黑"/>
                <a:ea typeface="微软雅黑"/>
                <a:cs typeface="+mj-cs"/>
              </a:rPr>
              <a:t>投放痛点</a:t>
            </a:r>
          </a:p>
        </p:txBody>
      </p:sp>
      <p:sp>
        <p:nvSpPr>
          <p:cNvPr id="22" name="标题 1"/>
          <p:cNvSpPr txBox="1">
            <a:spLocks/>
          </p:cNvSpPr>
          <p:nvPr/>
        </p:nvSpPr>
        <p:spPr bwMode="auto">
          <a:xfrm>
            <a:off x="662873" y="737117"/>
            <a:ext cx="3188818" cy="294618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rgbClr val="354B5E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Segoe UI Light" pitchFamily="34" charset="0"/>
                <a:ea typeface="微软雅黑 Light" pitchFamily="2" charset="-122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Segoe UI Light" pitchFamily="34" charset="0"/>
                <a:ea typeface="微软雅黑 Light" pitchFamily="2" charset="-122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Segoe UI Light" pitchFamily="34" charset="0"/>
                <a:ea typeface="微软雅黑 Light" pitchFamily="2" charset="-122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Segoe UI Light" pitchFamily="34" charset="0"/>
                <a:ea typeface="微软雅黑 Light" pitchFamily="2" charset="-122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Segoe UI Light" pitchFamily="34" charset="0"/>
                <a:ea typeface="微软雅黑 Light" pitchFamily="2" charset="-122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Segoe UI Light" pitchFamily="34" charset="0"/>
                <a:ea typeface="微软雅黑 Light" pitchFamily="2" charset="-122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Segoe UI Light" pitchFamily="34" charset="0"/>
                <a:ea typeface="微软雅黑 Light" pitchFamily="2" charset="-122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Segoe UI Light" pitchFamily="34" charset="0"/>
                <a:ea typeface="微软雅黑 Light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微软雅黑"/>
                <a:ea typeface="微软雅黑"/>
                <a:cs typeface="+mj-cs"/>
              </a:rPr>
              <a:t>产品介绍</a:t>
            </a:r>
          </a:p>
        </p:txBody>
      </p:sp>
      <p:sp>
        <p:nvSpPr>
          <p:cNvPr id="25" name="内容占位符 2"/>
          <p:cNvSpPr txBox="1">
            <a:spLocks/>
          </p:cNvSpPr>
          <p:nvPr/>
        </p:nvSpPr>
        <p:spPr bwMode="auto">
          <a:xfrm>
            <a:off x="1666435" y="1412904"/>
            <a:ext cx="10232571" cy="731083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>
            <a:lvl1pPr>
              <a:lnSpc>
                <a:spcPct val="125000"/>
              </a:lnSpc>
              <a:spcBef>
                <a:spcPts val="10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Segoe UI" charset="0"/>
                <a:ea typeface="微软雅黑" charset="-122"/>
              </a:defRPr>
            </a:lvl1pPr>
            <a:lvl2pPr marL="685800" indent="-228600">
              <a:lnSpc>
                <a:spcPct val="125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Segoe UI" charset="0"/>
                <a:ea typeface="微软雅黑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charset="0"/>
              <a:buChar char="•"/>
              <a:defRPr sz="1600">
                <a:solidFill>
                  <a:schemeClr val="tx1"/>
                </a:solidFill>
                <a:latin typeface="Segoe UI" charset="0"/>
                <a:ea typeface="微软雅黑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charset="0"/>
              <a:buChar char="•"/>
              <a:defRPr sz="1400">
                <a:solidFill>
                  <a:schemeClr val="tx1"/>
                </a:solidFill>
                <a:latin typeface="Segoe UI" charset="0"/>
                <a:ea typeface="微软雅黑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charset="0"/>
              <a:buChar char="•"/>
              <a:defRPr sz="1400">
                <a:solidFill>
                  <a:schemeClr val="tx1"/>
                </a:solidFill>
                <a:latin typeface="Segoe UI" charset="0"/>
                <a:ea typeface="微软雅黑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1400">
                <a:solidFill>
                  <a:schemeClr val="tx1"/>
                </a:solidFill>
                <a:latin typeface="Segoe UI" charset="0"/>
                <a:ea typeface="微软雅黑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1400">
                <a:solidFill>
                  <a:schemeClr val="tx1"/>
                </a:solidFill>
                <a:latin typeface="Segoe UI" charset="0"/>
                <a:ea typeface="微软雅黑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1400">
                <a:solidFill>
                  <a:schemeClr val="tx1"/>
                </a:solidFill>
                <a:latin typeface="Segoe UI" charset="0"/>
                <a:ea typeface="微软雅黑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1400">
                <a:solidFill>
                  <a:schemeClr val="tx1"/>
                </a:solidFill>
                <a:latin typeface="Segoe UI" charset="0"/>
                <a:ea typeface="微软雅黑" charset="-122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5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charset="-122"/>
                <a:ea typeface="微软雅黑" charset="-122"/>
                <a:cs typeface="+mn-cs"/>
              </a:rPr>
              <a:t>创意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charset="-122"/>
                <a:ea typeface="微软雅黑" charset="-122"/>
                <a:cs typeface="+mn-cs"/>
              </a:rPr>
              <a:t>的质量直接影响广告的投放效果，越来越多的广告主聚焦于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charset="-122"/>
                <a:ea typeface="微软雅黑" charset="-122"/>
                <a:cs typeface="+mn-cs"/>
              </a:rPr>
              <a:t>广告创意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DA4FAAAF-2E1C-F442-BCE7-DAD6E4D67FD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6396" y="1040944"/>
            <a:ext cx="1395039" cy="1438333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666D5DF7-B380-104C-B771-019C78697D5C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93058" y="3184023"/>
            <a:ext cx="2611063" cy="1759454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BDD78833-273B-DE4F-B6B9-02EC155FCA5E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10762" y="3184023"/>
            <a:ext cx="2543774" cy="1759246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536D1404-6F9B-7846-B627-638ACDEDFBAB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7105" y="3186909"/>
            <a:ext cx="2707186" cy="1756360"/>
          </a:xfrm>
          <a:prstGeom prst="rect">
            <a:avLst/>
          </a:prstGeom>
        </p:spPr>
      </p:pic>
      <p:sp>
        <p:nvSpPr>
          <p:cNvPr id="12" name="文本框 11">
            <a:extLst>
              <a:ext uri="{FF2B5EF4-FFF2-40B4-BE49-F238E27FC236}">
                <a16:creationId xmlns:a16="http://schemas.microsoft.com/office/drawing/2014/main" id="{3349D571-0EEB-9549-B755-E9FDFD640801}"/>
              </a:ext>
            </a:extLst>
          </p:cNvPr>
          <p:cNvSpPr txBox="1"/>
          <p:nvPr/>
        </p:nvSpPr>
        <p:spPr>
          <a:xfrm>
            <a:off x="967105" y="5023333"/>
            <a:ext cx="2707186" cy="12899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图片元素单调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图片元素太过单调，视觉冲击力不强，美观性差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963DDBDB-EBE4-EA4B-991C-6473993EFA67}"/>
              </a:ext>
            </a:extLst>
          </p:cNvPr>
          <p:cNvSpPr txBox="1"/>
          <p:nvPr/>
        </p:nvSpPr>
        <p:spPr>
          <a:xfrm>
            <a:off x="8189262" y="5023333"/>
            <a:ext cx="2986774" cy="17054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专业美工成本高</a:t>
            </a:r>
            <a:endParaRPr kumimoji="1" lang="en-US" altLang="zh-CN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投放人员不懂美工设计，设计人员又不懂广告营销，且美工的人力成本较高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FBF5FB93-E361-F048-BF7F-86FDF2C5FD40}"/>
              </a:ext>
            </a:extLst>
          </p:cNvPr>
          <p:cNvSpPr txBox="1"/>
          <p:nvPr/>
        </p:nvSpPr>
        <p:spPr>
          <a:xfrm>
            <a:off x="4693057" y="5023333"/>
            <a:ext cx="2611063" cy="17054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图片尺寸单一</a:t>
            </a:r>
            <a:endParaRPr kumimoji="1" lang="en-US" altLang="zh-CN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只有单一尺寸的商品图，裁减导致图片主体内容缺失</a:t>
            </a:r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3" name="内容占位符 2">
            <a:extLst>
              <a:ext uri="{FF2B5EF4-FFF2-40B4-BE49-F238E27FC236}">
                <a16:creationId xmlns:a16="http://schemas.microsoft.com/office/drawing/2014/main" id="{7986EC19-FDBD-BA48-B9D4-41160ED9F790}"/>
              </a:ext>
            </a:extLst>
          </p:cNvPr>
          <p:cNvSpPr txBox="1">
            <a:spLocks/>
          </p:cNvSpPr>
          <p:nvPr/>
        </p:nvSpPr>
        <p:spPr bwMode="auto">
          <a:xfrm>
            <a:off x="2658392" y="2474493"/>
            <a:ext cx="7554043" cy="581494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>
            <a:lvl1pPr>
              <a:lnSpc>
                <a:spcPct val="125000"/>
              </a:lnSpc>
              <a:spcBef>
                <a:spcPts val="10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Segoe UI" charset="0"/>
                <a:ea typeface="微软雅黑" charset="-122"/>
              </a:defRPr>
            </a:lvl1pPr>
            <a:lvl2pPr marL="685800" indent="-228600">
              <a:lnSpc>
                <a:spcPct val="125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Segoe UI" charset="0"/>
                <a:ea typeface="微软雅黑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charset="0"/>
              <a:buChar char="•"/>
              <a:defRPr sz="1600">
                <a:solidFill>
                  <a:schemeClr val="tx1"/>
                </a:solidFill>
                <a:latin typeface="Segoe UI" charset="0"/>
                <a:ea typeface="微软雅黑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charset="0"/>
              <a:buChar char="•"/>
              <a:defRPr sz="1400">
                <a:solidFill>
                  <a:schemeClr val="tx1"/>
                </a:solidFill>
                <a:latin typeface="Segoe UI" charset="0"/>
                <a:ea typeface="微软雅黑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charset="0"/>
              <a:buChar char="•"/>
              <a:defRPr sz="1400">
                <a:solidFill>
                  <a:schemeClr val="tx1"/>
                </a:solidFill>
                <a:latin typeface="Segoe UI" charset="0"/>
                <a:ea typeface="微软雅黑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1400">
                <a:solidFill>
                  <a:schemeClr val="tx1"/>
                </a:solidFill>
                <a:latin typeface="Segoe UI" charset="0"/>
                <a:ea typeface="微软雅黑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1400">
                <a:solidFill>
                  <a:schemeClr val="tx1"/>
                </a:solidFill>
                <a:latin typeface="Segoe UI" charset="0"/>
                <a:ea typeface="微软雅黑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1400">
                <a:solidFill>
                  <a:schemeClr val="tx1"/>
                </a:solidFill>
                <a:latin typeface="Segoe UI" charset="0"/>
                <a:ea typeface="微软雅黑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1400">
                <a:solidFill>
                  <a:schemeClr val="tx1"/>
                </a:solidFill>
                <a:latin typeface="Segoe UI" charset="0"/>
                <a:ea typeface="微软雅黑" charset="-122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5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charset="-122"/>
                <a:ea typeface="微软雅黑" charset="-122"/>
                <a:cs typeface="+mn-cs"/>
              </a:rPr>
              <a:t>图片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charset="-122"/>
                <a:ea typeface="微软雅黑" charset="-122"/>
                <a:cs typeface="+mn-cs"/>
              </a:rPr>
              <a:t>是广告创意的重要元素之一，您是否有如下问题？</a:t>
            </a:r>
          </a:p>
        </p:txBody>
      </p:sp>
    </p:spTree>
    <p:extLst>
      <p:ext uri="{BB962C8B-B14F-4D97-AF65-F5344CB8AC3E}">
        <p14:creationId xmlns:p14="http://schemas.microsoft.com/office/powerpoint/2010/main" val="16524814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标题 1"/>
          <p:cNvSpPr txBox="1">
            <a:spLocks/>
          </p:cNvSpPr>
          <p:nvPr/>
        </p:nvSpPr>
        <p:spPr bwMode="auto">
          <a:xfrm>
            <a:off x="660438" y="-12304"/>
            <a:ext cx="10515600" cy="1076998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rgbClr val="354B5E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Segoe UI Light" pitchFamily="34" charset="0"/>
                <a:ea typeface="微软雅黑 Light" pitchFamily="2" charset="-122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Segoe UI Light" pitchFamily="34" charset="0"/>
                <a:ea typeface="微软雅黑 Light" pitchFamily="2" charset="-122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Segoe UI Light" pitchFamily="34" charset="0"/>
                <a:ea typeface="微软雅黑 Light" pitchFamily="2" charset="-122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Segoe UI Light" pitchFamily="34" charset="0"/>
                <a:ea typeface="微软雅黑 Light" pitchFamily="2" charset="-122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Segoe UI Light" pitchFamily="34" charset="0"/>
                <a:ea typeface="微软雅黑 Light" pitchFamily="2" charset="-122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Segoe UI Light" pitchFamily="34" charset="0"/>
                <a:ea typeface="微软雅黑 Light" pitchFamily="2" charset="-122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Segoe UI Light" pitchFamily="34" charset="0"/>
                <a:ea typeface="微软雅黑 Light" pitchFamily="2" charset="-122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Segoe UI Light" pitchFamily="34" charset="0"/>
                <a:ea typeface="微软雅黑 Light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354B5E"/>
                </a:solidFill>
                <a:effectLst/>
                <a:uLnTx/>
                <a:uFillTx/>
                <a:latin typeface="微软雅黑"/>
                <a:ea typeface="微软雅黑"/>
                <a:cs typeface="+mj-cs"/>
              </a:rPr>
              <a:t>产品优势</a:t>
            </a:r>
          </a:p>
        </p:txBody>
      </p:sp>
      <p:sp>
        <p:nvSpPr>
          <p:cNvPr id="22" name="标题 1"/>
          <p:cNvSpPr txBox="1">
            <a:spLocks/>
          </p:cNvSpPr>
          <p:nvPr/>
        </p:nvSpPr>
        <p:spPr bwMode="auto">
          <a:xfrm>
            <a:off x="662873" y="737117"/>
            <a:ext cx="3188818" cy="294618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rgbClr val="354B5E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Segoe UI Light" pitchFamily="34" charset="0"/>
                <a:ea typeface="微软雅黑 Light" pitchFamily="2" charset="-122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Segoe UI Light" pitchFamily="34" charset="0"/>
                <a:ea typeface="微软雅黑 Light" pitchFamily="2" charset="-122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Segoe UI Light" pitchFamily="34" charset="0"/>
                <a:ea typeface="微软雅黑 Light" pitchFamily="2" charset="-122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Segoe UI Light" pitchFamily="34" charset="0"/>
                <a:ea typeface="微软雅黑 Light" pitchFamily="2" charset="-122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Segoe UI Light" pitchFamily="34" charset="0"/>
                <a:ea typeface="微软雅黑 Light" pitchFamily="2" charset="-122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Segoe UI Light" pitchFamily="34" charset="0"/>
                <a:ea typeface="微软雅黑 Light" pitchFamily="2" charset="-122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Segoe UI Light" pitchFamily="34" charset="0"/>
                <a:ea typeface="微软雅黑 Light" pitchFamily="2" charset="-122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Segoe UI Light" pitchFamily="34" charset="0"/>
                <a:ea typeface="微软雅黑 Light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微软雅黑"/>
                <a:ea typeface="微软雅黑"/>
                <a:cs typeface="+mj-cs"/>
              </a:rPr>
              <a:t>产品介绍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F29B7C2A-2F6B-F94F-B847-30F4F58841E7}"/>
              </a:ext>
            </a:extLst>
          </p:cNvPr>
          <p:cNvSpPr/>
          <p:nvPr/>
        </p:nvSpPr>
        <p:spPr bwMode="auto">
          <a:xfrm>
            <a:off x="6220344" y="2381321"/>
            <a:ext cx="2574947" cy="1313121"/>
          </a:xfrm>
          <a:prstGeom prst="rect">
            <a:avLst/>
          </a:prstGeom>
          <a:solidFill>
            <a:srgbClr val="E4E2E3"/>
          </a:solidFill>
          <a:ln w="12700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435" tIns="48218" rIns="96435" bIns="48218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64326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41BBE76B-4285-CF42-B61D-250138B4BE00}"/>
              </a:ext>
            </a:extLst>
          </p:cNvPr>
          <p:cNvSpPr/>
          <p:nvPr/>
        </p:nvSpPr>
        <p:spPr bwMode="auto">
          <a:xfrm>
            <a:off x="9074408" y="2381321"/>
            <a:ext cx="2574947" cy="1313121"/>
          </a:xfrm>
          <a:prstGeom prst="rect">
            <a:avLst/>
          </a:prstGeom>
          <a:solidFill>
            <a:srgbClr val="E4E2E3"/>
          </a:solidFill>
          <a:ln w="12700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435" tIns="48218" rIns="96435" bIns="48218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64326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CBD37104-7D7F-3A41-8098-5DE9AFAFC39A}"/>
              </a:ext>
            </a:extLst>
          </p:cNvPr>
          <p:cNvSpPr/>
          <p:nvPr/>
        </p:nvSpPr>
        <p:spPr bwMode="auto">
          <a:xfrm>
            <a:off x="383637" y="2381321"/>
            <a:ext cx="2574947" cy="1313121"/>
          </a:xfrm>
          <a:prstGeom prst="rect">
            <a:avLst/>
          </a:prstGeom>
          <a:solidFill>
            <a:srgbClr val="E4E2E3"/>
          </a:solidFill>
          <a:ln w="12700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435" tIns="48218" rIns="96435" bIns="48218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64326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en-US" sz="1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" name="圆角矩形 5">
            <a:extLst>
              <a:ext uri="{FF2B5EF4-FFF2-40B4-BE49-F238E27FC236}">
                <a16:creationId xmlns:a16="http://schemas.microsoft.com/office/drawing/2014/main" id="{3F7D7579-974F-F34C-B7C6-90CCD9A68040}"/>
              </a:ext>
            </a:extLst>
          </p:cNvPr>
          <p:cNvSpPr>
            <a:spLocks noChangeAspect="1"/>
          </p:cNvSpPr>
          <p:nvPr/>
        </p:nvSpPr>
        <p:spPr bwMode="auto">
          <a:xfrm>
            <a:off x="1434702" y="1130793"/>
            <a:ext cx="685239" cy="685239"/>
          </a:xfrm>
          <a:prstGeom prst="roundRect">
            <a:avLst>
              <a:gd name="adj" fmla="val 16667"/>
            </a:avLst>
          </a:prstGeom>
          <a:noFill/>
          <a:ln w="19050">
            <a:solidFill>
              <a:srgbClr val="C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lnSpc>
                <a:spcPct val="125000"/>
              </a:lnSpc>
              <a:spcBef>
                <a:spcPts val="10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Segoe UI" charset="0"/>
                <a:ea typeface="微软雅黑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Segoe UI" charset="0"/>
                <a:ea typeface="微软雅黑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charset="0"/>
              <a:buChar char="•"/>
              <a:defRPr sz="1600">
                <a:solidFill>
                  <a:schemeClr val="tx1"/>
                </a:solidFill>
                <a:latin typeface="Segoe UI" charset="0"/>
                <a:ea typeface="微软雅黑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charset="0"/>
              <a:buChar char="•"/>
              <a:defRPr sz="1400">
                <a:solidFill>
                  <a:schemeClr val="tx1"/>
                </a:solidFill>
                <a:latin typeface="Segoe UI" charset="0"/>
                <a:ea typeface="微软雅黑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charset="0"/>
              <a:buChar char="•"/>
              <a:defRPr sz="1400">
                <a:solidFill>
                  <a:schemeClr val="tx1"/>
                </a:solidFill>
                <a:latin typeface="Segoe UI" charset="0"/>
                <a:ea typeface="微软雅黑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1400">
                <a:solidFill>
                  <a:schemeClr val="tx1"/>
                </a:solidFill>
                <a:latin typeface="Segoe UI" charset="0"/>
                <a:ea typeface="微软雅黑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1400">
                <a:solidFill>
                  <a:schemeClr val="tx1"/>
                </a:solidFill>
                <a:latin typeface="Segoe UI" charset="0"/>
                <a:ea typeface="微软雅黑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1400">
                <a:solidFill>
                  <a:schemeClr val="tx1"/>
                </a:solidFill>
                <a:latin typeface="Segoe UI" charset="0"/>
                <a:ea typeface="微软雅黑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1400">
                <a:solidFill>
                  <a:schemeClr val="tx1"/>
                </a:solidFill>
                <a:latin typeface="Segoe UI" charset="0"/>
                <a:ea typeface="微软雅黑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endParaRPr kumimoji="0" lang="zh-CN" altLang="en-US" sz="2400" b="1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1" name="圆角矩形 7">
            <a:extLst>
              <a:ext uri="{FF2B5EF4-FFF2-40B4-BE49-F238E27FC236}">
                <a16:creationId xmlns:a16="http://schemas.microsoft.com/office/drawing/2014/main" id="{B2C256FE-EE19-3E4C-83D9-EC4518616AD9}"/>
              </a:ext>
            </a:extLst>
          </p:cNvPr>
          <p:cNvSpPr>
            <a:spLocks noChangeAspect="1"/>
          </p:cNvSpPr>
          <p:nvPr/>
        </p:nvSpPr>
        <p:spPr bwMode="auto">
          <a:xfrm>
            <a:off x="7011469" y="1093645"/>
            <a:ext cx="685239" cy="685239"/>
          </a:xfrm>
          <a:prstGeom prst="roundRect">
            <a:avLst>
              <a:gd name="adj" fmla="val 16667"/>
            </a:avLst>
          </a:prstGeom>
          <a:noFill/>
          <a:ln w="19050">
            <a:solidFill>
              <a:srgbClr val="C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lnSpc>
                <a:spcPct val="125000"/>
              </a:lnSpc>
              <a:spcBef>
                <a:spcPts val="10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Segoe UI" charset="0"/>
                <a:ea typeface="微软雅黑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Segoe UI" charset="0"/>
                <a:ea typeface="微软雅黑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charset="0"/>
              <a:buChar char="•"/>
              <a:defRPr sz="1600">
                <a:solidFill>
                  <a:schemeClr val="tx1"/>
                </a:solidFill>
                <a:latin typeface="Segoe UI" charset="0"/>
                <a:ea typeface="微软雅黑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charset="0"/>
              <a:buChar char="•"/>
              <a:defRPr sz="1400">
                <a:solidFill>
                  <a:schemeClr val="tx1"/>
                </a:solidFill>
                <a:latin typeface="Segoe UI" charset="0"/>
                <a:ea typeface="微软雅黑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charset="0"/>
              <a:buChar char="•"/>
              <a:defRPr sz="1400">
                <a:solidFill>
                  <a:schemeClr val="tx1"/>
                </a:solidFill>
                <a:latin typeface="Segoe UI" charset="0"/>
                <a:ea typeface="微软雅黑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1400">
                <a:solidFill>
                  <a:schemeClr val="tx1"/>
                </a:solidFill>
                <a:latin typeface="Segoe UI" charset="0"/>
                <a:ea typeface="微软雅黑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1400">
                <a:solidFill>
                  <a:schemeClr val="tx1"/>
                </a:solidFill>
                <a:latin typeface="Segoe UI" charset="0"/>
                <a:ea typeface="微软雅黑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1400">
                <a:solidFill>
                  <a:schemeClr val="tx1"/>
                </a:solidFill>
                <a:latin typeface="Segoe UI" charset="0"/>
                <a:ea typeface="微软雅黑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1400">
                <a:solidFill>
                  <a:schemeClr val="tx1"/>
                </a:solidFill>
                <a:latin typeface="Segoe UI" charset="0"/>
                <a:ea typeface="微软雅黑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endParaRPr kumimoji="0" lang="zh-CN" altLang="en-US" sz="2400" b="1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2" name="圆角矩形 8">
            <a:extLst>
              <a:ext uri="{FF2B5EF4-FFF2-40B4-BE49-F238E27FC236}">
                <a16:creationId xmlns:a16="http://schemas.microsoft.com/office/drawing/2014/main" id="{991392FA-8212-AC4B-BFCA-0EFE33FF6111}"/>
              </a:ext>
            </a:extLst>
          </p:cNvPr>
          <p:cNvSpPr>
            <a:spLocks noChangeAspect="1"/>
          </p:cNvSpPr>
          <p:nvPr/>
        </p:nvSpPr>
        <p:spPr bwMode="auto">
          <a:xfrm>
            <a:off x="10034847" y="1129992"/>
            <a:ext cx="685239" cy="685239"/>
          </a:xfrm>
          <a:prstGeom prst="roundRect">
            <a:avLst>
              <a:gd name="adj" fmla="val 16667"/>
            </a:avLst>
          </a:prstGeom>
          <a:noFill/>
          <a:ln w="19050">
            <a:solidFill>
              <a:srgbClr val="C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lnSpc>
                <a:spcPct val="125000"/>
              </a:lnSpc>
              <a:spcBef>
                <a:spcPts val="10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Segoe UI" charset="0"/>
                <a:ea typeface="微软雅黑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Segoe UI" charset="0"/>
                <a:ea typeface="微软雅黑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charset="0"/>
              <a:buChar char="•"/>
              <a:defRPr sz="1600">
                <a:solidFill>
                  <a:schemeClr val="tx1"/>
                </a:solidFill>
                <a:latin typeface="Segoe UI" charset="0"/>
                <a:ea typeface="微软雅黑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charset="0"/>
              <a:buChar char="•"/>
              <a:defRPr sz="1400">
                <a:solidFill>
                  <a:schemeClr val="tx1"/>
                </a:solidFill>
                <a:latin typeface="Segoe UI" charset="0"/>
                <a:ea typeface="微软雅黑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charset="0"/>
              <a:buChar char="•"/>
              <a:defRPr sz="1400">
                <a:solidFill>
                  <a:schemeClr val="tx1"/>
                </a:solidFill>
                <a:latin typeface="Segoe UI" charset="0"/>
                <a:ea typeface="微软雅黑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1400">
                <a:solidFill>
                  <a:schemeClr val="tx1"/>
                </a:solidFill>
                <a:latin typeface="Segoe UI" charset="0"/>
                <a:ea typeface="微软雅黑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1400">
                <a:solidFill>
                  <a:schemeClr val="tx1"/>
                </a:solidFill>
                <a:latin typeface="Segoe UI" charset="0"/>
                <a:ea typeface="微软雅黑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1400">
                <a:solidFill>
                  <a:schemeClr val="tx1"/>
                </a:solidFill>
                <a:latin typeface="Segoe UI" charset="0"/>
                <a:ea typeface="微软雅黑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1400">
                <a:solidFill>
                  <a:schemeClr val="tx1"/>
                </a:solidFill>
                <a:latin typeface="Segoe UI" charset="0"/>
                <a:ea typeface="微软雅黑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endParaRPr kumimoji="0" lang="zh-CN" altLang="en-US" sz="2400" b="1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3" name="文本框 10">
            <a:extLst>
              <a:ext uri="{FF2B5EF4-FFF2-40B4-BE49-F238E27FC236}">
                <a16:creationId xmlns:a16="http://schemas.microsoft.com/office/drawing/2014/main" id="{F9EBB86F-2702-D34D-8B9F-F7942805FF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26927" y="1940270"/>
            <a:ext cx="1210588" cy="371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125000"/>
              </a:lnSpc>
              <a:spcBef>
                <a:spcPts val="10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Segoe UI" charset="0"/>
                <a:ea typeface="微软雅黑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Segoe UI" charset="0"/>
                <a:ea typeface="微软雅黑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charset="0"/>
              <a:buChar char="•"/>
              <a:defRPr sz="1600">
                <a:solidFill>
                  <a:schemeClr val="tx1"/>
                </a:solidFill>
                <a:latin typeface="Segoe UI" charset="0"/>
                <a:ea typeface="微软雅黑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charset="0"/>
              <a:buChar char="•"/>
              <a:defRPr sz="1400">
                <a:solidFill>
                  <a:schemeClr val="tx1"/>
                </a:solidFill>
                <a:latin typeface="Segoe UI" charset="0"/>
                <a:ea typeface="微软雅黑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charset="0"/>
              <a:buChar char="•"/>
              <a:defRPr sz="1400">
                <a:solidFill>
                  <a:schemeClr val="tx1"/>
                </a:solidFill>
                <a:latin typeface="Segoe UI" charset="0"/>
                <a:ea typeface="微软雅黑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1400">
                <a:solidFill>
                  <a:schemeClr val="tx1"/>
                </a:solidFill>
                <a:latin typeface="Segoe UI" charset="0"/>
                <a:ea typeface="微软雅黑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1400">
                <a:solidFill>
                  <a:schemeClr val="tx1"/>
                </a:solidFill>
                <a:latin typeface="Segoe UI" charset="0"/>
                <a:ea typeface="微软雅黑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1400">
                <a:solidFill>
                  <a:schemeClr val="tx1"/>
                </a:solidFill>
                <a:latin typeface="Segoe UI" charset="0"/>
                <a:ea typeface="微软雅黑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1400">
                <a:solidFill>
                  <a:schemeClr val="tx1"/>
                </a:solidFill>
                <a:latin typeface="Segoe UI" charset="0"/>
                <a:ea typeface="微软雅黑" charset="-122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25000"/>
              </a:lnSpc>
              <a:spcBef>
                <a:spcPct val="0"/>
              </a:spcBef>
              <a:spcAft>
                <a:spcPts val="844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丰富的模板</a:t>
            </a:r>
          </a:p>
        </p:txBody>
      </p:sp>
      <p:sp>
        <p:nvSpPr>
          <p:cNvPr id="14" name="文本框 11">
            <a:extLst>
              <a:ext uri="{FF2B5EF4-FFF2-40B4-BE49-F238E27FC236}">
                <a16:creationId xmlns:a16="http://schemas.microsoft.com/office/drawing/2014/main" id="{9B52BA6F-245D-8A49-82D1-58CA7146D8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49457" y="1939469"/>
            <a:ext cx="1967485" cy="371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125000"/>
              </a:lnSpc>
              <a:spcBef>
                <a:spcPts val="10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Segoe UI" charset="0"/>
                <a:ea typeface="微软雅黑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Segoe UI" charset="0"/>
                <a:ea typeface="微软雅黑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charset="0"/>
              <a:buChar char="•"/>
              <a:defRPr sz="1600">
                <a:solidFill>
                  <a:schemeClr val="tx1"/>
                </a:solidFill>
                <a:latin typeface="Segoe UI" charset="0"/>
                <a:ea typeface="微软雅黑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charset="0"/>
              <a:buChar char="•"/>
              <a:defRPr sz="1400">
                <a:solidFill>
                  <a:schemeClr val="tx1"/>
                </a:solidFill>
                <a:latin typeface="Segoe UI" charset="0"/>
                <a:ea typeface="微软雅黑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charset="0"/>
              <a:buChar char="•"/>
              <a:defRPr sz="1400">
                <a:solidFill>
                  <a:schemeClr val="tx1"/>
                </a:solidFill>
                <a:latin typeface="Segoe UI" charset="0"/>
                <a:ea typeface="微软雅黑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1400">
                <a:solidFill>
                  <a:schemeClr val="tx1"/>
                </a:solidFill>
                <a:latin typeface="Segoe UI" charset="0"/>
                <a:ea typeface="微软雅黑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1400">
                <a:solidFill>
                  <a:schemeClr val="tx1"/>
                </a:solidFill>
                <a:latin typeface="Segoe UI" charset="0"/>
                <a:ea typeface="微软雅黑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1400">
                <a:solidFill>
                  <a:schemeClr val="tx1"/>
                </a:solidFill>
                <a:latin typeface="Segoe UI" charset="0"/>
                <a:ea typeface="微软雅黑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1400">
                <a:solidFill>
                  <a:schemeClr val="tx1"/>
                </a:solidFill>
                <a:latin typeface="Segoe UI" charset="0"/>
                <a:ea typeface="微软雅黑" charset="-122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25000"/>
              </a:lnSpc>
              <a:spcBef>
                <a:spcPct val="0"/>
              </a:spcBef>
              <a:spcAft>
                <a:spcPts val="844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营销效果好</a:t>
            </a:r>
          </a:p>
        </p:txBody>
      </p:sp>
      <p:sp>
        <p:nvSpPr>
          <p:cNvPr id="15" name="文本框 12">
            <a:extLst>
              <a:ext uri="{FF2B5EF4-FFF2-40B4-BE49-F238E27FC236}">
                <a16:creationId xmlns:a16="http://schemas.microsoft.com/office/drawing/2014/main" id="{387F93C5-7064-0842-8049-5C4CAFA7E4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06287" y="1903122"/>
            <a:ext cx="1005403" cy="371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125000"/>
              </a:lnSpc>
              <a:spcBef>
                <a:spcPts val="10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Segoe UI" charset="0"/>
                <a:ea typeface="微软雅黑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Segoe UI" charset="0"/>
                <a:ea typeface="微软雅黑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charset="0"/>
              <a:buChar char="•"/>
              <a:defRPr sz="1600">
                <a:solidFill>
                  <a:schemeClr val="tx1"/>
                </a:solidFill>
                <a:latin typeface="Segoe UI" charset="0"/>
                <a:ea typeface="微软雅黑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charset="0"/>
              <a:buChar char="•"/>
              <a:defRPr sz="1400">
                <a:solidFill>
                  <a:schemeClr val="tx1"/>
                </a:solidFill>
                <a:latin typeface="Segoe UI" charset="0"/>
                <a:ea typeface="微软雅黑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charset="0"/>
              <a:buChar char="•"/>
              <a:defRPr sz="1400">
                <a:solidFill>
                  <a:schemeClr val="tx1"/>
                </a:solidFill>
                <a:latin typeface="Segoe UI" charset="0"/>
                <a:ea typeface="微软雅黑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1400">
                <a:solidFill>
                  <a:schemeClr val="tx1"/>
                </a:solidFill>
                <a:latin typeface="Segoe UI" charset="0"/>
                <a:ea typeface="微软雅黑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1400">
                <a:solidFill>
                  <a:schemeClr val="tx1"/>
                </a:solidFill>
                <a:latin typeface="Segoe UI" charset="0"/>
                <a:ea typeface="微软雅黑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1400">
                <a:solidFill>
                  <a:schemeClr val="tx1"/>
                </a:solidFill>
                <a:latin typeface="Segoe UI" charset="0"/>
                <a:ea typeface="微软雅黑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1400">
                <a:solidFill>
                  <a:schemeClr val="tx1"/>
                </a:solidFill>
                <a:latin typeface="Segoe UI" charset="0"/>
                <a:ea typeface="微软雅黑" charset="-122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25000"/>
              </a:lnSpc>
              <a:spcBef>
                <a:spcPct val="0"/>
              </a:spcBef>
              <a:spcAft>
                <a:spcPts val="844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操作简单</a:t>
            </a:r>
          </a:p>
        </p:txBody>
      </p:sp>
      <p:sp>
        <p:nvSpPr>
          <p:cNvPr id="16" name="KSO_Shape">
            <a:extLst>
              <a:ext uri="{FF2B5EF4-FFF2-40B4-BE49-F238E27FC236}">
                <a16:creationId xmlns:a16="http://schemas.microsoft.com/office/drawing/2014/main" id="{6BE72FEA-4D97-FC4F-896C-A0AC14791E06}"/>
              </a:ext>
            </a:extLst>
          </p:cNvPr>
          <p:cNvSpPr>
            <a:spLocks noChangeAspect="1"/>
          </p:cNvSpPr>
          <p:nvPr/>
        </p:nvSpPr>
        <p:spPr bwMode="auto">
          <a:xfrm>
            <a:off x="10148717" y="1245877"/>
            <a:ext cx="457498" cy="453467"/>
          </a:xfrm>
          <a:custGeom>
            <a:avLst/>
            <a:gdLst>
              <a:gd name="T0" fmla="*/ 0 w 2262188"/>
              <a:gd name="T1" fmla="*/ 0 h 2241550"/>
              <a:gd name="T2" fmla="*/ 0 w 2262188"/>
              <a:gd name="T3" fmla="*/ 0 h 2241550"/>
              <a:gd name="T4" fmla="*/ 0 w 2262188"/>
              <a:gd name="T5" fmla="*/ 0 h 2241550"/>
              <a:gd name="T6" fmla="*/ 0 w 2262188"/>
              <a:gd name="T7" fmla="*/ 0 h 2241550"/>
              <a:gd name="T8" fmla="*/ 0 w 2262188"/>
              <a:gd name="T9" fmla="*/ 0 h 2241550"/>
              <a:gd name="T10" fmla="*/ 0 w 2262188"/>
              <a:gd name="T11" fmla="*/ 0 h 2241550"/>
              <a:gd name="T12" fmla="*/ 0 w 2262188"/>
              <a:gd name="T13" fmla="*/ 0 h 2241550"/>
              <a:gd name="T14" fmla="*/ 0 w 2262188"/>
              <a:gd name="T15" fmla="*/ 0 h 2241550"/>
              <a:gd name="T16" fmla="*/ 0 w 2262188"/>
              <a:gd name="T17" fmla="*/ 0 h 2241550"/>
              <a:gd name="T18" fmla="*/ 0 w 2262188"/>
              <a:gd name="T19" fmla="*/ 0 h 2241550"/>
              <a:gd name="T20" fmla="*/ 0 w 2262188"/>
              <a:gd name="T21" fmla="*/ 0 h 2241550"/>
              <a:gd name="T22" fmla="*/ 0 w 2262188"/>
              <a:gd name="T23" fmla="*/ 0 h 2241550"/>
              <a:gd name="T24" fmla="*/ 0 w 2262188"/>
              <a:gd name="T25" fmla="*/ 0 h 2241550"/>
              <a:gd name="T26" fmla="*/ 0 w 2262188"/>
              <a:gd name="T27" fmla="*/ 0 h 2241550"/>
              <a:gd name="T28" fmla="*/ 0 w 2262188"/>
              <a:gd name="T29" fmla="*/ 0 h 2241550"/>
              <a:gd name="T30" fmla="*/ 0 w 2262188"/>
              <a:gd name="T31" fmla="*/ 0 h 2241550"/>
              <a:gd name="T32" fmla="*/ 0 w 2262188"/>
              <a:gd name="T33" fmla="*/ 0 h 2241550"/>
              <a:gd name="T34" fmla="*/ 0 w 2262188"/>
              <a:gd name="T35" fmla="*/ 0 h 2241550"/>
              <a:gd name="T36" fmla="*/ 0 w 2262188"/>
              <a:gd name="T37" fmla="*/ 0 h 2241550"/>
              <a:gd name="T38" fmla="*/ 0 w 2262188"/>
              <a:gd name="T39" fmla="*/ 0 h 2241550"/>
              <a:gd name="T40" fmla="*/ 0 w 2262188"/>
              <a:gd name="T41" fmla="*/ 0 h 2241550"/>
              <a:gd name="T42" fmla="*/ 0 w 2262188"/>
              <a:gd name="T43" fmla="*/ 0 h 2241550"/>
              <a:gd name="T44" fmla="*/ 0 w 2262188"/>
              <a:gd name="T45" fmla="*/ 0 h 2241550"/>
              <a:gd name="T46" fmla="*/ 0 w 2262188"/>
              <a:gd name="T47" fmla="*/ 0 h 2241550"/>
              <a:gd name="T48" fmla="*/ 0 w 2262188"/>
              <a:gd name="T49" fmla="*/ 0 h 2241550"/>
              <a:gd name="T50" fmla="*/ 0 w 2262188"/>
              <a:gd name="T51" fmla="*/ 0 h 2241550"/>
              <a:gd name="T52" fmla="*/ 0 w 2262188"/>
              <a:gd name="T53" fmla="*/ 0 h 2241550"/>
              <a:gd name="T54" fmla="*/ 0 w 2262188"/>
              <a:gd name="T55" fmla="*/ 0 h 2241550"/>
              <a:gd name="T56" fmla="*/ 0 w 2262188"/>
              <a:gd name="T57" fmla="*/ 0 h 2241550"/>
              <a:gd name="T58" fmla="*/ 0 w 2262188"/>
              <a:gd name="T59" fmla="*/ 0 h 2241550"/>
              <a:gd name="T60" fmla="*/ 0 w 2262188"/>
              <a:gd name="T61" fmla="*/ 0 h 2241550"/>
              <a:gd name="T62" fmla="*/ 0 w 2262188"/>
              <a:gd name="T63" fmla="*/ 0 h 2241550"/>
              <a:gd name="T64" fmla="*/ 0 w 2262188"/>
              <a:gd name="T65" fmla="*/ 0 h 2241550"/>
              <a:gd name="T66" fmla="*/ 0 w 2262188"/>
              <a:gd name="T67" fmla="*/ 0 h 2241550"/>
              <a:gd name="T68" fmla="*/ 0 w 2262188"/>
              <a:gd name="T69" fmla="*/ 0 h 2241550"/>
              <a:gd name="T70" fmla="*/ 0 w 2262188"/>
              <a:gd name="T71" fmla="*/ 0 h 2241550"/>
              <a:gd name="T72" fmla="*/ 0 w 2262188"/>
              <a:gd name="T73" fmla="*/ 0 h 2241550"/>
              <a:gd name="T74" fmla="*/ 0 w 2262188"/>
              <a:gd name="T75" fmla="*/ 0 h 2241550"/>
              <a:gd name="T76" fmla="*/ 0 w 2262188"/>
              <a:gd name="T77" fmla="*/ 0 h 2241550"/>
              <a:gd name="T78" fmla="*/ 0 w 2262188"/>
              <a:gd name="T79" fmla="*/ 0 h 2241550"/>
              <a:gd name="T80" fmla="*/ 0 w 2262188"/>
              <a:gd name="T81" fmla="*/ 0 h 2241550"/>
              <a:gd name="T82" fmla="*/ 0 w 2262188"/>
              <a:gd name="T83" fmla="*/ 0 h 2241550"/>
              <a:gd name="T84" fmla="*/ 0 w 2262188"/>
              <a:gd name="T85" fmla="*/ 0 h 2241550"/>
              <a:gd name="T86" fmla="*/ 0 w 2262188"/>
              <a:gd name="T87" fmla="*/ 0 h 2241550"/>
              <a:gd name="T88" fmla="*/ 0 w 2262188"/>
              <a:gd name="T89" fmla="*/ 0 h 2241550"/>
              <a:gd name="T90" fmla="*/ 0 w 2262188"/>
              <a:gd name="T91" fmla="*/ 0 h 2241550"/>
              <a:gd name="T92" fmla="*/ 0 w 2262188"/>
              <a:gd name="T93" fmla="*/ 0 h 2241550"/>
              <a:gd name="T94" fmla="*/ 0 w 2262188"/>
              <a:gd name="T95" fmla="*/ 0 h 2241550"/>
              <a:gd name="T96" fmla="*/ 0 w 2262188"/>
              <a:gd name="T97" fmla="*/ 0 h 2241550"/>
              <a:gd name="T98" fmla="*/ 0 w 2262188"/>
              <a:gd name="T99" fmla="*/ 0 h 2241550"/>
              <a:gd name="T100" fmla="*/ 0 w 2262188"/>
              <a:gd name="T101" fmla="*/ 0 h 2241550"/>
              <a:gd name="T102" fmla="*/ 0 w 2262188"/>
              <a:gd name="T103" fmla="*/ 0 h 2241550"/>
              <a:gd name="T104" fmla="*/ 0 w 2262188"/>
              <a:gd name="T105" fmla="*/ 0 h 2241550"/>
              <a:gd name="T106" fmla="*/ 0 w 2262188"/>
              <a:gd name="T107" fmla="*/ 0 h 2241550"/>
              <a:gd name="T108" fmla="*/ 0 w 2262188"/>
              <a:gd name="T109" fmla="*/ 0 h 2241550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0" t="0" r="r" b="b"/>
            <a:pathLst>
              <a:path w="2262188" h="2241550">
                <a:moveTo>
                  <a:pt x="1920875" y="1898650"/>
                </a:moveTo>
                <a:lnTo>
                  <a:pt x="1920875" y="1901598"/>
                </a:lnTo>
                <a:lnTo>
                  <a:pt x="1920875" y="1977571"/>
                </a:lnTo>
                <a:lnTo>
                  <a:pt x="1431239" y="2241550"/>
                </a:lnTo>
                <a:lnTo>
                  <a:pt x="966787" y="2131332"/>
                </a:lnTo>
                <a:lnTo>
                  <a:pt x="966787" y="2047648"/>
                </a:lnTo>
                <a:lnTo>
                  <a:pt x="1420802" y="2155372"/>
                </a:lnTo>
                <a:lnTo>
                  <a:pt x="1437365" y="2159227"/>
                </a:lnTo>
                <a:lnTo>
                  <a:pt x="1452113" y="2151289"/>
                </a:lnTo>
                <a:lnTo>
                  <a:pt x="1920875" y="1898650"/>
                </a:lnTo>
                <a:close/>
                <a:moveTo>
                  <a:pt x="0" y="1817688"/>
                </a:moveTo>
                <a:lnTo>
                  <a:pt x="463550" y="1928451"/>
                </a:lnTo>
                <a:lnTo>
                  <a:pt x="463550" y="2012951"/>
                </a:lnTo>
                <a:lnTo>
                  <a:pt x="0" y="1901959"/>
                </a:lnTo>
                <a:lnTo>
                  <a:pt x="0" y="1848519"/>
                </a:lnTo>
                <a:lnTo>
                  <a:pt x="0" y="1817688"/>
                </a:lnTo>
                <a:close/>
                <a:moveTo>
                  <a:pt x="1920875" y="1770063"/>
                </a:moveTo>
                <a:lnTo>
                  <a:pt x="1920875" y="1772784"/>
                </a:lnTo>
                <a:lnTo>
                  <a:pt x="1920875" y="1848984"/>
                </a:lnTo>
                <a:lnTo>
                  <a:pt x="1431239" y="2112963"/>
                </a:lnTo>
                <a:lnTo>
                  <a:pt x="966787" y="2002745"/>
                </a:lnTo>
                <a:lnTo>
                  <a:pt x="966787" y="1919061"/>
                </a:lnTo>
                <a:lnTo>
                  <a:pt x="1420802" y="2026784"/>
                </a:lnTo>
                <a:lnTo>
                  <a:pt x="1437365" y="2030867"/>
                </a:lnTo>
                <a:lnTo>
                  <a:pt x="1452113" y="2022702"/>
                </a:lnTo>
                <a:lnTo>
                  <a:pt x="1920875" y="1770063"/>
                </a:lnTo>
                <a:close/>
                <a:moveTo>
                  <a:pt x="0" y="1689100"/>
                </a:moveTo>
                <a:lnTo>
                  <a:pt x="463550" y="1799189"/>
                </a:lnTo>
                <a:lnTo>
                  <a:pt x="463550" y="1882775"/>
                </a:lnTo>
                <a:lnTo>
                  <a:pt x="0" y="1772460"/>
                </a:lnTo>
                <a:lnTo>
                  <a:pt x="0" y="1719680"/>
                </a:lnTo>
                <a:lnTo>
                  <a:pt x="0" y="1689100"/>
                </a:lnTo>
                <a:close/>
                <a:moveTo>
                  <a:pt x="1920875" y="1643063"/>
                </a:moveTo>
                <a:lnTo>
                  <a:pt x="1920875" y="1646009"/>
                </a:lnTo>
                <a:lnTo>
                  <a:pt x="1920875" y="1721932"/>
                </a:lnTo>
                <a:lnTo>
                  <a:pt x="1431239" y="1985963"/>
                </a:lnTo>
                <a:lnTo>
                  <a:pt x="966787" y="1875591"/>
                </a:lnTo>
                <a:lnTo>
                  <a:pt x="966787" y="1791963"/>
                </a:lnTo>
                <a:lnTo>
                  <a:pt x="1420802" y="1899841"/>
                </a:lnTo>
                <a:lnTo>
                  <a:pt x="1437365" y="1903694"/>
                </a:lnTo>
                <a:lnTo>
                  <a:pt x="1452113" y="1895762"/>
                </a:lnTo>
                <a:lnTo>
                  <a:pt x="1920875" y="1643063"/>
                </a:lnTo>
                <a:close/>
                <a:moveTo>
                  <a:pt x="0" y="1562100"/>
                </a:moveTo>
                <a:lnTo>
                  <a:pt x="463550" y="1672189"/>
                </a:lnTo>
                <a:lnTo>
                  <a:pt x="463550" y="1755775"/>
                </a:lnTo>
                <a:lnTo>
                  <a:pt x="0" y="1645686"/>
                </a:lnTo>
                <a:lnTo>
                  <a:pt x="0" y="1592907"/>
                </a:lnTo>
                <a:lnTo>
                  <a:pt x="0" y="1562100"/>
                </a:lnTo>
                <a:close/>
                <a:moveTo>
                  <a:pt x="1920875" y="1520825"/>
                </a:moveTo>
                <a:lnTo>
                  <a:pt x="1920875" y="1523996"/>
                </a:lnTo>
                <a:lnTo>
                  <a:pt x="1920875" y="1599869"/>
                </a:lnTo>
                <a:lnTo>
                  <a:pt x="1431239" y="1863725"/>
                </a:lnTo>
                <a:lnTo>
                  <a:pt x="966787" y="1753426"/>
                </a:lnTo>
                <a:lnTo>
                  <a:pt x="966787" y="1669853"/>
                </a:lnTo>
                <a:lnTo>
                  <a:pt x="1420802" y="1777660"/>
                </a:lnTo>
                <a:lnTo>
                  <a:pt x="1437365" y="1781511"/>
                </a:lnTo>
                <a:lnTo>
                  <a:pt x="1452113" y="1773584"/>
                </a:lnTo>
                <a:lnTo>
                  <a:pt x="1920875" y="1520825"/>
                </a:lnTo>
                <a:close/>
                <a:moveTo>
                  <a:pt x="0" y="1439863"/>
                </a:moveTo>
                <a:lnTo>
                  <a:pt x="463550" y="1549725"/>
                </a:lnTo>
                <a:lnTo>
                  <a:pt x="463550" y="1633538"/>
                </a:lnTo>
                <a:lnTo>
                  <a:pt x="0" y="1523223"/>
                </a:lnTo>
                <a:lnTo>
                  <a:pt x="0" y="1470217"/>
                </a:lnTo>
                <a:lnTo>
                  <a:pt x="0" y="1439863"/>
                </a:lnTo>
                <a:close/>
                <a:moveTo>
                  <a:pt x="1474701" y="1365250"/>
                </a:moveTo>
                <a:lnTo>
                  <a:pt x="1920875" y="1470932"/>
                </a:lnTo>
                <a:lnTo>
                  <a:pt x="1430878" y="1735138"/>
                </a:lnTo>
                <a:lnTo>
                  <a:pt x="984250" y="1629229"/>
                </a:lnTo>
                <a:lnTo>
                  <a:pt x="1044194" y="1597025"/>
                </a:lnTo>
                <a:lnTo>
                  <a:pt x="1304860" y="1658938"/>
                </a:lnTo>
                <a:lnTo>
                  <a:pt x="1305314" y="1658258"/>
                </a:lnTo>
                <a:lnTo>
                  <a:pt x="1309401" y="1656217"/>
                </a:lnTo>
                <a:lnTo>
                  <a:pt x="1313942" y="1654402"/>
                </a:lnTo>
                <a:lnTo>
                  <a:pt x="1318483" y="1652588"/>
                </a:lnTo>
                <a:lnTo>
                  <a:pt x="1323479" y="1651227"/>
                </a:lnTo>
                <a:lnTo>
                  <a:pt x="1328474" y="1649640"/>
                </a:lnTo>
                <a:lnTo>
                  <a:pt x="1333924" y="1648052"/>
                </a:lnTo>
                <a:lnTo>
                  <a:pt x="1339373" y="1646692"/>
                </a:lnTo>
                <a:lnTo>
                  <a:pt x="1345050" y="1645784"/>
                </a:lnTo>
                <a:lnTo>
                  <a:pt x="1350953" y="1644650"/>
                </a:lnTo>
                <a:lnTo>
                  <a:pt x="1357311" y="1643743"/>
                </a:lnTo>
                <a:lnTo>
                  <a:pt x="1369572" y="1642383"/>
                </a:lnTo>
                <a:lnTo>
                  <a:pt x="1382515" y="1641249"/>
                </a:lnTo>
                <a:lnTo>
                  <a:pt x="1395684" y="1641022"/>
                </a:lnTo>
                <a:lnTo>
                  <a:pt x="1403177" y="1641249"/>
                </a:lnTo>
                <a:lnTo>
                  <a:pt x="1410897" y="1641475"/>
                </a:lnTo>
                <a:lnTo>
                  <a:pt x="1418617" y="1642156"/>
                </a:lnTo>
                <a:lnTo>
                  <a:pt x="1426110" y="1642836"/>
                </a:lnTo>
                <a:lnTo>
                  <a:pt x="1433603" y="1643743"/>
                </a:lnTo>
                <a:lnTo>
                  <a:pt x="1441096" y="1644650"/>
                </a:lnTo>
                <a:lnTo>
                  <a:pt x="1448362" y="1646011"/>
                </a:lnTo>
                <a:lnTo>
                  <a:pt x="1455401" y="1647599"/>
                </a:lnTo>
                <a:lnTo>
                  <a:pt x="1460623" y="1648959"/>
                </a:lnTo>
                <a:lnTo>
                  <a:pt x="1707665" y="1516063"/>
                </a:lnTo>
                <a:lnTo>
                  <a:pt x="1701989" y="1514702"/>
                </a:lnTo>
                <a:lnTo>
                  <a:pt x="1693133" y="1512434"/>
                </a:lnTo>
                <a:lnTo>
                  <a:pt x="1685186" y="1509713"/>
                </a:lnTo>
                <a:lnTo>
                  <a:pt x="1677920" y="1506991"/>
                </a:lnTo>
                <a:lnTo>
                  <a:pt x="1671790" y="1503816"/>
                </a:lnTo>
                <a:lnTo>
                  <a:pt x="1666340" y="1500641"/>
                </a:lnTo>
                <a:lnTo>
                  <a:pt x="1664070" y="1499054"/>
                </a:lnTo>
                <a:lnTo>
                  <a:pt x="1662026" y="1497240"/>
                </a:lnTo>
                <a:lnTo>
                  <a:pt x="1659983" y="1495652"/>
                </a:lnTo>
                <a:lnTo>
                  <a:pt x="1658393" y="1493838"/>
                </a:lnTo>
                <a:lnTo>
                  <a:pt x="1657031" y="1492023"/>
                </a:lnTo>
                <a:lnTo>
                  <a:pt x="1655668" y="1490209"/>
                </a:lnTo>
                <a:lnTo>
                  <a:pt x="1654987" y="1488395"/>
                </a:lnTo>
                <a:lnTo>
                  <a:pt x="1654306" y="1486581"/>
                </a:lnTo>
                <a:lnTo>
                  <a:pt x="1653852" y="1484540"/>
                </a:lnTo>
                <a:lnTo>
                  <a:pt x="1653625" y="1482725"/>
                </a:lnTo>
                <a:lnTo>
                  <a:pt x="1653625" y="1480911"/>
                </a:lnTo>
                <a:lnTo>
                  <a:pt x="1654306" y="1479097"/>
                </a:lnTo>
                <a:lnTo>
                  <a:pt x="1654760" y="1477282"/>
                </a:lnTo>
                <a:lnTo>
                  <a:pt x="1655441" y="1475241"/>
                </a:lnTo>
                <a:lnTo>
                  <a:pt x="1656577" y="1473427"/>
                </a:lnTo>
                <a:lnTo>
                  <a:pt x="1658166" y="1471613"/>
                </a:lnTo>
                <a:lnTo>
                  <a:pt x="1659528" y="1469798"/>
                </a:lnTo>
                <a:lnTo>
                  <a:pt x="1661345" y="1467984"/>
                </a:lnTo>
                <a:lnTo>
                  <a:pt x="1663843" y="1466170"/>
                </a:lnTo>
                <a:lnTo>
                  <a:pt x="1666113" y="1464356"/>
                </a:lnTo>
                <a:lnTo>
                  <a:pt x="1668611" y="1462768"/>
                </a:lnTo>
                <a:lnTo>
                  <a:pt x="1671790" y="1461181"/>
                </a:lnTo>
                <a:lnTo>
                  <a:pt x="1675650" y="1459366"/>
                </a:lnTo>
                <a:lnTo>
                  <a:pt x="1414984" y="1397454"/>
                </a:lnTo>
                <a:lnTo>
                  <a:pt x="1474701" y="1365250"/>
                </a:lnTo>
                <a:close/>
                <a:moveTo>
                  <a:pt x="995838" y="1258888"/>
                </a:moveTo>
                <a:lnTo>
                  <a:pt x="1393825" y="1352349"/>
                </a:lnTo>
                <a:lnTo>
                  <a:pt x="918237" y="1608912"/>
                </a:lnTo>
                <a:lnTo>
                  <a:pt x="918237" y="2111376"/>
                </a:lnTo>
                <a:lnTo>
                  <a:pt x="512762" y="2014286"/>
                </a:lnTo>
                <a:lnTo>
                  <a:pt x="512762" y="1518854"/>
                </a:lnTo>
                <a:lnTo>
                  <a:pt x="995838" y="1258888"/>
                </a:lnTo>
                <a:close/>
                <a:moveTo>
                  <a:pt x="489738" y="1130300"/>
                </a:moveTo>
                <a:lnTo>
                  <a:pt x="935038" y="1236110"/>
                </a:lnTo>
                <a:lnTo>
                  <a:pt x="875408" y="1268353"/>
                </a:lnTo>
                <a:lnTo>
                  <a:pt x="610586" y="1205457"/>
                </a:lnTo>
                <a:lnTo>
                  <a:pt x="606959" y="1207501"/>
                </a:lnTo>
                <a:lnTo>
                  <a:pt x="603104" y="1209544"/>
                </a:lnTo>
                <a:lnTo>
                  <a:pt x="598796" y="1211588"/>
                </a:lnTo>
                <a:lnTo>
                  <a:pt x="594035" y="1213404"/>
                </a:lnTo>
                <a:lnTo>
                  <a:pt x="589274" y="1214994"/>
                </a:lnTo>
                <a:lnTo>
                  <a:pt x="584059" y="1216583"/>
                </a:lnTo>
                <a:lnTo>
                  <a:pt x="578617" y="1218172"/>
                </a:lnTo>
                <a:lnTo>
                  <a:pt x="573176" y="1219308"/>
                </a:lnTo>
                <a:lnTo>
                  <a:pt x="567281" y="1220443"/>
                </a:lnTo>
                <a:lnTo>
                  <a:pt x="561386" y="1221351"/>
                </a:lnTo>
                <a:lnTo>
                  <a:pt x="555491" y="1222487"/>
                </a:lnTo>
                <a:lnTo>
                  <a:pt x="543021" y="1223849"/>
                </a:lnTo>
                <a:lnTo>
                  <a:pt x="530097" y="1224530"/>
                </a:lnTo>
                <a:lnTo>
                  <a:pt x="516947" y="1224757"/>
                </a:lnTo>
                <a:lnTo>
                  <a:pt x="509464" y="1224757"/>
                </a:lnTo>
                <a:lnTo>
                  <a:pt x="501755" y="1224530"/>
                </a:lnTo>
                <a:lnTo>
                  <a:pt x="494046" y="1224076"/>
                </a:lnTo>
                <a:lnTo>
                  <a:pt x="486564" y="1223168"/>
                </a:lnTo>
                <a:lnTo>
                  <a:pt x="479082" y="1222487"/>
                </a:lnTo>
                <a:lnTo>
                  <a:pt x="471600" y="1221124"/>
                </a:lnTo>
                <a:lnTo>
                  <a:pt x="464345" y="1219989"/>
                </a:lnTo>
                <a:lnTo>
                  <a:pt x="457543" y="1218399"/>
                </a:lnTo>
                <a:lnTo>
                  <a:pt x="456409" y="1218172"/>
                </a:lnTo>
                <a:lnTo>
                  <a:pt x="209953" y="1351230"/>
                </a:lnTo>
                <a:lnTo>
                  <a:pt x="211086" y="1351684"/>
                </a:lnTo>
                <a:lnTo>
                  <a:pt x="219929" y="1353955"/>
                </a:lnTo>
                <a:lnTo>
                  <a:pt x="227864" y="1356452"/>
                </a:lnTo>
                <a:lnTo>
                  <a:pt x="235120" y="1359404"/>
                </a:lnTo>
                <a:lnTo>
                  <a:pt x="241241" y="1362356"/>
                </a:lnTo>
                <a:lnTo>
                  <a:pt x="246683" y="1365535"/>
                </a:lnTo>
                <a:lnTo>
                  <a:pt x="249177" y="1367351"/>
                </a:lnTo>
                <a:lnTo>
                  <a:pt x="251218" y="1368941"/>
                </a:lnTo>
                <a:lnTo>
                  <a:pt x="253031" y="1370757"/>
                </a:lnTo>
                <a:lnTo>
                  <a:pt x="254845" y="1372574"/>
                </a:lnTo>
                <a:lnTo>
                  <a:pt x="255979" y="1374390"/>
                </a:lnTo>
                <a:lnTo>
                  <a:pt x="257113" y="1376207"/>
                </a:lnTo>
                <a:lnTo>
                  <a:pt x="258019" y="1378023"/>
                </a:lnTo>
                <a:lnTo>
                  <a:pt x="258926" y="1379613"/>
                </a:lnTo>
                <a:lnTo>
                  <a:pt x="259153" y="1381429"/>
                </a:lnTo>
                <a:lnTo>
                  <a:pt x="259380" y="1383246"/>
                </a:lnTo>
                <a:lnTo>
                  <a:pt x="259153" y="1385289"/>
                </a:lnTo>
                <a:lnTo>
                  <a:pt x="258926" y="1387106"/>
                </a:lnTo>
                <a:lnTo>
                  <a:pt x="258473" y="1388922"/>
                </a:lnTo>
                <a:lnTo>
                  <a:pt x="257566" y="1390739"/>
                </a:lnTo>
                <a:lnTo>
                  <a:pt x="256206" y="1392555"/>
                </a:lnTo>
                <a:lnTo>
                  <a:pt x="255072" y="1394599"/>
                </a:lnTo>
                <a:lnTo>
                  <a:pt x="253485" y="1396415"/>
                </a:lnTo>
                <a:lnTo>
                  <a:pt x="251444" y="1398232"/>
                </a:lnTo>
                <a:lnTo>
                  <a:pt x="249404" y="1399821"/>
                </a:lnTo>
                <a:lnTo>
                  <a:pt x="246910" y="1401638"/>
                </a:lnTo>
                <a:lnTo>
                  <a:pt x="244189" y="1403454"/>
                </a:lnTo>
                <a:lnTo>
                  <a:pt x="241241" y="1405043"/>
                </a:lnTo>
                <a:lnTo>
                  <a:pt x="240561" y="1405498"/>
                </a:lnTo>
                <a:lnTo>
                  <a:pt x="504929" y="1468393"/>
                </a:lnTo>
                <a:lnTo>
                  <a:pt x="463891" y="1490418"/>
                </a:lnTo>
                <a:lnTo>
                  <a:pt x="463891" y="1504950"/>
                </a:lnTo>
                <a:lnTo>
                  <a:pt x="0" y="1394599"/>
                </a:lnTo>
                <a:lnTo>
                  <a:pt x="489738" y="1130300"/>
                </a:lnTo>
                <a:close/>
                <a:moveTo>
                  <a:pt x="341312" y="768350"/>
                </a:moveTo>
                <a:lnTo>
                  <a:pt x="810075" y="1021049"/>
                </a:lnTo>
                <a:lnTo>
                  <a:pt x="824823" y="1028755"/>
                </a:lnTo>
                <a:lnTo>
                  <a:pt x="841386" y="1024902"/>
                </a:lnTo>
                <a:lnTo>
                  <a:pt x="1295400" y="917250"/>
                </a:lnTo>
                <a:lnTo>
                  <a:pt x="1295400" y="1000879"/>
                </a:lnTo>
                <a:lnTo>
                  <a:pt x="830949" y="1111250"/>
                </a:lnTo>
                <a:lnTo>
                  <a:pt x="341312" y="847220"/>
                </a:lnTo>
                <a:lnTo>
                  <a:pt x="341312" y="771297"/>
                </a:lnTo>
                <a:lnTo>
                  <a:pt x="341312" y="768350"/>
                </a:lnTo>
                <a:close/>
                <a:moveTo>
                  <a:pt x="2262188" y="687389"/>
                </a:moveTo>
                <a:lnTo>
                  <a:pt x="2262188" y="717969"/>
                </a:lnTo>
                <a:lnTo>
                  <a:pt x="2262188" y="770974"/>
                </a:lnTo>
                <a:lnTo>
                  <a:pt x="1797050" y="881063"/>
                </a:lnTo>
                <a:lnTo>
                  <a:pt x="1797050" y="797477"/>
                </a:lnTo>
                <a:lnTo>
                  <a:pt x="2262188" y="687389"/>
                </a:lnTo>
                <a:close/>
                <a:moveTo>
                  <a:pt x="341312" y="639763"/>
                </a:moveTo>
                <a:lnTo>
                  <a:pt x="810075" y="892403"/>
                </a:lnTo>
                <a:lnTo>
                  <a:pt x="824823" y="900340"/>
                </a:lnTo>
                <a:lnTo>
                  <a:pt x="841386" y="896485"/>
                </a:lnTo>
                <a:lnTo>
                  <a:pt x="1295400" y="788762"/>
                </a:lnTo>
                <a:lnTo>
                  <a:pt x="1295400" y="872672"/>
                </a:lnTo>
                <a:lnTo>
                  <a:pt x="830949" y="982664"/>
                </a:lnTo>
                <a:lnTo>
                  <a:pt x="341312" y="718685"/>
                </a:lnTo>
                <a:lnTo>
                  <a:pt x="341312" y="642938"/>
                </a:lnTo>
                <a:lnTo>
                  <a:pt x="341312" y="639763"/>
                </a:lnTo>
                <a:close/>
                <a:moveTo>
                  <a:pt x="2262188" y="558801"/>
                </a:moveTo>
                <a:lnTo>
                  <a:pt x="2262188" y="589381"/>
                </a:lnTo>
                <a:lnTo>
                  <a:pt x="2262188" y="642613"/>
                </a:lnTo>
                <a:lnTo>
                  <a:pt x="1797050" y="752476"/>
                </a:lnTo>
                <a:lnTo>
                  <a:pt x="1797050" y="668663"/>
                </a:lnTo>
                <a:lnTo>
                  <a:pt x="2262188" y="558801"/>
                </a:lnTo>
                <a:close/>
                <a:moveTo>
                  <a:pt x="341312" y="511175"/>
                </a:moveTo>
                <a:lnTo>
                  <a:pt x="810075" y="763815"/>
                </a:lnTo>
                <a:lnTo>
                  <a:pt x="824823" y="771979"/>
                </a:lnTo>
                <a:lnTo>
                  <a:pt x="841386" y="768124"/>
                </a:lnTo>
                <a:lnTo>
                  <a:pt x="1295400" y="660174"/>
                </a:lnTo>
                <a:lnTo>
                  <a:pt x="1295400" y="744084"/>
                </a:lnTo>
                <a:lnTo>
                  <a:pt x="830949" y="854075"/>
                </a:lnTo>
                <a:lnTo>
                  <a:pt x="341312" y="590097"/>
                </a:lnTo>
                <a:lnTo>
                  <a:pt x="341312" y="514350"/>
                </a:lnTo>
                <a:lnTo>
                  <a:pt x="341312" y="511175"/>
                </a:lnTo>
                <a:close/>
                <a:moveTo>
                  <a:pt x="2262188" y="431801"/>
                </a:moveTo>
                <a:lnTo>
                  <a:pt x="2262188" y="462607"/>
                </a:lnTo>
                <a:lnTo>
                  <a:pt x="2262188" y="515613"/>
                </a:lnTo>
                <a:lnTo>
                  <a:pt x="1797050" y="625476"/>
                </a:lnTo>
                <a:lnTo>
                  <a:pt x="1797050" y="541889"/>
                </a:lnTo>
                <a:lnTo>
                  <a:pt x="2262188" y="431801"/>
                </a:lnTo>
                <a:close/>
                <a:moveTo>
                  <a:pt x="341312" y="390526"/>
                </a:moveTo>
                <a:lnTo>
                  <a:pt x="810075" y="643225"/>
                </a:lnTo>
                <a:lnTo>
                  <a:pt x="824823" y="651157"/>
                </a:lnTo>
                <a:lnTo>
                  <a:pt x="841386" y="647304"/>
                </a:lnTo>
                <a:lnTo>
                  <a:pt x="1295400" y="539652"/>
                </a:lnTo>
                <a:lnTo>
                  <a:pt x="1295400" y="623054"/>
                </a:lnTo>
                <a:lnTo>
                  <a:pt x="830949" y="733425"/>
                </a:lnTo>
                <a:lnTo>
                  <a:pt x="341312" y="469395"/>
                </a:lnTo>
                <a:lnTo>
                  <a:pt x="341312" y="393472"/>
                </a:lnTo>
                <a:lnTo>
                  <a:pt x="341312" y="390526"/>
                </a:lnTo>
                <a:close/>
                <a:moveTo>
                  <a:pt x="2262188" y="309564"/>
                </a:moveTo>
                <a:lnTo>
                  <a:pt x="2262188" y="340144"/>
                </a:lnTo>
                <a:lnTo>
                  <a:pt x="2262188" y="392923"/>
                </a:lnTo>
                <a:lnTo>
                  <a:pt x="1797050" y="503239"/>
                </a:lnTo>
                <a:lnTo>
                  <a:pt x="1797050" y="419426"/>
                </a:lnTo>
                <a:lnTo>
                  <a:pt x="2262188" y="309564"/>
                </a:lnTo>
                <a:close/>
                <a:moveTo>
                  <a:pt x="786730" y="233363"/>
                </a:moveTo>
                <a:lnTo>
                  <a:pt x="846346" y="265913"/>
                </a:lnTo>
                <a:lnTo>
                  <a:pt x="585896" y="328053"/>
                </a:lnTo>
                <a:lnTo>
                  <a:pt x="589976" y="329646"/>
                </a:lnTo>
                <a:lnTo>
                  <a:pt x="593149" y="331467"/>
                </a:lnTo>
                <a:lnTo>
                  <a:pt x="595643" y="333288"/>
                </a:lnTo>
                <a:lnTo>
                  <a:pt x="597909" y="334882"/>
                </a:lnTo>
                <a:lnTo>
                  <a:pt x="600403" y="336703"/>
                </a:lnTo>
                <a:lnTo>
                  <a:pt x="602216" y="338524"/>
                </a:lnTo>
                <a:lnTo>
                  <a:pt x="603576" y="340344"/>
                </a:lnTo>
                <a:lnTo>
                  <a:pt x="605163" y="342165"/>
                </a:lnTo>
                <a:lnTo>
                  <a:pt x="606296" y="344214"/>
                </a:lnTo>
                <a:lnTo>
                  <a:pt x="606976" y="346035"/>
                </a:lnTo>
                <a:lnTo>
                  <a:pt x="607430" y="347856"/>
                </a:lnTo>
                <a:lnTo>
                  <a:pt x="608110" y="349677"/>
                </a:lnTo>
                <a:lnTo>
                  <a:pt x="608110" y="351498"/>
                </a:lnTo>
                <a:lnTo>
                  <a:pt x="607883" y="353546"/>
                </a:lnTo>
                <a:lnTo>
                  <a:pt x="607430" y="355367"/>
                </a:lnTo>
                <a:lnTo>
                  <a:pt x="606750" y="357188"/>
                </a:lnTo>
                <a:lnTo>
                  <a:pt x="606070" y="359009"/>
                </a:lnTo>
                <a:lnTo>
                  <a:pt x="604710" y="360830"/>
                </a:lnTo>
                <a:lnTo>
                  <a:pt x="603350" y="362651"/>
                </a:lnTo>
                <a:lnTo>
                  <a:pt x="601536" y="364472"/>
                </a:lnTo>
                <a:lnTo>
                  <a:pt x="599723" y="366293"/>
                </a:lnTo>
                <a:lnTo>
                  <a:pt x="597683" y="367886"/>
                </a:lnTo>
                <a:lnTo>
                  <a:pt x="595416" y="369707"/>
                </a:lnTo>
                <a:lnTo>
                  <a:pt x="589976" y="372666"/>
                </a:lnTo>
                <a:lnTo>
                  <a:pt x="583855" y="375853"/>
                </a:lnTo>
                <a:lnTo>
                  <a:pt x="576602" y="378585"/>
                </a:lnTo>
                <a:lnTo>
                  <a:pt x="568668" y="381316"/>
                </a:lnTo>
                <a:lnTo>
                  <a:pt x="559828" y="383592"/>
                </a:lnTo>
                <a:lnTo>
                  <a:pt x="554161" y="384958"/>
                </a:lnTo>
                <a:lnTo>
                  <a:pt x="800558" y="518343"/>
                </a:lnTo>
                <a:lnTo>
                  <a:pt x="805998" y="517205"/>
                </a:lnTo>
                <a:lnTo>
                  <a:pt x="813025" y="515611"/>
                </a:lnTo>
                <a:lnTo>
                  <a:pt x="820278" y="514246"/>
                </a:lnTo>
                <a:lnTo>
                  <a:pt x="827759" y="513108"/>
                </a:lnTo>
                <a:lnTo>
                  <a:pt x="835239" y="512197"/>
                </a:lnTo>
                <a:lnTo>
                  <a:pt x="842719" y="511514"/>
                </a:lnTo>
                <a:lnTo>
                  <a:pt x="850426" y="510831"/>
                </a:lnTo>
                <a:lnTo>
                  <a:pt x="858133" y="510604"/>
                </a:lnTo>
                <a:lnTo>
                  <a:pt x="865614" y="510604"/>
                </a:lnTo>
                <a:lnTo>
                  <a:pt x="878761" y="510831"/>
                </a:lnTo>
                <a:lnTo>
                  <a:pt x="891681" y="511742"/>
                </a:lnTo>
                <a:lnTo>
                  <a:pt x="903922" y="513108"/>
                </a:lnTo>
                <a:lnTo>
                  <a:pt x="910269" y="514018"/>
                </a:lnTo>
                <a:lnTo>
                  <a:pt x="916162" y="515156"/>
                </a:lnTo>
                <a:lnTo>
                  <a:pt x="921829" y="516067"/>
                </a:lnTo>
                <a:lnTo>
                  <a:pt x="927269" y="517432"/>
                </a:lnTo>
                <a:lnTo>
                  <a:pt x="932710" y="519026"/>
                </a:lnTo>
                <a:lnTo>
                  <a:pt x="937696" y="520619"/>
                </a:lnTo>
                <a:lnTo>
                  <a:pt x="942683" y="521985"/>
                </a:lnTo>
                <a:lnTo>
                  <a:pt x="947217" y="523806"/>
                </a:lnTo>
                <a:lnTo>
                  <a:pt x="951750" y="525854"/>
                </a:lnTo>
                <a:lnTo>
                  <a:pt x="955604" y="528131"/>
                </a:lnTo>
                <a:lnTo>
                  <a:pt x="956284" y="528358"/>
                </a:lnTo>
                <a:lnTo>
                  <a:pt x="1216508" y="466218"/>
                </a:lnTo>
                <a:lnTo>
                  <a:pt x="1276350" y="498540"/>
                </a:lnTo>
                <a:lnTo>
                  <a:pt x="830479" y="604838"/>
                </a:lnTo>
                <a:lnTo>
                  <a:pt x="341312" y="339889"/>
                </a:lnTo>
                <a:lnTo>
                  <a:pt x="786730" y="233363"/>
                </a:lnTo>
                <a:close/>
                <a:moveTo>
                  <a:pt x="1266452" y="128588"/>
                </a:moveTo>
                <a:lnTo>
                  <a:pt x="1749425" y="388781"/>
                </a:lnTo>
                <a:lnTo>
                  <a:pt x="1749425" y="883986"/>
                </a:lnTo>
                <a:lnTo>
                  <a:pt x="1344073" y="981076"/>
                </a:lnTo>
                <a:lnTo>
                  <a:pt x="1343846" y="478612"/>
                </a:lnTo>
                <a:lnTo>
                  <a:pt x="868362" y="222276"/>
                </a:lnTo>
                <a:lnTo>
                  <a:pt x="1266452" y="128588"/>
                </a:lnTo>
                <a:close/>
                <a:moveTo>
                  <a:pt x="1772450" y="0"/>
                </a:moveTo>
                <a:lnTo>
                  <a:pt x="2262188" y="264139"/>
                </a:lnTo>
                <a:lnTo>
                  <a:pt x="1798297" y="374650"/>
                </a:lnTo>
                <a:lnTo>
                  <a:pt x="1798297" y="359900"/>
                </a:lnTo>
                <a:lnTo>
                  <a:pt x="1757259" y="338116"/>
                </a:lnTo>
                <a:lnTo>
                  <a:pt x="2021627" y="275031"/>
                </a:lnTo>
                <a:lnTo>
                  <a:pt x="2020947" y="274804"/>
                </a:lnTo>
                <a:lnTo>
                  <a:pt x="2017772" y="272989"/>
                </a:lnTo>
                <a:lnTo>
                  <a:pt x="2015278" y="271173"/>
                </a:lnTo>
                <a:lnTo>
                  <a:pt x="2012784" y="269585"/>
                </a:lnTo>
                <a:lnTo>
                  <a:pt x="2010517" y="267770"/>
                </a:lnTo>
                <a:lnTo>
                  <a:pt x="2008703" y="265954"/>
                </a:lnTo>
                <a:lnTo>
                  <a:pt x="2007116" y="264139"/>
                </a:lnTo>
                <a:lnTo>
                  <a:pt x="2005982" y="262323"/>
                </a:lnTo>
                <a:lnTo>
                  <a:pt x="2004622" y="260508"/>
                </a:lnTo>
                <a:lnTo>
                  <a:pt x="2003942" y="258466"/>
                </a:lnTo>
                <a:lnTo>
                  <a:pt x="2003262" y="256650"/>
                </a:lnTo>
                <a:lnTo>
                  <a:pt x="2002808" y="254835"/>
                </a:lnTo>
                <a:lnTo>
                  <a:pt x="2002808" y="253020"/>
                </a:lnTo>
                <a:lnTo>
                  <a:pt x="2003035" y="251431"/>
                </a:lnTo>
                <a:lnTo>
                  <a:pt x="2003262" y="249162"/>
                </a:lnTo>
                <a:lnTo>
                  <a:pt x="2004169" y="247346"/>
                </a:lnTo>
                <a:lnTo>
                  <a:pt x="2004849" y="245758"/>
                </a:lnTo>
                <a:lnTo>
                  <a:pt x="2006209" y="243943"/>
                </a:lnTo>
                <a:lnTo>
                  <a:pt x="2007343" y="242127"/>
                </a:lnTo>
                <a:lnTo>
                  <a:pt x="2009157" y="240312"/>
                </a:lnTo>
                <a:lnTo>
                  <a:pt x="2010970" y="238723"/>
                </a:lnTo>
                <a:lnTo>
                  <a:pt x="2013011" y="236908"/>
                </a:lnTo>
                <a:lnTo>
                  <a:pt x="2015505" y="235320"/>
                </a:lnTo>
                <a:lnTo>
                  <a:pt x="2020947" y="231916"/>
                </a:lnTo>
                <a:lnTo>
                  <a:pt x="2027068" y="228966"/>
                </a:lnTo>
                <a:lnTo>
                  <a:pt x="2034324" y="226016"/>
                </a:lnTo>
                <a:lnTo>
                  <a:pt x="2042259" y="223520"/>
                </a:lnTo>
                <a:lnTo>
                  <a:pt x="2051102" y="221023"/>
                </a:lnTo>
                <a:lnTo>
                  <a:pt x="2052009" y="220797"/>
                </a:lnTo>
                <a:lnTo>
                  <a:pt x="1805779" y="87820"/>
                </a:lnTo>
                <a:lnTo>
                  <a:pt x="1804872" y="88046"/>
                </a:lnTo>
                <a:lnTo>
                  <a:pt x="1797843" y="89635"/>
                </a:lnTo>
                <a:lnTo>
                  <a:pt x="1790588" y="90996"/>
                </a:lnTo>
                <a:lnTo>
                  <a:pt x="1783106" y="92131"/>
                </a:lnTo>
                <a:lnTo>
                  <a:pt x="1775624" y="92812"/>
                </a:lnTo>
                <a:lnTo>
                  <a:pt x="1768142" y="93720"/>
                </a:lnTo>
                <a:lnTo>
                  <a:pt x="1760433" y="94173"/>
                </a:lnTo>
                <a:lnTo>
                  <a:pt x="1752724" y="94400"/>
                </a:lnTo>
                <a:lnTo>
                  <a:pt x="1745015" y="94400"/>
                </a:lnTo>
                <a:lnTo>
                  <a:pt x="1732092" y="94173"/>
                </a:lnTo>
                <a:lnTo>
                  <a:pt x="1719168" y="93493"/>
                </a:lnTo>
                <a:lnTo>
                  <a:pt x="1706698" y="92131"/>
                </a:lnTo>
                <a:lnTo>
                  <a:pt x="1700576" y="90996"/>
                </a:lnTo>
                <a:lnTo>
                  <a:pt x="1694681" y="90089"/>
                </a:lnTo>
                <a:lnTo>
                  <a:pt x="1689013" y="88954"/>
                </a:lnTo>
                <a:lnTo>
                  <a:pt x="1683571" y="87820"/>
                </a:lnTo>
                <a:lnTo>
                  <a:pt x="1678130" y="86231"/>
                </a:lnTo>
                <a:lnTo>
                  <a:pt x="1672915" y="84643"/>
                </a:lnTo>
                <a:lnTo>
                  <a:pt x="1668153" y="83054"/>
                </a:lnTo>
                <a:lnTo>
                  <a:pt x="1663392" y="81239"/>
                </a:lnTo>
                <a:lnTo>
                  <a:pt x="1659084" y="79196"/>
                </a:lnTo>
                <a:lnTo>
                  <a:pt x="1655230" y="77154"/>
                </a:lnTo>
                <a:lnTo>
                  <a:pt x="1651602" y="75112"/>
                </a:lnTo>
                <a:lnTo>
                  <a:pt x="1386780" y="137970"/>
                </a:lnTo>
                <a:lnTo>
                  <a:pt x="1327150" y="105973"/>
                </a:lnTo>
                <a:lnTo>
                  <a:pt x="1772450" y="0"/>
                </a:lnTo>
                <a:close/>
              </a:path>
            </a:pathLst>
          </a:custGeom>
          <a:solidFill>
            <a:srgbClr val="C00000"/>
          </a:solidFill>
          <a:ln>
            <a:solidFill>
              <a:srgbClr val="C00000"/>
            </a:solidFill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1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17" name="Group 17">
            <a:extLst>
              <a:ext uri="{FF2B5EF4-FFF2-40B4-BE49-F238E27FC236}">
                <a16:creationId xmlns:a16="http://schemas.microsoft.com/office/drawing/2014/main" id="{F0BBC1F7-8BC6-C740-A127-5188CD14E85B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1660018" y="1318433"/>
            <a:ext cx="216791" cy="319926"/>
            <a:chOff x="3735" y="2006"/>
            <a:chExt cx="206" cy="304"/>
          </a:xfrm>
          <a:solidFill>
            <a:srgbClr val="FFC000"/>
          </a:solidFill>
        </p:grpSpPr>
        <p:sp>
          <p:nvSpPr>
            <p:cNvPr id="18" name="Rectangle 18">
              <a:extLst>
                <a:ext uri="{FF2B5EF4-FFF2-40B4-BE49-F238E27FC236}">
                  <a16:creationId xmlns:a16="http://schemas.microsoft.com/office/drawing/2014/main" id="{FC04A992-B9D2-8342-9F85-786D89AB0A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23" y="2295"/>
              <a:ext cx="29" cy="15"/>
            </a:xfrm>
            <a:prstGeom prst="rect">
              <a:avLst/>
            </a:prstGeom>
            <a:solidFill>
              <a:srgbClr val="C00000"/>
            </a:solidFill>
            <a:ln w="9525">
              <a:solidFill>
                <a:srgbClr val="C00000"/>
              </a:solidFill>
              <a:miter lim="800000"/>
              <a:headEnd/>
              <a:tailEnd/>
            </a:ln>
            <a:extLst/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endPara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9" name="Rectangle 19">
              <a:extLst>
                <a:ext uri="{FF2B5EF4-FFF2-40B4-BE49-F238E27FC236}">
                  <a16:creationId xmlns:a16="http://schemas.microsoft.com/office/drawing/2014/main" id="{2ADB8836-1F88-EA45-832B-01B2B89035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93" y="2237"/>
              <a:ext cx="89" cy="15"/>
            </a:xfrm>
            <a:prstGeom prst="rect">
              <a:avLst/>
            </a:prstGeom>
            <a:solidFill>
              <a:srgbClr val="C00000"/>
            </a:solidFill>
            <a:ln w="9525">
              <a:solidFill>
                <a:srgbClr val="C00000"/>
              </a:solidFill>
              <a:miter lim="800000"/>
              <a:headEnd/>
              <a:tailEnd/>
            </a:ln>
            <a:extLst/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endPara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0" name="Rectangle 20">
              <a:extLst>
                <a:ext uri="{FF2B5EF4-FFF2-40B4-BE49-F238E27FC236}">
                  <a16:creationId xmlns:a16="http://schemas.microsoft.com/office/drawing/2014/main" id="{BBEC4CBB-6CC3-9D49-B6F9-116B471139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93" y="2266"/>
              <a:ext cx="89" cy="15"/>
            </a:xfrm>
            <a:prstGeom prst="rect">
              <a:avLst/>
            </a:prstGeom>
            <a:grpFill/>
            <a:ln w="9525">
              <a:solidFill>
                <a:srgbClr val="C00000"/>
              </a:solidFill>
              <a:miter lim="800000"/>
              <a:headEnd/>
              <a:tailEnd/>
            </a:ln>
            <a:extLst/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endPara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3" name="Freeform 21">
              <a:extLst>
                <a:ext uri="{FF2B5EF4-FFF2-40B4-BE49-F238E27FC236}">
                  <a16:creationId xmlns:a16="http://schemas.microsoft.com/office/drawing/2014/main" id="{47F63B28-2817-A645-BECF-E9705B51F485}"/>
                </a:ext>
              </a:extLst>
            </p:cNvPr>
            <p:cNvSpPr>
              <a:spLocks/>
            </p:cNvSpPr>
            <p:nvPr/>
          </p:nvSpPr>
          <p:spPr bwMode="auto">
            <a:xfrm>
              <a:off x="3735" y="2006"/>
              <a:ext cx="206" cy="217"/>
            </a:xfrm>
            <a:custGeom>
              <a:avLst/>
              <a:gdLst>
                <a:gd name="T0" fmla="*/ 84 w 84"/>
                <a:gd name="T1" fmla="*/ 42 h 90"/>
                <a:gd name="T2" fmla="*/ 42 w 84"/>
                <a:gd name="T3" fmla="*/ 0 h 90"/>
                <a:gd name="T4" fmla="*/ 0 w 84"/>
                <a:gd name="T5" fmla="*/ 42 h 90"/>
                <a:gd name="T6" fmla="*/ 24 w 84"/>
                <a:gd name="T7" fmla="*/ 80 h 90"/>
                <a:gd name="T8" fmla="*/ 24 w 84"/>
                <a:gd name="T9" fmla="*/ 90 h 90"/>
                <a:gd name="T10" fmla="*/ 60 w 84"/>
                <a:gd name="T11" fmla="*/ 90 h 90"/>
                <a:gd name="T12" fmla="*/ 60 w 84"/>
                <a:gd name="T13" fmla="*/ 80 h 90"/>
                <a:gd name="T14" fmla="*/ 84 w 84"/>
                <a:gd name="T15" fmla="*/ 42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4" h="90">
                  <a:moveTo>
                    <a:pt x="84" y="42"/>
                  </a:moveTo>
                  <a:cubicBezTo>
                    <a:pt x="84" y="19"/>
                    <a:pt x="65" y="0"/>
                    <a:pt x="42" y="0"/>
                  </a:cubicBezTo>
                  <a:cubicBezTo>
                    <a:pt x="19" y="0"/>
                    <a:pt x="0" y="19"/>
                    <a:pt x="0" y="42"/>
                  </a:cubicBezTo>
                  <a:cubicBezTo>
                    <a:pt x="0" y="59"/>
                    <a:pt x="10" y="73"/>
                    <a:pt x="24" y="80"/>
                  </a:cubicBezTo>
                  <a:cubicBezTo>
                    <a:pt x="24" y="90"/>
                    <a:pt x="24" y="90"/>
                    <a:pt x="24" y="90"/>
                  </a:cubicBezTo>
                  <a:cubicBezTo>
                    <a:pt x="60" y="90"/>
                    <a:pt x="60" y="90"/>
                    <a:pt x="60" y="90"/>
                  </a:cubicBezTo>
                  <a:cubicBezTo>
                    <a:pt x="60" y="80"/>
                    <a:pt x="60" y="80"/>
                    <a:pt x="60" y="80"/>
                  </a:cubicBezTo>
                  <a:cubicBezTo>
                    <a:pt x="74" y="73"/>
                    <a:pt x="84" y="59"/>
                    <a:pt x="84" y="42"/>
                  </a:cubicBezTo>
                </a:path>
              </a:pathLst>
            </a:custGeom>
            <a:solidFill>
              <a:srgbClr val="C00000"/>
            </a:solidFill>
            <a:ln w="9525">
              <a:solidFill>
                <a:srgbClr val="C00000"/>
              </a:solidFill>
              <a:round/>
              <a:headEnd/>
              <a:tailEnd/>
            </a:ln>
            <a:extLst/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endPara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sp>
        <p:nvSpPr>
          <p:cNvPr id="26" name="矩形 25">
            <a:extLst>
              <a:ext uri="{FF2B5EF4-FFF2-40B4-BE49-F238E27FC236}">
                <a16:creationId xmlns:a16="http://schemas.microsoft.com/office/drawing/2014/main" id="{5395EEF2-DF21-E24E-BFF1-BC71D84281AA}"/>
              </a:ext>
            </a:extLst>
          </p:cNvPr>
          <p:cNvSpPr/>
          <p:nvPr/>
        </p:nvSpPr>
        <p:spPr>
          <a:xfrm>
            <a:off x="443995" y="2706779"/>
            <a:ext cx="2454229" cy="8906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模板由</a:t>
            </a:r>
            <a:r>
              <a:rPr kumimoji="1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专业设计人员</a:t>
            </a:r>
            <a:r>
              <a:rPr kumimoji="1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设计，覆盖</a:t>
            </a:r>
            <a:r>
              <a:rPr kumimoji="1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18</a:t>
            </a:r>
            <a:r>
              <a:rPr kumimoji="1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个行业，</a:t>
            </a:r>
            <a:r>
              <a:rPr kumimoji="1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8</a:t>
            </a:r>
            <a:r>
              <a:rPr kumimoji="1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种风格，供大家</a:t>
            </a:r>
            <a:r>
              <a:rPr kumimoji="1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免费使用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2D9FFB70-3663-2841-902E-616D719DD343}"/>
              </a:ext>
            </a:extLst>
          </p:cNvPr>
          <p:cNvSpPr/>
          <p:nvPr/>
        </p:nvSpPr>
        <p:spPr>
          <a:xfrm>
            <a:off x="9156854" y="2711385"/>
            <a:ext cx="2536665" cy="6136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图片精美、</a:t>
            </a:r>
            <a:r>
              <a:rPr kumimoji="1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视觉冲击力强</a:t>
            </a:r>
            <a:r>
              <a:rPr kumimoji="1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，有效吸引用户眼球，助力</a:t>
            </a:r>
            <a:r>
              <a:rPr kumimoji="1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营销效果</a:t>
            </a:r>
            <a:r>
              <a:rPr kumimoji="1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。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EAB817A6-68FB-924E-8280-7136DF8F3D88}"/>
              </a:ext>
            </a:extLst>
          </p:cNvPr>
          <p:cNvSpPr/>
          <p:nvPr/>
        </p:nvSpPr>
        <p:spPr>
          <a:xfrm>
            <a:off x="6274777" y="2505251"/>
            <a:ext cx="2542596" cy="11676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宋体" charset="-122"/>
              </a:rPr>
              <a:t>操作简单</a:t>
            </a:r>
            <a:r>
              <a:rPr kumimoji="1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宋体" charset="-122"/>
              </a:rPr>
              <a:t>，无需设计师，不需要任何美工基础，简单填写物料即可完成精美图片的制作。图片内容可在多平台</a:t>
            </a:r>
            <a:r>
              <a:rPr kumimoji="1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宋体" charset="-122"/>
              </a:rPr>
              <a:t>复用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E13CF1A7-9240-0F4F-AAC7-54CBCB77E39C}"/>
              </a:ext>
            </a:extLst>
          </p:cNvPr>
          <p:cNvSpPr/>
          <p:nvPr/>
        </p:nvSpPr>
        <p:spPr bwMode="auto">
          <a:xfrm>
            <a:off x="3320288" y="2381321"/>
            <a:ext cx="2574947" cy="1313121"/>
          </a:xfrm>
          <a:prstGeom prst="rect">
            <a:avLst/>
          </a:prstGeom>
          <a:solidFill>
            <a:srgbClr val="E4E2E3"/>
          </a:solidFill>
          <a:ln w="12700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435" tIns="48218" rIns="96435" bIns="48218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64326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0" name="文本框 9">
            <a:extLst>
              <a:ext uri="{FF2B5EF4-FFF2-40B4-BE49-F238E27FC236}">
                <a16:creationId xmlns:a16="http://schemas.microsoft.com/office/drawing/2014/main" id="{A1B931DC-4BA8-B441-9CB0-89247CA0BE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06258" y="1912923"/>
            <a:ext cx="1415772" cy="371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125000"/>
              </a:lnSpc>
              <a:spcBef>
                <a:spcPts val="10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Segoe UI" charset="0"/>
                <a:ea typeface="微软雅黑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Segoe UI" charset="0"/>
                <a:ea typeface="微软雅黑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charset="0"/>
              <a:buChar char="•"/>
              <a:defRPr sz="1600">
                <a:solidFill>
                  <a:schemeClr val="tx1"/>
                </a:solidFill>
                <a:latin typeface="Segoe UI" charset="0"/>
                <a:ea typeface="微软雅黑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charset="0"/>
              <a:buChar char="•"/>
              <a:defRPr sz="1400">
                <a:solidFill>
                  <a:schemeClr val="tx1"/>
                </a:solidFill>
                <a:latin typeface="Segoe UI" charset="0"/>
                <a:ea typeface="微软雅黑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charset="0"/>
              <a:buChar char="•"/>
              <a:defRPr sz="1400">
                <a:solidFill>
                  <a:schemeClr val="tx1"/>
                </a:solidFill>
                <a:latin typeface="Segoe UI" charset="0"/>
                <a:ea typeface="微软雅黑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1400">
                <a:solidFill>
                  <a:schemeClr val="tx1"/>
                </a:solidFill>
                <a:latin typeface="Segoe UI" charset="0"/>
                <a:ea typeface="微软雅黑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1400">
                <a:solidFill>
                  <a:schemeClr val="tx1"/>
                </a:solidFill>
                <a:latin typeface="Segoe UI" charset="0"/>
                <a:ea typeface="微软雅黑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1400">
                <a:solidFill>
                  <a:schemeClr val="tx1"/>
                </a:solidFill>
                <a:latin typeface="Segoe UI" charset="0"/>
                <a:ea typeface="微软雅黑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1400">
                <a:solidFill>
                  <a:schemeClr val="tx1"/>
                </a:solidFill>
                <a:latin typeface="Segoe UI" charset="0"/>
                <a:ea typeface="微软雅黑" charset="-122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25000"/>
              </a:lnSpc>
              <a:spcBef>
                <a:spcPct val="0"/>
              </a:spcBef>
              <a:spcAft>
                <a:spcPts val="844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支持任意尺寸</a:t>
            </a:r>
          </a:p>
        </p:txBody>
      </p:sp>
      <p:sp>
        <p:nvSpPr>
          <p:cNvPr id="31" name="圆角矩形 7">
            <a:extLst>
              <a:ext uri="{FF2B5EF4-FFF2-40B4-BE49-F238E27FC236}">
                <a16:creationId xmlns:a16="http://schemas.microsoft.com/office/drawing/2014/main" id="{E47681E4-0141-CC44-8D3B-52D4B6EF1228}"/>
              </a:ext>
            </a:extLst>
          </p:cNvPr>
          <p:cNvSpPr>
            <a:spLocks noChangeAspect="1"/>
          </p:cNvSpPr>
          <p:nvPr/>
        </p:nvSpPr>
        <p:spPr bwMode="auto">
          <a:xfrm>
            <a:off x="4214948" y="1081430"/>
            <a:ext cx="685239" cy="685239"/>
          </a:xfrm>
          <a:prstGeom prst="roundRect">
            <a:avLst>
              <a:gd name="adj" fmla="val 16667"/>
            </a:avLst>
          </a:prstGeom>
          <a:noFill/>
          <a:ln w="19050">
            <a:solidFill>
              <a:srgbClr val="C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lnSpc>
                <a:spcPct val="125000"/>
              </a:lnSpc>
              <a:spcBef>
                <a:spcPts val="10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Segoe UI" charset="0"/>
                <a:ea typeface="微软雅黑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Segoe UI" charset="0"/>
                <a:ea typeface="微软雅黑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charset="0"/>
              <a:buChar char="•"/>
              <a:defRPr sz="1600">
                <a:solidFill>
                  <a:schemeClr val="tx1"/>
                </a:solidFill>
                <a:latin typeface="Segoe UI" charset="0"/>
                <a:ea typeface="微软雅黑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charset="0"/>
              <a:buChar char="•"/>
              <a:defRPr sz="1400">
                <a:solidFill>
                  <a:schemeClr val="tx1"/>
                </a:solidFill>
                <a:latin typeface="Segoe UI" charset="0"/>
                <a:ea typeface="微软雅黑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charset="0"/>
              <a:buChar char="•"/>
              <a:defRPr sz="1400">
                <a:solidFill>
                  <a:schemeClr val="tx1"/>
                </a:solidFill>
                <a:latin typeface="Segoe UI" charset="0"/>
                <a:ea typeface="微软雅黑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1400">
                <a:solidFill>
                  <a:schemeClr val="tx1"/>
                </a:solidFill>
                <a:latin typeface="Segoe UI" charset="0"/>
                <a:ea typeface="微软雅黑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1400">
                <a:solidFill>
                  <a:schemeClr val="tx1"/>
                </a:solidFill>
                <a:latin typeface="Segoe UI" charset="0"/>
                <a:ea typeface="微软雅黑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1400">
                <a:solidFill>
                  <a:schemeClr val="tx1"/>
                </a:solidFill>
                <a:latin typeface="Segoe UI" charset="0"/>
                <a:ea typeface="微软雅黑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1400">
                <a:solidFill>
                  <a:schemeClr val="tx1"/>
                </a:solidFill>
                <a:latin typeface="Segoe UI" charset="0"/>
                <a:ea typeface="微软雅黑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endParaRPr kumimoji="0" lang="zh-CN" altLang="en-US" sz="2400" b="1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2" name="Freeform 9">
            <a:extLst>
              <a:ext uri="{FF2B5EF4-FFF2-40B4-BE49-F238E27FC236}">
                <a16:creationId xmlns:a16="http://schemas.microsoft.com/office/drawing/2014/main" id="{E592340D-4BA2-F14C-B0DF-287EC249C6CE}"/>
              </a:ext>
            </a:extLst>
          </p:cNvPr>
          <p:cNvSpPr>
            <a:spLocks noEditPoints="1"/>
          </p:cNvSpPr>
          <p:nvPr/>
        </p:nvSpPr>
        <p:spPr bwMode="auto">
          <a:xfrm>
            <a:off x="7195331" y="1268169"/>
            <a:ext cx="317514" cy="319926"/>
          </a:xfrm>
          <a:custGeom>
            <a:avLst/>
            <a:gdLst>
              <a:gd name="T0" fmla="*/ 132 w 144"/>
              <a:gd name="T1" fmla="*/ 61 h 144"/>
              <a:gd name="T2" fmla="*/ 121 w 144"/>
              <a:gd name="T3" fmla="*/ 46 h 144"/>
              <a:gd name="T4" fmla="*/ 127 w 144"/>
              <a:gd name="T5" fmla="*/ 33 h 144"/>
              <a:gd name="T6" fmla="*/ 119 w 144"/>
              <a:gd name="T7" fmla="*/ 17 h 144"/>
              <a:gd name="T8" fmla="*/ 106 w 144"/>
              <a:gd name="T9" fmla="*/ 22 h 144"/>
              <a:gd name="T10" fmla="*/ 88 w 144"/>
              <a:gd name="T11" fmla="*/ 19 h 144"/>
              <a:gd name="T12" fmla="*/ 83 w 144"/>
              <a:gd name="T13" fmla="*/ 6 h 144"/>
              <a:gd name="T14" fmla="*/ 66 w 144"/>
              <a:gd name="T15" fmla="*/ 0 h 144"/>
              <a:gd name="T16" fmla="*/ 61 w 144"/>
              <a:gd name="T17" fmla="*/ 12 h 144"/>
              <a:gd name="T18" fmla="*/ 46 w 144"/>
              <a:gd name="T19" fmla="*/ 23 h 144"/>
              <a:gd name="T20" fmla="*/ 33 w 144"/>
              <a:gd name="T21" fmla="*/ 17 h 144"/>
              <a:gd name="T22" fmla="*/ 17 w 144"/>
              <a:gd name="T23" fmla="*/ 25 h 144"/>
              <a:gd name="T24" fmla="*/ 22 w 144"/>
              <a:gd name="T25" fmla="*/ 38 h 144"/>
              <a:gd name="T26" fmla="*/ 19 w 144"/>
              <a:gd name="T27" fmla="*/ 56 h 144"/>
              <a:gd name="T28" fmla="*/ 6 w 144"/>
              <a:gd name="T29" fmla="*/ 61 h 144"/>
              <a:gd name="T30" fmla="*/ 0 w 144"/>
              <a:gd name="T31" fmla="*/ 78 h 144"/>
              <a:gd name="T32" fmla="*/ 12 w 144"/>
              <a:gd name="T33" fmla="*/ 83 h 144"/>
              <a:gd name="T34" fmla="*/ 23 w 144"/>
              <a:gd name="T35" fmla="*/ 98 h 144"/>
              <a:gd name="T36" fmla="*/ 17 w 144"/>
              <a:gd name="T37" fmla="*/ 111 h 144"/>
              <a:gd name="T38" fmla="*/ 25 w 144"/>
              <a:gd name="T39" fmla="*/ 127 h 144"/>
              <a:gd name="T40" fmla="*/ 38 w 144"/>
              <a:gd name="T41" fmla="*/ 122 h 144"/>
              <a:gd name="T42" fmla="*/ 56 w 144"/>
              <a:gd name="T43" fmla="*/ 125 h 144"/>
              <a:gd name="T44" fmla="*/ 61 w 144"/>
              <a:gd name="T45" fmla="*/ 138 h 144"/>
              <a:gd name="T46" fmla="*/ 78 w 144"/>
              <a:gd name="T47" fmla="*/ 144 h 144"/>
              <a:gd name="T48" fmla="*/ 83 w 144"/>
              <a:gd name="T49" fmla="*/ 132 h 144"/>
              <a:gd name="T50" fmla="*/ 98 w 144"/>
              <a:gd name="T51" fmla="*/ 121 h 144"/>
              <a:gd name="T52" fmla="*/ 111 w 144"/>
              <a:gd name="T53" fmla="*/ 127 h 144"/>
              <a:gd name="T54" fmla="*/ 127 w 144"/>
              <a:gd name="T55" fmla="*/ 119 h 144"/>
              <a:gd name="T56" fmla="*/ 122 w 144"/>
              <a:gd name="T57" fmla="*/ 106 h 144"/>
              <a:gd name="T58" fmla="*/ 125 w 144"/>
              <a:gd name="T59" fmla="*/ 88 h 144"/>
              <a:gd name="T60" fmla="*/ 138 w 144"/>
              <a:gd name="T61" fmla="*/ 83 h 144"/>
              <a:gd name="T62" fmla="*/ 144 w 144"/>
              <a:gd name="T63" fmla="*/ 66 h 144"/>
              <a:gd name="T64" fmla="*/ 100 w 144"/>
              <a:gd name="T65" fmla="*/ 72 h 144"/>
              <a:gd name="T66" fmla="*/ 44 w 144"/>
              <a:gd name="T67" fmla="*/ 72 h 144"/>
              <a:gd name="T68" fmla="*/ 100 w 144"/>
              <a:gd name="T69" fmla="*/ 72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44" h="144">
                <a:moveTo>
                  <a:pt x="138" y="61"/>
                </a:moveTo>
                <a:cubicBezTo>
                  <a:pt x="132" y="61"/>
                  <a:pt x="132" y="61"/>
                  <a:pt x="132" y="61"/>
                </a:cubicBezTo>
                <a:cubicBezTo>
                  <a:pt x="129" y="61"/>
                  <a:pt x="126" y="59"/>
                  <a:pt x="125" y="56"/>
                </a:cubicBezTo>
                <a:cubicBezTo>
                  <a:pt x="121" y="46"/>
                  <a:pt x="121" y="46"/>
                  <a:pt x="121" y="46"/>
                </a:cubicBezTo>
                <a:cubicBezTo>
                  <a:pt x="119" y="44"/>
                  <a:pt x="120" y="40"/>
                  <a:pt x="122" y="38"/>
                </a:cubicBezTo>
                <a:cubicBezTo>
                  <a:pt x="127" y="33"/>
                  <a:pt x="127" y="33"/>
                  <a:pt x="127" y="33"/>
                </a:cubicBezTo>
                <a:cubicBezTo>
                  <a:pt x="129" y="31"/>
                  <a:pt x="129" y="27"/>
                  <a:pt x="127" y="25"/>
                </a:cubicBezTo>
                <a:cubicBezTo>
                  <a:pt x="119" y="17"/>
                  <a:pt x="119" y="17"/>
                  <a:pt x="119" y="17"/>
                </a:cubicBezTo>
                <a:cubicBezTo>
                  <a:pt x="117" y="15"/>
                  <a:pt x="113" y="15"/>
                  <a:pt x="111" y="17"/>
                </a:cubicBezTo>
                <a:cubicBezTo>
                  <a:pt x="106" y="22"/>
                  <a:pt x="106" y="22"/>
                  <a:pt x="106" y="22"/>
                </a:cubicBezTo>
                <a:cubicBezTo>
                  <a:pt x="104" y="24"/>
                  <a:pt x="100" y="25"/>
                  <a:pt x="98" y="23"/>
                </a:cubicBezTo>
                <a:cubicBezTo>
                  <a:pt x="88" y="19"/>
                  <a:pt x="88" y="19"/>
                  <a:pt x="88" y="19"/>
                </a:cubicBezTo>
                <a:cubicBezTo>
                  <a:pt x="85" y="18"/>
                  <a:pt x="83" y="15"/>
                  <a:pt x="83" y="12"/>
                </a:cubicBezTo>
                <a:cubicBezTo>
                  <a:pt x="83" y="6"/>
                  <a:pt x="83" y="6"/>
                  <a:pt x="83" y="6"/>
                </a:cubicBezTo>
                <a:cubicBezTo>
                  <a:pt x="83" y="2"/>
                  <a:pt x="81" y="0"/>
                  <a:pt x="78" y="0"/>
                </a:cubicBezTo>
                <a:cubicBezTo>
                  <a:pt x="66" y="0"/>
                  <a:pt x="66" y="0"/>
                  <a:pt x="66" y="0"/>
                </a:cubicBezTo>
                <a:cubicBezTo>
                  <a:pt x="63" y="0"/>
                  <a:pt x="61" y="2"/>
                  <a:pt x="61" y="6"/>
                </a:cubicBezTo>
                <a:cubicBezTo>
                  <a:pt x="61" y="12"/>
                  <a:pt x="61" y="12"/>
                  <a:pt x="61" y="12"/>
                </a:cubicBezTo>
                <a:cubicBezTo>
                  <a:pt x="61" y="15"/>
                  <a:pt x="59" y="18"/>
                  <a:pt x="56" y="19"/>
                </a:cubicBezTo>
                <a:cubicBezTo>
                  <a:pt x="46" y="23"/>
                  <a:pt x="46" y="23"/>
                  <a:pt x="46" y="23"/>
                </a:cubicBezTo>
                <a:cubicBezTo>
                  <a:pt x="44" y="25"/>
                  <a:pt x="40" y="24"/>
                  <a:pt x="38" y="22"/>
                </a:cubicBezTo>
                <a:cubicBezTo>
                  <a:pt x="33" y="17"/>
                  <a:pt x="33" y="17"/>
                  <a:pt x="33" y="17"/>
                </a:cubicBezTo>
                <a:cubicBezTo>
                  <a:pt x="31" y="15"/>
                  <a:pt x="27" y="15"/>
                  <a:pt x="25" y="17"/>
                </a:cubicBezTo>
                <a:cubicBezTo>
                  <a:pt x="17" y="25"/>
                  <a:pt x="17" y="25"/>
                  <a:pt x="17" y="25"/>
                </a:cubicBezTo>
                <a:cubicBezTo>
                  <a:pt x="15" y="27"/>
                  <a:pt x="15" y="31"/>
                  <a:pt x="17" y="33"/>
                </a:cubicBezTo>
                <a:cubicBezTo>
                  <a:pt x="22" y="38"/>
                  <a:pt x="22" y="38"/>
                  <a:pt x="22" y="38"/>
                </a:cubicBezTo>
                <a:cubicBezTo>
                  <a:pt x="24" y="40"/>
                  <a:pt x="25" y="44"/>
                  <a:pt x="23" y="46"/>
                </a:cubicBezTo>
                <a:cubicBezTo>
                  <a:pt x="19" y="56"/>
                  <a:pt x="19" y="56"/>
                  <a:pt x="19" y="56"/>
                </a:cubicBezTo>
                <a:cubicBezTo>
                  <a:pt x="18" y="59"/>
                  <a:pt x="15" y="61"/>
                  <a:pt x="12" y="61"/>
                </a:cubicBezTo>
                <a:cubicBezTo>
                  <a:pt x="6" y="61"/>
                  <a:pt x="6" y="61"/>
                  <a:pt x="6" y="61"/>
                </a:cubicBezTo>
                <a:cubicBezTo>
                  <a:pt x="2" y="61"/>
                  <a:pt x="0" y="63"/>
                  <a:pt x="0" y="66"/>
                </a:cubicBezTo>
                <a:cubicBezTo>
                  <a:pt x="0" y="78"/>
                  <a:pt x="0" y="78"/>
                  <a:pt x="0" y="78"/>
                </a:cubicBezTo>
                <a:cubicBezTo>
                  <a:pt x="0" y="81"/>
                  <a:pt x="2" y="83"/>
                  <a:pt x="6" y="83"/>
                </a:cubicBezTo>
                <a:cubicBezTo>
                  <a:pt x="12" y="83"/>
                  <a:pt x="12" y="83"/>
                  <a:pt x="12" y="83"/>
                </a:cubicBezTo>
                <a:cubicBezTo>
                  <a:pt x="15" y="83"/>
                  <a:pt x="18" y="85"/>
                  <a:pt x="19" y="88"/>
                </a:cubicBezTo>
                <a:cubicBezTo>
                  <a:pt x="23" y="98"/>
                  <a:pt x="23" y="98"/>
                  <a:pt x="23" y="98"/>
                </a:cubicBezTo>
                <a:cubicBezTo>
                  <a:pt x="25" y="100"/>
                  <a:pt x="24" y="104"/>
                  <a:pt x="22" y="106"/>
                </a:cubicBezTo>
                <a:cubicBezTo>
                  <a:pt x="17" y="111"/>
                  <a:pt x="17" y="111"/>
                  <a:pt x="17" y="111"/>
                </a:cubicBezTo>
                <a:cubicBezTo>
                  <a:pt x="15" y="113"/>
                  <a:pt x="15" y="117"/>
                  <a:pt x="17" y="119"/>
                </a:cubicBezTo>
                <a:cubicBezTo>
                  <a:pt x="25" y="127"/>
                  <a:pt x="25" y="127"/>
                  <a:pt x="25" y="127"/>
                </a:cubicBezTo>
                <a:cubicBezTo>
                  <a:pt x="27" y="129"/>
                  <a:pt x="31" y="129"/>
                  <a:pt x="33" y="127"/>
                </a:cubicBezTo>
                <a:cubicBezTo>
                  <a:pt x="38" y="122"/>
                  <a:pt x="38" y="122"/>
                  <a:pt x="38" y="122"/>
                </a:cubicBezTo>
                <a:cubicBezTo>
                  <a:pt x="40" y="120"/>
                  <a:pt x="44" y="119"/>
                  <a:pt x="46" y="121"/>
                </a:cubicBezTo>
                <a:cubicBezTo>
                  <a:pt x="56" y="125"/>
                  <a:pt x="56" y="125"/>
                  <a:pt x="56" y="125"/>
                </a:cubicBezTo>
                <a:cubicBezTo>
                  <a:pt x="59" y="126"/>
                  <a:pt x="61" y="129"/>
                  <a:pt x="61" y="132"/>
                </a:cubicBezTo>
                <a:cubicBezTo>
                  <a:pt x="61" y="138"/>
                  <a:pt x="61" y="138"/>
                  <a:pt x="61" y="138"/>
                </a:cubicBezTo>
                <a:cubicBezTo>
                  <a:pt x="61" y="142"/>
                  <a:pt x="63" y="144"/>
                  <a:pt x="66" y="144"/>
                </a:cubicBezTo>
                <a:cubicBezTo>
                  <a:pt x="78" y="144"/>
                  <a:pt x="78" y="144"/>
                  <a:pt x="78" y="144"/>
                </a:cubicBezTo>
                <a:cubicBezTo>
                  <a:pt x="81" y="144"/>
                  <a:pt x="83" y="142"/>
                  <a:pt x="83" y="138"/>
                </a:cubicBezTo>
                <a:cubicBezTo>
                  <a:pt x="83" y="132"/>
                  <a:pt x="83" y="132"/>
                  <a:pt x="83" y="132"/>
                </a:cubicBezTo>
                <a:cubicBezTo>
                  <a:pt x="83" y="129"/>
                  <a:pt x="85" y="126"/>
                  <a:pt x="88" y="125"/>
                </a:cubicBezTo>
                <a:cubicBezTo>
                  <a:pt x="98" y="121"/>
                  <a:pt x="98" y="121"/>
                  <a:pt x="98" y="121"/>
                </a:cubicBezTo>
                <a:cubicBezTo>
                  <a:pt x="100" y="119"/>
                  <a:pt x="104" y="120"/>
                  <a:pt x="106" y="122"/>
                </a:cubicBezTo>
                <a:cubicBezTo>
                  <a:pt x="111" y="127"/>
                  <a:pt x="111" y="127"/>
                  <a:pt x="111" y="127"/>
                </a:cubicBezTo>
                <a:cubicBezTo>
                  <a:pt x="113" y="129"/>
                  <a:pt x="117" y="129"/>
                  <a:pt x="119" y="127"/>
                </a:cubicBezTo>
                <a:cubicBezTo>
                  <a:pt x="127" y="119"/>
                  <a:pt x="127" y="119"/>
                  <a:pt x="127" y="119"/>
                </a:cubicBezTo>
                <a:cubicBezTo>
                  <a:pt x="129" y="117"/>
                  <a:pt x="129" y="113"/>
                  <a:pt x="127" y="111"/>
                </a:cubicBezTo>
                <a:cubicBezTo>
                  <a:pt x="122" y="106"/>
                  <a:pt x="122" y="106"/>
                  <a:pt x="122" y="106"/>
                </a:cubicBezTo>
                <a:cubicBezTo>
                  <a:pt x="120" y="104"/>
                  <a:pt x="119" y="100"/>
                  <a:pt x="121" y="98"/>
                </a:cubicBezTo>
                <a:cubicBezTo>
                  <a:pt x="125" y="88"/>
                  <a:pt x="125" y="88"/>
                  <a:pt x="125" y="88"/>
                </a:cubicBezTo>
                <a:cubicBezTo>
                  <a:pt x="126" y="85"/>
                  <a:pt x="129" y="83"/>
                  <a:pt x="132" y="83"/>
                </a:cubicBezTo>
                <a:cubicBezTo>
                  <a:pt x="138" y="83"/>
                  <a:pt x="138" y="83"/>
                  <a:pt x="138" y="83"/>
                </a:cubicBezTo>
                <a:cubicBezTo>
                  <a:pt x="142" y="83"/>
                  <a:pt x="144" y="81"/>
                  <a:pt x="144" y="78"/>
                </a:cubicBezTo>
                <a:cubicBezTo>
                  <a:pt x="144" y="66"/>
                  <a:pt x="144" y="66"/>
                  <a:pt x="144" y="66"/>
                </a:cubicBezTo>
                <a:cubicBezTo>
                  <a:pt x="144" y="63"/>
                  <a:pt x="142" y="61"/>
                  <a:pt x="138" y="61"/>
                </a:cubicBezTo>
                <a:moveTo>
                  <a:pt x="100" y="72"/>
                </a:moveTo>
                <a:cubicBezTo>
                  <a:pt x="100" y="87"/>
                  <a:pt x="87" y="100"/>
                  <a:pt x="72" y="100"/>
                </a:cubicBezTo>
                <a:cubicBezTo>
                  <a:pt x="57" y="100"/>
                  <a:pt x="44" y="87"/>
                  <a:pt x="44" y="72"/>
                </a:cubicBezTo>
                <a:cubicBezTo>
                  <a:pt x="44" y="57"/>
                  <a:pt x="57" y="44"/>
                  <a:pt x="72" y="44"/>
                </a:cubicBezTo>
                <a:cubicBezTo>
                  <a:pt x="87" y="44"/>
                  <a:pt x="100" y="57"/>
                  <a:pt x="100" y="72"/>
                </a:cubicBezTo>
              </a:path>
            </a:pathLst>
          </a:custGeom>
          <a:solidFill>
            <a:srgbClr val="C00000"/>
          </a:solidFill>
          <a:ln>
            <a:solidFill>
              <a:srgbClr val="C00000"/>
            </a:solidFill>
          </a:ln>
        </p:spPr>
        <p:txBody>
          <a:bodyPr vert="horz" wrap="square" lIns="96435" tIns="48218" rIns="96435" bIns="48218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en-US" sz="2400" b="1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CE4A812C-7CF8-444B-8310-A9708F16C39A}"/>
              </a:ext>
            </a:extLst>
          </p:cNvPr>
          <p:cNvSpPr/>
          <p:nvPr/>
        </p:nvSpPr>
        <p:spPr>
          <a:xfrm>
            <a:off x="3381262" y="2526750"/>
            <a:ext cx="2525014" cy="11676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依托百度视觉技术能力，模板支持任意尺寸需求，不管你投放</a:t>
            </a:r>
            <a:r>
              <a:rPr kumimoji="1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搜索</a:t>
            </a:r>
            <a:r>
              <a:rPr kumimoji="1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、还是</a:t>
            </a:r>
            <a:r>
              <a:rPr kumimoji="1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信息流</a:t>
            </a:r>
            <a:r>
              <a:rPr kumimoji="1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，横版还是竖版，均能完美</a:t>
            </a:r>
            <a:r>
              <a:rPr kumimoji="1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适配广告样式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DDE07F13-0325-754F-9F04-ADC71889230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53389" y="1266229"/>
            <a:ext cx="391315" cy="313052"/>
          </a:xfrm>
          <a:prstGeom prst="rect">
            <a:avLst/>
          </a:prstGeom>
        </p:spPr>
      </p:pic>
      <p:pic>
        <p:nvPicPr>
          <p:cNvPr id="34" name="图片 33">
            <a:extLst>
              <a:ext uri="{FF2B5EF4-FFF2-40B4-BE49-F238E27FC236}">
                <a16:creationId xmlns:a16="http://schemas.microsoft.com/office/drawing/2014/main" id="{754AE344-8F7F-F249-ACFF-7A25B4FEC2BB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0731" y="4019900"/>
            <a:ext cx="2938573" cy="220431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8BE500BD-8D84-EA4B-B2C4-6441B101625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3514" y="4019900"/>
            <a:ext cx="2940509" cy="220431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2" name="图片 41">
            <a:extLst>
              <a:ext uri="{FF2B5EF4-FFF2-40B4-BE49-F238E27FC236}">
                <a16:creationId xmlns:a16="http://schemas.microsoft.com/office/drawing/2014/main" id="{0A756C02-D3CA-1248-87E8-79B635BFA950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90446" y="4019901"/>
            <a:ext cx="2883962" cy="220431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116D9198-EA5D-0D40-8168-8013220C471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150831" y="4019900"/>
            <a:ext cx="2741690" cy="220431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653470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DB59E968-BB24-8B46-ACB6-AD49E4415172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kumimoji="1" lang="zh-Hans" altLang="en-US" dirty="0"/>
              <a:t>图片工具功能详情</a:t>
            </a:r>
            <a:endParaRPr kumimoji="1" lang="zh-CN" altLang="en-US" dirty="0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DDE325C9-AFF1-7F4D-9367-E1D919E81BC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kumimoji="1" lang="zh-Hans" altLang="en-US" dirty="0"/>
              <a:t>功能详情</a:t>
            </a:r>
            <a:endParaRPr kumimoji="1" lang="zh-CN" altLang="en-US" dirty="0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44100CD8-6D39-3D4F-9C0D-2D9E7150A6DF}"/>
              </a:ext>
            </a:extLst>
          </p:cNvPr>
          <p:cNvSpPr/>
          <p:nvPr/>
        </p:nvSpPr>
        <p:spPr bwMode="auto">
          <a:xfrm>
            <a:off x="543723" y="2302032"/>
            <a:ext cx="2574947" cy="2071493"/>
          </a:xfrm>
          <a:prstGeom prst="rect">
            <a:avLst/>
          </a:prstGeom>
          <a:solidFill>
            <a:srgbClr val="E4E2E3"/>
          </a:solidFill>
          <a:ln w="12700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435" tIns="48218" rIns="96435" bIns="48218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64326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en-US" sz="1898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5" name="文本框 10">
            <a:extLst>
              <a:ext uri="{FF2B5EF4-FFF2-40B4-BE49-F238E27FC236}">
                <a16:creationId xmlns:a16="http://schemas.microsoft.com/office/drawing/2014/main" id="{CC45CCAE-3BE4-AD44-B651-C854BA88DD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71518" y="1557670"/>
            <a:ext cx="1210588" cy="4418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125000"/>
              </a:lnSpc>
              <a:spcBef>
                <a:spcPts val="10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Segoe UI" charset="0"/>
                <a:ea typeface="微软雅黑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Segoe UI" charset="0"/>
                <a:ea typeface="微软雅黑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charset="0"/>
              <a:buChar char="•"/>
              <a:defRPr sz="1600">
                <a:solidFill>
                  <a:schemeClr val="tx1"/>
                </a:solidFill>
                <a:latin typeface="Segoe UI" charset="0"/>
                <a:ea typeface="微软雅黑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charset="0"/>
              <a:buChar char="•"/>
              <a:defRPr sz="1400">
                <a:solidFill>
                  <a:schemeClr val="tx1"/>
                </a:solidFill>
                <a:latin typeface="Segoe UI" charset="0"/>
                <a:ea typeface="微软雅黑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charset="0"/>
              <a:buChar char="•"/>
              <a:defRPr sz="1400">
                <a:solidFill>
                  <a:schemeClr val="tx1"/>
                </a:solidFill>
                <a:latin typeface="Segoe UI" charset="0"/>
                <a:ea typeface="微软雅黑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1400">
                <a:solidFill>
                  <a:schemeClr val="tx1"/>
                </a:solidFill>
                <a:latin typeface="Segoe UI" charset="0"/>
                <a:ea typeface="微软雅黑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1400">
                <a:solidFill>
                  <a:schemeClr val="tx1"/>
                </a:solidFill>
                <a:latin typeface="Segoe UI" charset="0"/>
                <a:ea typeface="微软雅黑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1400">
                <a:solidFill>
                  <a:schemeClr val="tx1"/>
                </a:solidFill>
                <a:latin typeface="Segoe UI" charset="0"/>
                <a:ea typeface="微软雅黑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1400">
                <a:solidFill>
                  <a:schemeClr val="tx1"/>
                </a:solidFill>
                <a:latin typeface="Segoe UI" charset="0"/>
                <a:ea typeface="微软雅黑" charset="-122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25000"/>
              </a:lnSpc>
              <a:spcBef>
                <a:spcPct val="0"/>
              </a:spcBef>
              <a:spcAft>
                <a:spcPts val="844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zh-Hans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模版制图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4BD0E96F-4AF1-9145-B3FB-614D1990E4E5}"/>
              </a:ext>
            </a:extLst>
          </p:cNvPr>
          <p:cNvSpPr/>
          <p:nvPr/>
        </p:nvSpPr>
        <p:spPr>
          <a:xfrm>
            <a:off x="604081" y="2627490"/>
            <a:ext cx="2454229" cy="15261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zh-Han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平台提供优质行业模版，客户根据行业选择模版后更改图片和文案生产图片物料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5178B5CC-5172-0B4B-9353-1D6A106E0A55}"/>
              </a:ext>
            </a:extLst>
          </p:cNvPr>
          <p:cNvSpPr/>
          <p:nvPr/>
        </p:nvSpPr>
        <p:spPr bwMode="auto">
          <a:xfrm>
            <a:off x="3483173" y="2302032"/>
            <a:ext cx="2574947" cy="2071493"/>
          </a:xfrm>
          <a:prstGeom prst="rect">
            <a:avLst/>
          </a:prstGeom>
          <a:solidFill>
            <a:srgbClr val="E4E2E3"/>
          </a:solidFill>
          <a:ln w="12700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435" tIns="48218" rIns="96435" bIns="48218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64326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en-US" sz="1898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3" name="文本框 10">
            <a:extLst>
              <a:ext uri="{FF2B5EF4-FFF2-40B4-BE49-F238E27FC236}">
                <a16:creationId xmlns:a16="http://schemas.microsoft.com/office/drawing/2014/main" id="{0A3B7AE1-AAA6-484F-A974-C10564BF7B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82732" y="1557670"/>
            <a:ext cx="1467068" cy="4418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125000"/>
              </a:lnSpc>
              <a:spcBef>
                <a:spcPts val="10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Segoe UI" charset="0"/>
                <a:ea typeface="微软雅黑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Segoe UI" charset="0"/>
                <a:ea typeface="微软雅黑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charset="0"/>
              <a:buChar char="•"/>
              <a:defRPr sz="1600">
                <a:solidFill>
                  <a:schemeClr val="tx1"/>
                </a:solidFill>
                <a:latin typeface="Segoe UI" charset="0"/>
                <a:ea typeface="微软雅黑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charset="0"/>
              <a:buChar char="•"/>
              <a:defRPr sz="1400">
                <a:solidFill>
                  <a:schemeClr val="tx1"/>
                </a:solidFill>
                <a:latin typeface="Segoe UI" charset="0"/>
                <a:ea typeface="微软雅黑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charset="0"/>
              <a:buChar char="•"/>
              <a:defRPr sz="1400">
                <a:solidFill>
                  <a:schemeClr val="tx1"/>
                </a:solidFill>
                <a:latin typeface="Segoe UI" charset="0"/>
                <a:ea typeface="微软雅黑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1400">
                <a:solidFill>
                  <a:schemeClr val="tx1"/>
                </a:solidFill>
                <a:latin typeface="Segoe UI" charset="0"/>
                <a:ea typeface="微软雅黑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1400">
                <a:solidFill>
                  <a:schemeClr val="tx1"/>
                </a:solidFill>
                <a:latin typeface="Segoe UI" charset="0"/>
                <a:ea typeface="微软雅黑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1400">
                <a:solidFill>
                  <a:schemeClr val="tx1"/>
                </a:solidFill>
                <a:latin typeface="Segoe UI" charset="0"/>
                <a:ea typeface="微软雅黑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1400">
                <a:solidFill>
                  <a:schemeClr val="tx1"/>
                </a:solidFill>
                <a:latin typeface="Segoe UI" charset="0"/>
                <a:ea typeface="微软雅黑" charset="-122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25000"/>
              </a:lnSpc>
              <a:spcBef>
                <a:spcPct val="0"/>
              </a:spcBef>
              <a:spcAft>
                <a:spcPts val="844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zh-Hans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自定义制图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EC52457F-A977-204A-85A6-E1280E074C19}"/>
              </a:ext>
            </a:extLst>
          </p:cNvPr>
          <p:cNvSpPr/>
          <p:nvPr/>
        </p:nvSpPr>
        <p:spPr>
          <a:xfrm>
            <a:off x="3543531" y="2627490"/>
            <a:ext cx="2454229" cy="11567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zh-Han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可根据模版灵活制图或有制图能力的客户自己新建尺寸作图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34FFFC43-1A52-C04E-9CB3-EE77D09A00F7}"/>
              </a:ext>
            </a:extLst>
          </p:cNvPr>
          <p:cNvSpPr/>
          <p:nvPr/>
        </p:nvSpPr>
        <p:spPr bwMode="auto">
          <a:xfrm>
            <a:off x="6425049" y="2302032"/>
            <a:ext cx="2574947" cy="2071493"/>
          </a:xfrm>
          <a:prstGeom prst="rect">
            <a:avLst/>
          </a:prstGeom>
          <a:solidFill>
            <a:srgbClr val="E4E2E3"/>
          </a:solidFill>
          <a:ln w="12700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435" tIns="48218" rIns="96435" bIns="48218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64326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en-US" sz="1898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7" name="文本框 10">
            <a:extLst>
              <a:ext uri="{FF2B5EF4-FFF2-40B4-BE49-F238E27FC236}">
                <a16:creationId xmlns:a16="http://schemas.microsoft.com/office/drawing/2014/main" id="{D8ABE445-6013-DC4E-BB40-39A61572A8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52849" y="1557670"/>
            <a:ext cx="1210588" cy="4418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125000"/>
              </a:lnSpc>
              <a:spcBef>
                <a:spcPts val="10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Segoe UI" charset="0"/>
                <a:ea typeface="微软雅黑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Segoe UI" charset="0"/>
                <a:ea typeface="微软雅黑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charset="0"/>
              <a:buChar char="•"/>
              <a:defRPr sz="1600">
                <a:solidFill>
                  <a:schemeClr val="tx1"/>
                </a:solidFill>
                <a:latin typeface="Segoe UI" charset="0"/>
                <a:ea typeface="微软雅黑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charset="0"/>
              <a:buChar char="•"/>
              <a:defRPr sz="1400">
                <a:solidFill>
                  <a:schemeClr val="tx1"/>
                </a:solidFill>
                <a:latin typeface="Segoe UI" charset="0"/>
                <a:ea typeface="微软雅黑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charset="0"/>
              <a:buChar char="•"/>
              <a:defRPr sz="1400">
                <a:solidFill>
                  <a:schemeClr val="tx1"/>
                </a:solidFill>
                <a:latin typeface="Segoe UI" charset="0"/>
                <a:ea typeface="微软雅黑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1400">
                <a:solidFill>
                  <a:schemeClr val="tx1"/>
                </a:solidFill>
                <a:latin typeface="Segoe UI" charset="0"/>
                <a:ea typeface="微软雅黑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1400">
                <a:solidFill>
                  <a:schemeClr val="tx1"/>
                </a:solidFill>
                <a:latin typeface="Segoe UI" charset="0"/>
                <a:ea typeface="微软雅黑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1400">
                <a:solidFill>
                  <a:schemeClr val="tx1"/>
                </a:solidFill>
                <a:latin typeface="Segoe UI" charset="0"/>
                <a:ea typeface="微软雅黑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1400">
                <a:solidFill>
                  <a:schemeClr val="tx1"/>
                </a:solidFill>
                <a:latin typeface="Segoe UI" charset="0"/>
                <a:ea typeface="微软雅黑" charset="-122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25000"/>
              </a:lnSpc>
              <a:spcBef>
                <a:spcPct val="0"/>
              </a:spcBef>
              <a:spcAft>
                <a:spcPts val="844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zh-Hans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消除印记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8D47A688-ACDF-FB48-B8A2-BA7B4D386B12}"/>
              </a:ext>
            </a:extLst>
          </p:cNvPr>
          <p:cNvSpPr/>
          <p:nvPr/>
        </p:nvSpPr>
        <p:spPr>
          <a:xfrm>
            <a:off x="6485407" y="2627490"/>
            <a:ext cx="2454229" cy="7874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zh-Han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用户选择印记位置，点击消除印记按钮消除印记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9" name="文本框 10">
            <a:extLst>
              <a:ext uri="{FF2B5EF4-FFF2-40B4-BE49-F238E27FC236}">
                <a16:creationId xmlns:a16="http://schemas.microsoft.com/office/drawing/2014/main" id="{FBF2B03B-54F1-E448-ACCE-1220324C2F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96403" y="1557670"/>
            <a:ext cx="1210588" cy="4418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125000"/>
              </a:lnSpc>
              <a:spcBef>
                <a:spcPts val="10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Segoe UI" charset="0"/>
                <a:ea typeface="微软雅黑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Segoe UI" charset="0"/>
                <a:ea typeface="微软雅黑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charset="0"/>
              <a:buChar char="•"/>
              <a:defRPr sz="1600">
                <a:solidFill>
                  <a:schemeClr val="tx1"/>
                </a:solidFill>
                <a:latin typeface="Segoe UI" charset="0"/>
                <a:ea typeface="微软雅黑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charset="0"/>
              <a:buChar char="•"/>
              <a:defRPr sz="1400">
                <a:solidFill>
                  <a:schemeClr val="tx1"/>
                </a:solidFill>
                <a:latin typeface="Segoe UI" charset="0"/>
                <a:ea typeface="微软雅黑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charset="0"/>
              <a:buChar char="•"/>
              <a:defRPr sz="1400">
                <a:solidFill>
                  <a:schemeClr val="tx1"/>
                </a:solidFill>
                <a:latin typeface="Segoe UI" charset="0"/>
                <a:ea typeface="微软雅黑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1400">
                <a:solidFill>
                  <a:schemeClr val="tx1"/>
                </a:solidFill>
                <a:latin typeface="Segoe UI" charset="0"/>
                <a:ea typeface="微软雅黑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1400">
                <a:solidFill>
                  <a:schemeClr val="tx1"/>
                </a:solidFill>
                <a:latin typeface="Segoe UI" charset="0"/>
                <a:ea typeface="微软雅黑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1400">
                <a:solidFill>
                  <a:schemeClr val="tx1"/>
                </a:solidFill>
                <a:latin typeface="Segoe UI" charset="0"/>
                <a:ea typeface="微软雅黑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1400">
                <a:solidFill>
                  <a:schemeClr val="tx1"/>
                </a:solidFill>
                <a:latin typeface="Segoe UI" charset="0"/>
                <a:ea typeface="微软雅黑" charset="-122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25000"/>
              </a:lnSpc>
              <a:spcBef>
                <a:spcPct val="0"/>
              </a:spcBef>
              <a:spcAft>
                <a:spcPts val="844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zh-Hans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图片压缩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13914FFE-489D-A145-B18A-FA7F0522F386}"/>
              </a:ext>
            </a:extLst>
          </p:cNvPr>
          <p:cNvSpPr/>
          <p:nvPr/>
        </p:nvSpPr>
        <p:spPr bwMode="auto">
          <a:xfrm>
            <a:off x="9264352" y="2302032"/>
            <a:ext cx="2574947" cy="2071493"/>
          </a:xfrm>
          <a:prstGeom prst="rect">
            <a:avLst/>
          </a:prstGeom>
          <a:solidFill>
            <a:srgbClr val="E4E2E3"/>
          </a:solidFill>
          <a:ln w="12700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435" tIns="48218" rIns="96435" bIns="48218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64326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en-US" sz="1898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F41CE35E-3210-B94D-B802-F944E0FFAA32}"/>
              </a:ext>
            </a:extLst>
          </p:cNvPr>
          <p:cNvSpPr/>
          <p:nvPr/>
        </p:nvSpPr>
        <p:spPr>
          <a:xfrm>
            <a:off x="9324710" y="2627490"/>
            <a:ext cx="2454229" cy="4181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zh-Han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上传图片立即压缩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22" name="图片 21">
            <a:extLst>
              <a:ext uri="{FF2B5EF4-FFF2-40B4-BE49-F238E27FC236}">
                <a16:creationId xmlns:a16="http://schemas.microsoft.com/office/drawing/2014/main" id="{65C5E1EF-7B66-BB41-BD82-AE0F0FEC0D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990" y="4762500"/>
            <a:ext cx="6286500" cy="78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95705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 bwMode="auto">
          <a:xfrm rot="16200000">
            <a:off x="129952" y="1359141"/>
            <a:ext cx="4118851" cy="4378085"/>
          </a:xfrm>
          <a:prstGeom prst="rect">
            <a:avLst/>
          </a:pr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5" tIns="45718" rIns="91435" bIns="45718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277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en-US" sz="1799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5601" name="文本框 9"/>
          <p:cNvSpPr txBox="1">
            <a:spLocks noChangeArrowheads="1"/>
          </p:cNvSpPr>
          <p:nvPr/>
        </p:nvSpPr>
        <p:spPr bwMode="auto">
          <a:xfrm>
            <a:off x="-1012836" y="1543945"/>
            <a:ext cx="4212994" cy="31562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125000"/>
              </a:lnSpc>
              <a:spcBef>
                <a:spcPts val="10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Segoe UI" charset="0"/>
                <a:ea typeface="微软雅黑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Segoe UI" charset="0"/>
                <a:ea typeface="微软雅黑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charset="0"/>
              <a:buChar char="•"/>
              <a:defRPr sz="1600">
                <a:solidFill>
                  <a:schemeClr val="tx1"/>
                </a:solidFill>
                <a:latin typeface="Segoe UI" charset="0"/>
                <a:ea typeface="微软雅黑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charset="0"/>
              <a:buChar char="•"/>
              <a:defRPr sz="1400">
                <a:solidFill>
                  <a:schemeClr val="tx1"/>
                </a:solidFill>
                <a:latin typeface="Segoe UI" charset="0"/>
                <a:ea typeface="微软雅黑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charset="0"/>
              <a:buChar char="•"/>
              <a:defRPr sz="1400">
                <a:solidFill>
                  <a:schemeClr val="tx1"/>
                </a:solidFill>
                <a:latin typeface="Segoe UI" charset="0"/>
                <a:ea typeface="微软雅黑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1400">
                <a:solidFill>
                  <a:schemeClr val="tx1"/>
                </a:solidFill>
                <a:latin typeface="Segoe UI" charset="0"/>
                <a:ea typeface="微软雅黑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1400">
                <a:solidFill>
                  <a:schemeClr val="tx1"/>
                </a:solidFill>
                <a:latin typeface="Segoe UI" charset="0"/>
                <a:ea typeface="微软雅黑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1400">
                <a:solidFill>
                  <a:schemeClr val="tx1"/>
                </a:solidFill>
                <a:latin typeface="Segoe UI" charset="0"/>
                <a:ea typeface="微软雅黑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1400">
                <a:solidFill>
                  <a:schemeClr val="tx1"/>
                </a:solidFill>
                <a:latin typeface="Segoe UI" charset="0"/>
                <a:ea typeface="微软雅黑" charset="-122"/>
              </a:defRPr>
            </a:lvl9pPr>
          </a:lstStyle>
          <a:p>
            <a:pPr marL="0" marR="0" lvl="0" indent="0" algn="r" defTabSz="86694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US" altLang="zh-CN" sz="1991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Hannotate SC" charset="-122"/>
              </a:rPr>
              <a:t>2</a:t>
            </a:r>
            <a:endParaRPr kumimoji="0" lang="zh-CN" altLang="en-US" sz="1991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Hannotate SC" charset="-122"/>
            </a:endParaRPr>
          </a:p>
        </p:txBody>
      </p:sp>
      <p:sp>
        <p:nvSpPr>
          <p:cNvPr id="25602" name="文本框 11"/>
          <p:cNvSpPr txBox="1">
            <a:spLocks noChangeArrowheads="1"/>
          </p:cNvSpPr>
          <p:nvPr/>
        </p:nvSpPr>
        <p:spPr bwMode="auto">
          <a:xfrm>
            <a:off x="4378419" y="1488756"/>
            <a:ext cx="4469216" cy="39124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125000"/>
              </a:lnSpc>
              <a:spcBef>
                <a:spcPts val="10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Segoe UI" charset="0"/>
                <a:ea typeface="微软雅黑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Segoe UI" charset="0"/>
                <a:ea typeface="微软雅黑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charset="0"/>
              <a:buChar char="•"/>
              <a:defRPr sz="1600">
                <a:solidFill>
                  <a:schemeClr val="tx1"/>
                </a:solidFill>
                <a:latin typeface="Segoe UI" charset="0"/>
                <a:ea typeface="微软雅黑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charset="0"/>
              <a:buChar char="•"/>
              <a:defRPr sz="1400">
                <a:solidFill>
                  <a:schemeClr val="tx1"/>
                </a:solidFill>
                <a:latin typeface="Segoe UI" charset="0"/>
                <a:ea typeface="微软雅黑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charset="0"/>
              <a:buChar char="•"/>
              <a:defRPr sz="1400">
                <a:solidFill>
                  <a:schemeClr val="tx1"/>
                </a:solidFill>
                <a:latin typeface="Segoe UI" charset="0"/>
                <a:ea typeface="微软雅黑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1400">
                <a:solidFill>
                  <a:schemeClr val="tx1"/>
                </a:solidFill>
                <a:latin typeface="Segoe UI" charset="0"/>
                <a:ea typeface="微软雅黑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1400">
                <a:solidFill>
                  <a:schemeClr val="tx1"/>
                </a:solidFill>
                <a:latin typeface="Segoe UI" charset="0"/>
                <a:ea typeface="微软雅黑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1400">
                <a:solidFill>
                  <a:schemeClr val="tx1"/>
                </a:solidFill>
                <a:latin typeface="Segoe UI" charset="0"/>
                <a:ea typeface="微软雅黑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1400">
                <a:solidFill>
                  <a:schemeClr val="tx1"/>
                </a:solidFill>
                <a:latin typeface="Segoe UI" charset="0"/>
                <a:ea typeface="微软雅黑" charset="-122"/>
              </a:defRPr>
            </a:lvl9pPr>
          </a:lstStyle>
          <a:p>
            <a:pPr marL="0" marR="0" lvl="0" indent="0" algn="l" defTabSz="866943" rtl="0" eaLnBrk="1" fontAlgn="base" latinLnBrk="0" hangingPunct="1">
              <a:lnSpc>
                <a:spcPct val="125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zh-CN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D74A4B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Hannotate SC" charset="-122"/>
              </a:rPr>
              <a:t>操作指南</a:t>
            </a:r>
            <a:r>
              <a:rPr kumimoji="0" lang="zh-CN" altLang="en-US" sz="5399" b="1" i="0" u="none" strike="noStrike" kern="1200" cap="none" spc="0" normalizeH="0" baseline="0" noProof="0" dirty="0">
                <a:ln>
                  <a:noFill/>
                </a:ln>
                <a:solidFill>
                  <a:srgbClr val="D74A4B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Hannotate SC" charset="-122"/>
              </a:rPr>
              <a:t>   </a:t>
            </a:r>
          </a:p>
          <a:p>
            <a:pPr marL="1199989" marR="0" lvl="1" indent="-457139" algn="l" defTabSz="866943" rtl="0" eaLnBrk="1" fontAlgn="base" latinLnBrk="0" hangingPunct="1">
              <a:lnSpc>
                <a:spcPct val="125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zh-CN" alt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354B5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Hannotate SC" charset="-122"/>
              </a:rPr>
              <a:t>模版制图</a:t>
            </a:r>
            <a:endParaRPr kumimoji="0" lang="en-US" altLang="zh-Hans" sz="3000" b="1" i="0" u="none" strike="noStrike" kern="1200" cap="none" spc="0" normalizeH="0" baseline="0" noProof="0" dirty="0">
              <a:ln>
                <a:noFill/>
              </a:ln>
              <a:solidFill>
                <a:srgbClr val="354B5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Hannotate SC" charset="-122"/>
            </a:endParaRPr>
          </a:p>
          <a:p>
            <a:pPr marL="1199989" marR="0" lvl="1" indent="-457139" algn="l" defTabSz="866943" rtl="0" eaLnBrk="1" fontAlgn="base" latinLnBrk="0" hangingPunct="1">
              <a:lnSpc>
                <a:spcPct val="125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zh-CN" alt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354B5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Hannotate SC" charset="-122"/>
              </a:rPr>
              <a:t>自定义制图</a:t>
            </a:r>
            <a:endParaRPr kumimoji="0" lang="en-US" altLang="zh-CN" sz="3000" b="1" i="0" u="none" strike="noStrike" kern="1200" cap="none" spc="0" normalizeH="0" baseline="0" noProof="0" dirty="0">
              <a:ln>
                <a:noFill/>
              </a:ln>
              <a:solidFill>
                <a:srgbClr val="354B5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Hannotate SC" charset="-122"/>
            </a:endParaRPr>
          </a:p>
          <a:p>
            <a:pPr marL="1199989" marR="0" lvl="1" indent="-457139" algn="l" defTabSz="866943" rtl="0" eaLnBrk="1" fontAlgn="base" latinLnBrk="0" hangingPunct="1">
              <a:lnSpc>
                <a:spcPct val="125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zh-CN" alt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354B5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Hannotate SC" charset="-122"/>
              </a:rPr>
              <a:t>消除印记</a:t>
            </a:r>
            <a:endParaRPr kumimoji="0" lang="en-US" altLang="zh-CN" sz="3000" b="1" i="0" u="none" strike="noStrike" kern="1200" cap="none" spc="0" normalizeH="0" baseline="0" noProof="0" dirty="0">
              <a:ln>
                <a:noFill/>
              </a:ln>
              <a:solidFill>
                <a:srgbClr val="354B5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Hannotate SC" charset="-122"/>
            </a:endParaRPr>
          </a:p>
          <a:p>
            <a:pPr marL="1199989" marR="0" lvl="1" indent="-457139" algn="l" defTabSz="866943" rtl="0" eaLnBrk="1" fontAlgn="base" latinLnBrk="0" hangingPunct="1">
              <a:lnSpc>
                <a:spcPct val="125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zh-CN" alt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354B5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Hannotate SC" charset="-122"/>
              </a:rPr>
              <a:t>图片压缩</a:t>
            </a:r>
            <a:endParaRPr kumimoji="0" lang="en-US" altLang="zh-CN" sz="1200" b="1" i="0" u="none" strike="noStrike" kern="1200" cap="none" spc="0" normalizeH="0" baseline="0" noProof="0" dirty="0">
              <a:ln>
                <a:noFill/>
              </a:ln>
              <a:solidFill>
                <a:srgbClr val="354B5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Hannotate SC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43710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文本框 11"/>
          <p:cNvSpPr txBox="1">
            <a:spLocks noChangeArrowheads="1"/>
          </p:cNvSpPr>
          <p:nvPr/>
        </p:nvSpPr>
        <p:spPr bwMode="auto">
          <a:xfrm>
            <a:off x="919955" y="2324495"/>
            <a:ext cx="4469216" cy="11410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125000"/>
              </a:lnSpc>
              <a:spcBef>
                <a:spcPts val="10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Segoe UI" charset="0"/>
                <a:ea typeface="微软雅黑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Segoe UI" charset="0"/>
                <a:ea typeface="微软雅黑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charset="0"/>
              <a:buChar char="•"/>
              <a:defRPr sz="1600">
                <a:solidFill>
                  <a:schemeClr val="tx1"/>
                </a:solidFill>
                <a:latin typeface="Segoe UI" charset="0"/>
                <a:ea typeface="微软雅黑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charset="0"/>
              <a:buChar char="•"/>
              <a:defRPr sz="1400">
                <a:solidFill>
                  <a:schemeClr val="tx1"/>
                </a:solidFill>
                <a:latin typeface="Segoe UI" charset="0"/>
                <a:ea typeface="微软雅黑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charset="0"/>
              <a:buChar char="•"/>
              <a:defRPr sz="1400">
                <a:solidFill>
                  <a:schemeClr val="tx1"/>
                </a:solidFill>
                <a:latin typeface="Segoe UI" charset="0"/>
                <a:ea typeface="微软雅黑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1400">
                <a:solidFill>
                  <a:schemeClr val="tx1"/>
                </a:solidFill>
                <a:latin typeface="Segoe UI" charset="0"/>
                <a:ea typeface="微软雅黑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1400">
                <a:solidFill>
                  <a:schemeClr val="tx1"/>
                </a:solidFill>
                <a:latin typeface="Segoe UI" charset="0"/>
                <a:ea typeface="微软雅黑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1400">
                <a:solidFill>
                  <a:schemeClr val="tx1"/>
                </a:solidFill>
                <a:latin typeface="Segoe UI" charset="0"/>
                <a:ea typeface="微软雅黑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1400">
                <a:solidFill>
                  <a:schemeClr val="tx1"/>
                </a:solidFill>
                <a:latin typeface="Segoe UI" charset="0"/>
                <a:ea typeface="微软雅黑" charset="-122"/>
              </a:defRPr>
            </a:lvl9pPr>
          </a:lstStyle>
          <a:p>
            <a:pPr marL="0" marR="0" lvl="0" indent="0" algn="l" defTabSz="866943" rtl="0" eaLnBrk="1" fontAlgn="base" latinLnBrk="0" hangingPunct="1">
              <a:lnSpc>
                <a:spcPct val="125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zh-Hans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D74A4B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Hannotate SC" charset="-122"/>
              </a:rPr>
              <a:t>模版制图</a:t>
            </a:r>
            <a:endParaRPr kumimoji="0" lang="zh-CN" altLang="en-US" sz="5399" b="1" i="0" u="none" strike="noStrike" kern="1200" cap="none" spc="0" normalizeH="0" baseline="0" noProof="0" dirty="0">
              <a:ln>
                <a:noFill/>
              </a:ln>
              <a:solidFill>
                <a:srgbClr val="D74A4B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Hannotate SC" charset="-122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C976B44B-E7E4-0948-BBE6-869F41A2A71F}"/>
              </a:ext>
            </a:extLst>
          </p:cNvPr>
          <p:cNvSpPr/>
          <p:nvPr/>
        </p:nvSpPr>
        <p:spPr>
          <a:xfrm>
            <a:off x="219456" y="3624332"/>
            <a:ext cx="6096000" cy="1118255"/>
          </a:xfrm>
          <a:prstGeom prst="rect">
            <a:avLst/>
          </a:prstGeom>
        </p:spPr>
        <p:txBody>
          <a:bodyPr>
            <a:spAutoFit/>
          </a:bodyPr>
          <a:lstStyle/>
          <a:p>
            <a:pPr marL="1199989" marR="0" lvl="1" indent="-457139" algn="l" defTabSz="86694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354B5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Hannotate SC" charset="-122"/>
              </a:rPr>
              <a:t>操作步骤</a:t>
            </a:r>
            <a:endParaRPr kumimoji="0" lang="en-US" altLang="zh-CN" sz="3000" b="1" i="0" u="none" strike="noStrike" kern="1200" cap="none" spc="0" normalizeH="0" baseline="0" noProof="0" dirty="0">
              <a:ln>
                <a:noFill/>
              </a:ln>
              <a:solidFill>
                <a:srgbClr val="354B5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Hannotate SC" charset="-122"/>
            </a:endParaRPr>
          </a:p>
          <a:p>
            <a:pPr marL="1199989" marR="0" lvl="1" indent="-457139" algn="l" defTabSz="86694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354B5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Hannotate SC" charset="-122"/>
              </a:rPr>
              <a:t>功能入口</a:t>
            </a:r>
            <a:endParaRPr kumimoji="0" lang="en-US" altLang="zh-CN" sz="1200" b="1" i="0" u="none" strike="noStrike" kern="1200" cap="none" spc="0" normalizeH="0" baseline="0" noProof="0" dirty="0">
              <a:ln>
                <a:noFill/>
              </a:ln>
              <a:solidFill>
                <a:srgbClr val="354B5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Hannotate SC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5071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CB8819B3-C9F1-4841-844D-6C029F258B48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kumimoji="1" lang="zh-CN" altLang="en-US" dirty="0"/>
              <a:t>模板制图</a:t>
            </a:r>
            <a:r>
              <a:rPr kumimoji="1" lang="en-US" altLang="zh-CN" dirty="0"/>
              <a:t>-</a:t>
            </a:r>
            <a:r>
              <a:rPr kumimoji="1" lang="zh-CN" altLang="en-US" dirty="0"/>
              <a:t>操作步骤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1030F00D-E555-E041-BEFE-8335CB65CC5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kumimoji="1" lang="zh-CN" altLang="en-US" dirty="0"/>
              <a:t>操作指南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13E0D58A-1273-164B-A80A-42FF39D48A6B}"/>
              </a:ext>
            </a:extLst>
          </p:cNvPr>
          <p:cNvSpPr txBox="1"/>
          <p:nvPr/>
        </p:nvSpPr>
        <p:spPr>
          <a:xfrm>
            <a:off x="2212457" y="1203475"/>
            <a:ext cx="1107996" cy="369332"/>
          </a:xfrm>
          <a:prstGeom prst="rect">
            <a:avLst/>
          </a:prstGeom>
          <a:solidFill>
            <a:srgbClr val="C00000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" panose="020B0502040204020203" pitchFamily="34" charset="0"/>
                <a:ea typeface="微软雅黑" panose="020B0503020204020204" pitchFamily="34" charset="-122"/>
                <a:cs typeface="+mn-cs"/>
              </a:rPr>
              <a:t>选择模板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BA134DC2-30A2-9047-BEA2-3A50646FF2EF}"/>
              </a:ext>
            </a:extLst>
          </p:cNvPr>
          <p:cNvSpPr txBox="1"/>
          <p:nvPr/>
        </p:nvSpPr>
        <p:spPr>
          <a:xfrm>
            <a:off x="6829979" y="1200843"/>
            <a:ext cx="1107996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Segoe UI" panose="020B0502040204020203" pitchFamily="34" charset="0"/>
                <a:ea typeface="微软雅黑" panose="020B0503020204020204" pitchFamily="34" charset="-122"/>
                <a:cs typeface="+mn-cs"/>
              </a:rPr>
              <a:t>填写物料</a:t>
            </a:r>
          </a:p>
        </p:txBody>
      </p:sp>
      <p:sp>
        <p:nvSpPr>
          <p:cNvPr id="6" name="椭圆 5">
            <a:extLst>
              <a:ext uri="{FF2B5EF4-FFF2-40B4-BE49-F238E27FC236}">
                <a16:creationId xmlns:a16="http://schemas.microsoft.com/office/drawing/2014/main" id="{7C1BD03E-0359-FD48-B4AF-1FD084B6BB4F}"/>
              </a:ext>
            </a:extLst>
          </p:cNvPr>
          <p:cNvSpPr/>
          <p:nvPr/>
        </p:nvSpPr>
        <p:spPr bwMode="auto">
          <a:xfrm>
            <a:off x="1653121" y="1200843"/>
            <a:ext cx="369332" cy="369332"/>
          </a:xfrm>
          <a:prstGeom prst="ellipse">
            <a:avLst/>
          </a:prstGeom>
          <a:noFill/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1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</p:txBody>
      </p:sp>
      <p:sp>
        <p:nvSpPr>
          <p:cNvPr id="7" name="椭圆 6">
            <a:extLst>
              <a:ext uri="{FF2B5EF4-FFF2-40B4-BE49-F238E27FC236}">
                <a16:creationId xmlns:a16="http://schemas.microsoft.com/office/drawing/2014/main" id="{1371F954-C030-D14F-8765-BB2ADBE80594}"/>
              </a:ext>
            </a:extLst>
          </p:cNvPr>
          <p:cNvSpPr/>
          <p:nvPr/>
        </p:nvSpPr>
        <p:spPr bwMode="auto">
          <a:xfrm>
            <a:off x="6393043" y="1200843"/>
            <a:ext cx="369332" cy="369332"/>
          </a:xfrm>
          <a:prstGeom prst="ellipse">
            <a:avLst/>
          </a:prstGeom>
          <a:noFill/>
          <a:ln w="190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2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</p:txBody>
      </p:sp>
      <p:cxnSp>
        <p:nvCxnSpPr>
          <p:cNvPr id="9" name="直线连接符 8">
            <a:extLst>
              <a:ext uri="{FF2B5EF4-FFF2-40B4-BE49-F238E27FC236}">
                <a16:creationId xmlns:a16="http://schemas.microsoft.com/office/drawing/2014/main" id="{CCDE0759-E138-2F47-96B2-09E6975EBCD8}"/>
              </a:ext>
            </a:extLst>
          </p:cNvPr>
          <p:cNvCxnSpPr>
            <a:cxnSpLocks/>
          </p:cNvCxnSpPr>
          <p:nvPr/>
        </p:nvCxnSpPr>
        <p:spPr bwMode="auto">
          <a:xfrm>
            <a:off x="3431969" y="1385509"/>
            <a:ext cx="285007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C00000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4" name="矩形 13">
            <a:extLst>
              <a:ext uri="{FF2B5EF4-FFF2-40B4-BE49-F238E27FC236}">
                <a16:creationId xmlns:a16="http://schemas.microsoft.com/office/drawing/2014/main" id="{951DE688-3A3B-5C4D-906A-13F1A2E856D6}"/>
              </a:ext>
            </a:extLst>
          </p:cNvPr>
          <p:cNvSpPr/>
          <p:nvPr/>
        </p:nvSpPr>
        <p:spPr>
          <a:xfrm>
            <a:off x="7148944" y="1746272"/>
            <a:ext cx="5043055" cy="22689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微软雅黑" panose="020B0503020204020204" pitchFamily="34" charset="-122"/>
                <a:cs typeface="+mn-cs"/>
              </a:rPr>
              <a:t>步骤说明：</a:t>
            </a:r>
            <a:endParaRPr kumimoji="1" lang="en-US" altLang="zh-CN" sz="1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egoe UI" panose="020B0502040204020203" pitchFamily="34" charset="0"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微软雅黑" panose="020B0503020204020204" pitchFamily="34" charset="-122"/>
                <a:cs typeface="+mn-cs"/>
              </a:rPr>
              <a:t>①选择模板：</a:t>
            </a:r>
            <a:r>
              <a:rPr kumimoji="1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微软雅黑" panose="020B0503020204020204" pitchFamily="34" charset="-122"/>
                <a:cs typeface="+mn-cs"/>
              </a:rPr>
              <a:t>选择自己喜欢的模板，鼠标悬停模版上方后出现“使用模板”按钮，点击进入“填写物料”页面。（可以按照尺寸、风格、类型、行业，从搜索推广平台进入无需选择尺寸，系统已为您自动选择广告样式所需的尺寸）</a:t>
            </a:r>
            <a:endParaRPr kumimoji="1" lang="en-US" altLang="zh-CN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egoe UI" panose="020B0502040204020203" pitchFamily="34" charset="0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id="{CAD5AA03-8B63-DD4C-8DED-8DEAAC4E9958}"/>
              </a:ext>
            </a:extLst>
          </p:cNvPr>
          <p:cNvGrpSpPr/>
          <p:nvPr/>
        </p:nvGrpSpPr>
        <p:grpSpPr>
          <a:xfrm>
            <a:off x="227304" y="1887283"/>
            <a:ext cx="6921640" cy="4804287"/>
            <a:chOff x="227304" y="1887283"/>
            <a:chExt cx="6921640" cy="4804287"/>
          </a:xfrm>
        </p:grpSpPr>
        <p:pic>
          <p:nvPicPr>
            <p:cNvPr id="17" name="图片 16">
              <a:extLst>
                <a:ext uri="{FF2B5EF4-FFF2-40B4-BE49-F238E27FC236}">
                  <a16:creationId xmlns:a16="http://schemas.microsoft.com/office/drawing/2014/main" id="{FB91A39F-071D-D545-9771-354CB8F61A8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t="10222"/>
            <a:stretch/>
          </p:blipFill>
          <p:spPr>
            <a:xfrm>
              <a:off x="227306" y="1887283"/>
              <a:ext cx="6921638" cy="3173572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18" name="图片 17">
              <a:extLst>
                <a:ext uri="{FF2B5EF4-FFF2-40B4-BE49-F238E27FC236}">
                  <a16:creationId xmlns:a16="http://schemas.microsoft.com/office/drawing/2014/main" id="{08978ED2-0104-B04A-A114-F753DE96332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27304" y="5048981"/>
              <a:ext cx="6921638" cy="1642589"/>
            </a:xfrm>
            <a:prstGeom prst="rect">
              <a:avLst/>
            </a:prstGeom>
            <a:ln>
              <a:noFill/>
            </a:ln>
            <a:effectLst/>
          </p:spPr>
        </p:pic>
      </p:grpSp>
    </p:spTree>
    <p:extLst>
      <p:ext uri="{BB962C8B-B14F-4D97-AF65-F5344CB8AC3E}">
        <p14:creationId xmlns:p14="http://schemas.microsoft.com/office/powerpoint/2010/main" val="22760050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CB8819B3-C9F1-4841-844D-6C029F258B48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60438" y="4169"/>
            <a:ext cx="10584000" cy="928584"/>
          </a:xfrm>
        </p:spPr>
        <p:txBody>
          <a:bodyPr/>
          <a:lstStyle/>
          <a:p>
            <a:r>
              <a:rPr kumimoji="1" lang="zh-CN" altLang="en-US" dirty="0"/>
              <a:t>模板制图</a:t>
            </a:r>
            <a:r>
              <a:rPr kumimoji="1" lang="en-US" altLang="zh-CN" dirty="0"/>
              <a:t>-</a:t>
            </a:r>
            <a:r>
              <a:rPr kumimoji="1" lang="zh-CN" altLang="en-US" dirty="0"/>
              <a:t>操作步骤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1030F00D-E555-E041-BEFE-8335CB65CC5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kumimoji="1" lang="zh-CN" altLang="en-US" dirty="0"/>
              <a:t>操作指南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13E0D58A-1273-164B-A80A-42FF39D48A6B}"/>
              </a:ext>
            </a:extLst>
          </p:cNvPr>
          <p:cNvSpPr txBox="1"/>
          <p:nvPr/>
        </p:nvSpPr>
        <p:spPr>
          <a:xfrm>
            <a:off x="2212457" y="1203475"/>
            <a:ext cx="1107996" cy="36933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Segoe UI" panose="020B0502040204020203" pitchFamily="34" charset="0"/>
                <a:ea typeface="微软雅黑" panose="020B0503020204020204" pitchFamily="34" charset="-122"/>
                <a:cs typeface="+mn-cs"/>
              </a:rPr>
              <a:t>选择模板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BA134DC2-30A2-9047-BEA2-3A50646FF2EF}"/>
              </a:ext>
            </a:extLst>
          </p:cNvPr>
          <p:cNvSpPr txBox="1"/>
          <p:nvPr/>
        </p:nvSpPr>
        <p:spPr>
          <a:xfrm>
            <a:off x="6829979" y="1200843"/>
            <a:ext cx="1107996" cy="369332"/>
          </a:xfrm>
          <a:prstGeom prst="rect">
            <a:avLst/>
          </a:prstGeom>
          <a:solidFill>
            <a:srgbClr val="C00000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" panose="020B0502040204020203" pitchFamily="34" charset="0"/>
                <a:ea typeface="微软雅黑" panose="020B0503020204020204" pitchFamily="34" charset="-122"/>
                <a:cs typeface="+mn-cs"/>
              </a:rPr>
              <a:t>填写物料</a:t>
            </a:r>
          </a:p>
        </p:txBody>
      </p:sp>
      <p:sp>
        <p:nvSpPr>
          <p:cNvPr id="6" name="椭圆 5">
            <a:extLst>
              <a:ext uri="{FF2B5EF4-FFF2-40B4-BE49-F238E27FC236}">
                <a16:creationId xmlns:a16="http://schemas.microsoft.com/office/drawing/2014/main" id="{7C1BD03E-0359-FD48-B4AF-1FD084B6BB4F}"/>
              </a:ext>
            </a:extLst>
          </p:cNvPr>
          <p:cNvSpPr/>
          <p:nvPr/>
        </p:nvSpPr>
        <p:spPr bwMode="auto">
          <a:xfrm>
            <a:off x="1653121" y="1200843"/>
            <a:ext cx="369332" cy="369332"/>
          </a:xfrm>
          <a:prstGeom prst="ellipse">
            <a:avLst/>
          </a:prstGeom>
          <a:noFill/>
          <a:ln w="1905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1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</p:txBody>
      </p:sp>
      <p:sp>
        <p:nvSpPr>
          <p:cNvPr id="7" name="椭圆 6">
            <a:extLst>
              <a:ext uri="{FF2B5EF4-FFF2-40B4-BE49-F238E27FC236}">
                <a16:creationId xmlns:a16="http://schemas.microsoft.com/office/drawing/2014/main" id="{1371F954-C030-D14F-8765-BB2ADBE80594}"/>
              </a:ext>
            </a:extLst>
          </p:cNvPr>
          <p:cNvSpPr/>
          <p:nvPr/>
        </p:nvSpPr>
        <p:spPr bwMode="auto">
          <a:xfrm>
            <a:off x="6393043" y="1200843"/>
            <a:ext cx="369332" cy="369332"/>
          </a:xfrm>
          <a:prstGeom prst="ellipse">
            <a:avLst/>
          </a:prstGeom>
          <a:noFill/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2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</p:txBody>
      </p:sp>
      <p:cxnSp>
        <p:nvCxnSpPr>
          <p:cNvPr id="9" name="直线连接符 8">
            <a:extLst>
              <a:ext uri="{FF2B5EF4-FFF2-40B4-BE49-F238E27FC236}">
                <a16:creationId xmlns:a16="http://schemas.microsoft.com/office/drawing/2014/main" id="{CCDE0759-E138-2F47-96B2-09E6975EBCD8}"/>
              </a:ext>
            </a:extLst>
          </p:cNvPr>
          <p:cNvCxnSpPr>
            <a:cxnSpLocks/>
          </p:cNvCxnSpPr>
          <p:nvPr/>
        </p:nvCxnSpPr>
        <p:spPr bwMode="auto">
          <a:xfrm>
            <a:off x="3431969" y="1385509"/>
            <a:ext cx="285007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C00000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4" name="矩形 13">
            <a:extLst>
              <a:ext uri="{FF2B5EF4-FFF2-40B4-BE49-F238E27FC236}">
                <a16:creationId xmlns:a16="http://schemas.microsoft.com/office/drawing/2014/main" id="{951DE688-3A3B-5C4D-906A-13F1A2E856D6}"/>
              </a:ext>
            </a:extLst>
          </p:cNvPr>
          <p:cNvSpPr/>
          <p:nvPr/>
        </p:nvSpPr>
        <p:spPr>
          <a:xfrm>
            <a:off x="855928" y="1679589"/>
            <a:ext cx="9849879" cy="4222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微软雅黑" panose="020B0503020204020204" pitchFamily="34" charset="-122"/>
                <a:cs typeface="+mn-cs"/>
              </a:rPr>
              <a:t>②填写物料：</a:t>
            </a:r>
            <a:r>
              <a:rPr kumimoji="1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微软雅黑" panose="020B0503020204020204" pitchFamily="34" charset="-122"/>
                <a:cs typeface="+mn-cs"/>
              </a:rPr>
              <a:t>填写模板所需的物料信息，右侧可以实时预览图片效果。点击保存即可完成图片制作。</a:t>
            </a:r>
            <a:endParaRPr kumimoji="1" lang="en-US" altLang="zh-CN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egoe UI" panose="020B0502040204020203" pitchFamily="34" charset="0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001F55BE-5F10-A24D-9FE9-0FB1AB815E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5552" y="2132346"/>
            <a:ext cx="9626942" cy="1020153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CBF5E047-32CA-B34A-9E12-82117006EF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438" y="3518115"/>
            <a:ext cx="4670979" cy="2468279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9C1501FF-43D5-4049-8A7D-DDE04BB64C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74000" y="3518115"/>
            <a:ext cx="4618494" cy="2468279"/>
          </a:xfrm>
          <a:prstGeom prst="rect">
            <a:avLst/>
          </a:prstGeom>
        </p:spPr>
      </p:pic>
      <p:sp>
        <p:nvSpPr>
          <p:cNvPr id="15" name="文本框 14">
            <a:extLst>
              <a:ext uri="{FF2B5EF4-FFF2-40B4-BE49-F238E27FC236}">
                <a16:creationId xmlns:a16="http://schemas.microsoft.com/office/drawing/2014/main" id="{E1F57FA2-D84F-1B42-B9F4-F8921208FF43}"/>
              </a:ext>
            </a:extLst>
          </p:cNvPr>
          <p:cNvSpPr txBox="1"/>
          <p:nvPr/>
        </p:nvSpPr>
        <p:spPr>
          <a:xfrm>
            <a:off x="1879442" y="6167344"/>
            <a:ext cx="22573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/>
                <a:ea typeface="微软雅黑"/>
                <a:cs typeface="+mn-cs"/>
              </a:rPr>
              <a:t>信息流大图</a:t>
            </a:r>
            <a:r>
              <a:rPr kumimoji="1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/>
                <a:ea typeface="微软雅黑"/>
                <a:cs typeface="+mn-cs"/>
              </a:rPr>
              <a:t>1140x640</a:t>
            </a:r>
            <a:endParaRPr kumimoji="1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egoe UI"/>
              <a:ea typeface="微软雅黑"/>
              <a:cs typeface="+mn-cs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CFD6C5C6-06FF-944D-B02C-6DD8CC528C49}"/>
              </a:ext>
            </a:extLst>
          </p:cNvPr>
          <p:cNvSpPr txBox="1"/>
          <p:nvPr/>
        </p:nvSpPr>
        <p:spPr>
          <a:xfrm>
            <a:off x="6978347" y="6167344"/>
            <a:ext cx="25138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dirty="0">
                <a:solidFill>
                  <a:srgbClr val="000000"/>
                </a:solidFill>
                <a:latin typeface="Segoe UI"/>
                <a:ea typeface="微软雅黑"/>
                <a:cs typeface="+mn-cs"/>
              </a:rPr>
              <a:t>百度</a:t>
            </a:r>
            <a:r>
              <a:rPr kumimoji="1" lang="en-US" altLang="zh-CN" dirty="0">
                <a:solidFill>
                  <a:srgbClr val="000000"/>
                </a:solidFill>
                <a:latin typeface="Segoe UI"/>
                <a:ea typeface="微软雅黑"/>
                <a:cs typeface="+mn-cs"/>
              </a:rPr>
              <a:t>APP</a:t>
            </a:r>
            <a:r>
              <a:rPr kumimoji="1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/>
                <a:ea typeface="微软雅黑"/>
                <a:cs typeface="+mn-cs"/>
              </a:rPr>
              <a:t>开屏</a:t>
            </a:r>
            <a:r>
              <a:rPr kumimoji="1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/>
                <a:ea typeface="微软雅黑"/>
                <a:cs typeface="+mn-cs"/>
              </a:rPr>
              <a:t>1080x1920</a:t>
            </a:r>
            <a:endParaRPr kumimoji="1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egoe UI"/>
              <a:ea typeface="微软雅黑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953482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CB8819B3-C9F1-4841-844D-6C029F258B48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kumimoji="1" lang="zh-CN" altLang="en-US" dirty="0"/>
              <a:t>模板制图</a:t>
            </a:r>
            <a:r>
              <a:rPr kumimoji="1" lang="en-US" altLang="zh-CN" dirty="0"/>
              <a:t>-</a:t>
            </a:r>
            <a:r>
              <a:rPr kumimoji="1" lang="zh-CN" altLang="en-US" dirty="0"/>
              <a:t>操作步骤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1030F00D-E555-E041-BEFE-8335CB65CC5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kumimoji="1" lang="zh-CN" altLang="en-US" dirty="0"/>
              <a:t>操作指南</a:t>
            </a:r>
          </a:p>
        </p:txBody>
      </p:sp>
      <p:pic>
        <p:nvPicPr>
          <p:cNvPr id="25" name="图片 24">
            <a:extLst>
              <a:ext uri="{FF2B5EF4-FFF2-40B4-BE49-F238E27FC236}">
                <a16:creationId xmlns:a16="http://schemas.microsoft.com/office/drawing/2014/main" id="{C819A014-60DA-D144-A962-5C003FFF4A6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76872" y="1348363"/>
            <a:ext cx="2401630" cy="794502"/>
          </a:xfrm>
          <a:prstGeom prst="rect">
            <a:avLst/>
          </a:prstGeom>
        </p:spPr>
      </p:pic>
      <p:pic>
        <p:nvPicPr>
          <p:cNvPr id="26" name="图片 25">
            <a:extLst>
              <a:ext uri="{FF2B5EF4-FFF2-40B4-BE49-F238E27FC236}">
                <a16:creationId xmlns:a16="http://schemas.microsoft.com/office/drawing/2014/main" id="{59E9871A-A4DB-864F-9AF9-C92420CCC99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98706" y="1358618"/>
            <a:ext cx="1414464" cy="793547"/>
          </a:xfrm>
          <a:prstGeom prst="rect">
            <a:avLst/>
          </a:prstGeom>
        </p:spPr>
      </p:pic>
      <p:sp>
        <p:nvSpPr>
          <p:cNvPr id="27" name="矩形 26">
            <a:extLst>
              <a:ext uri="{FF2B5EF4-FFF2-40B4-BE49-F238E27FC236}">
                <a16:creationId xmlns:a16="http://schemas.microsoft.com/office/drawing/2014/main" id="{22C48E96-4923-4341-9C0A-2B7F750A2BEB}"/>
              </a:ext>
            </a:extLst>
          </p:cNvPr>
          <p:cNvSpPr/>
          <p:nvPr/>
        </p:nvSpPr>
        <p:spPr bwMode="auto">
          <a:xfrm>
            <a:off x="3856668" y="1018554"/>
            <a:ext cx="4206679" cy="1273641"/>
          </a:xfrm>
          <a:prstGeom prst="rect">
            <a:avLst/>
          </a:prstGeom>
          <a:noFill/>
          <a:ln w="9525" cap="flat" cmpd="sng" algn="ctr">
            <a:solidFill>
              <a:schemeClr val="tx1">
                <a:lumMod val="50000"/>
                <a:lumOff val="50000"/>
              </a:schemeClr>
            </a:solidFill>
            <a:prstDash val="dash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egoe UI" pitchFamily="34" charset="0"/>
              <a:ea typeface="微软雅黑" pitchFamily="34" charset="-122"/>
              <a:cs typeface="+mn-cs"/>
            </a:endParaRP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DE4BE2D4-5E53-EA43-96BD-01A7992543A7}"/>
              </a:ext>
            </a:extLst>
          </p:cNvPr>
          <p:cNvSpPr/>
          <p:nvPr/>
        </p:nvSpPr>
        <p:spPr>
          <a:xfrm>
            <a:off x="5125677" y="930352"/>
            <a:ext cx="1910261" cy="4222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微软雅黑" panose="020B0503020204020204" pitchFamily="34" charset="-122"/>
                <a:cs typeface="+mn-cs"/>
              </a:rPr>
              <a:t>制作好的成品图片</a:t>
            </a:r>
            <a:endParaRPr kumimoji="1" lang="en-US" altLang="zh-CN" sz="1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egoe UI" panose="020B0502040204020203" pitchFamily="34" charset="0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3" name="肘形连接符 32">
            <a:extLst>
              <a:ext uri="{FF2B5EF4-FFF2-40B4-BE49-F238E27FC236}">
                <a16:creationId xmlns:a16="http://schemas.microsoft.com/office/drawing/2014/main" id="{988BE19E-B2AC-D243-AF08-4A19E59DF60D}"/>
              </a:ext>
            </a:extLst>
          </p:cNvPr>
          <p:cNvCxnSpPr>
            <a:stCxn id="27" idx="2"/>
            <a:endCxn id="14" idx="0"/>
          </p:cNvCxnSpPr>
          <p:nvPr/>
        </p:nvCxnSpPr>
        <p:spPr bwMode="auto">
          <a:xfrm rot="16200000" flipH="1">
            <a:off x="7672272" y="579930"/>
            <a:ext cx="617496" cy="4042025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9" name="肘形连接符 38">
            <a:extLst>
              <a:ext uri="{FF2B5EF4-FFF2-40B4-BE49-F238E27FC236}">
                <a16:creationId xmlns:a16="http://schemas.microsoft.com/office/drawing/2014/main" id="{BEB7F30A-12F6-E548-A7D8-C162794FFAF0}"/>
              </a:ext>
            </a:extLst>
          </p:cNvPr>
          <p:cNvCxnSpPr>
            <a:cxnSpLocks/>
            <a:stCxn id="27" idx="2"/>
            <a:endCxn id="31" idx="0"/>
          </p:cNvCxnSpPr>
          <p:nvPr/>
        </p:nvCxnSpPr>
        <p:spPr bwMode="auto">
          <a:xfrm rot="5400000">
            <a:off x="4053430" y="1016271"/>
            <a:ext cx="630655" cy="3182503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4" name="矩形 13">
            <a:extLst>
              <a:ext uri="{FF2B5EF4-FFF2-40B4-BE49-F238E27FC236}">
                <a16:creationId xmlns:a16="http://schemas.microsoft.com/office/drawing/2014/main" id="{951DE688-3A3B-5C4D-906A-13F1A2E856D6}"/>
              </a:ext>
            </a:extLst>
          </p:cNvPr>
          <p:cNvSpPr/>
          <p:nvPr/>
        </p:nvSpPr>
        <p:spPr>
          <a:xfrm>
            <a:off x="9046902" y="2909691"/>
            <a:ext cx="1910261" cy="4222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75000"/>
                  </a:srgbClr>
                </a:solidFill>
                <a:effectLst/>
                <a:uLnTx/>
                <a:uFillTx/>
                <a:latin typeface="Segoe UI" panose="020B0502040204020203" pitchFamily="34" charset="0"/>
                <a:ea typeface="微软雅黑" panose="020B0503020204020204" pitchFamily="34" charset="-122"/>
                <a:cs typeface="+mn-cs"/>
              </a:rPr>
              <a:t>图库</a:t>
            </a:r>
            <a:endParaRPr kumimoji="1" lang="en-US" altLang="zh-CN" sz="16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75000"/>
                </a:srgbClr>
              </a:solidFill>
              <a:effectLst/>
              <a:uLnTx/>
              <a:uFillTx/>
              <a:latin typeface="Segoe UI" panose="020B0502040204020203" pitchFamily="34" charset="0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17" name="图片 16">
            <a:extLst>
              <a:ext uri="{FF2B5EF4-FFF2-40B4-BE49-F238E27FC236}">
                <a16:creationId xmlns:a16="http://schemas.microsoft.com/office/drawing/2014/main" id="{8BD37EC6-89AC-1D4E-8A5E-32CAF564DD9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6025"/>
          <a:stretch/>
        </p:blipFill>
        <p:spPr>
          <a:xfrm>
            <a:off x="6624320" y="3312469"/>
            <a:ext cx="4388175" cy="25713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9" name="矩形 28">
            <a:extLst>
              <a:ext uri="{FF2B5EF4-FFF2-40B4-BE49-F238E27FC236}">
                <a16:creationId xmlns:a16="http://schemas.microsoft.com/office/drawing/2014/main" id="{B9D5DCBE-5727-AB45-B32A-9F8BFDCFFA43}"/>
              </a:ext>
            </a:extLst>
          </p:cNvPr>
          <p:cNvSpPr/>
          <p:nvPr/>
        </p:nvSpPr>
        <p:spPr bwMode="auto">
          <a:xfrm>
            <a:off x="6360160" y="2921006"/>
            <a:ext cx="4912845" cy="3012433"/>
          </a:xfrm>
          <a:prstGeom prst="rect">
            <a:avLst/>
          </a:prstGeom>
          <a:noFill/>
          <a:ln w="9525" cap="flat" cmpd="sng" algn="ctr">
            <a:solidFill>
              <a:schemeClr val="tx1">
                <a:lumMod val="50000"/>
                <a:lumOff val="50000"/>
              </a:schemeClr>
            </a:solidFill>
            <a:prstDash val="dash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egoe UI" pitchFamily="34" charset="0"/>
              <a:ea typeface="微软雅黑" pitchFamily="34" charset="-122"/>
              <a:cs typeface="+mn-cs"/>
            </a:endParaRPr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616BAB82-A3EE-C44F-9311-3D39CD5E23D3}"/>
              </a:ext>
            </a:extLst>
          </p:cNvPr>
          <p:cNvSpPr txBox="1"/>
          <p:nvPr/>
        </p:nvSpPr>
        <p:spPr>
          <a:xfrm>
            <a:off x="6604001" y="6090114"/>
            <a:ext cx="48167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zh-Han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微软雅黑" panose="020B0503020204020204" pitchFamily="34" charset="-122"/>
                <a:cs typeface="+mn-cs"/>
              </a:rPr>
              <a:t>图片工具制作完成的图片在资产库</a:t>
            </a:r>
            <a:r>
              <a:rPr kumimoji="1" lang="en-US" altLang="zh-Han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微软雅黑" panose="020B0503020204020204" pitchFamily="34" charset="-122"/>
                <a:cs typeface="+mn-cs"/>
              </a:rPr>
              <a:t>—</a:t>
            </a:r>
            <a:r>
              <a:rPr kumimoji="1" lang="zh-Han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微软雅黑" panose="020B0503020204020204" pitchFamily="34" charset="-122"/>
                <a:cs typeface="+mn-cs"/>
              </a:rPr>
              <a:t>图片库</a:t>
            </a:r>
            <a:endParaRPr kumimoji="1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egoe UI" panose="020B0502040204020203" pitchFamily="34" charset="0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F58C7BBE-DB05-C24D-9A37-573F5CE966EA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9612" y="3353513"/>
            <a:ext cx="5002947" cy="24925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1" name="矩形 20">
            <a:extLst>
              <a:ext uri="{FF2B5EF4-FFF2-40B4-BE49-F238E27FC236}">
                <a16:creationId xmlns:a16="http://schemas.microsoft.com/office/drawing/2014/main" id="{5CDF36C0-5EAC-9740-97A8-62778DA77A4D}"/>
              </a:ext>
            </a:extLst>
          </p:cNvPr>
          <p:cNvSpPr/>
          <p:nvPr/>
        </p:nvSpPr>
        <p:spPr>
          <a:xfrm>
            <a:off x="919582" y="2871833"/>
            <a:ext cx="2356503" cy="4222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微软雅黑" panose="020B0503020204020204" pitchFamily="34" charset="-122"/>
                <a:cs typeface="+mn-cs"/>
              </a:rPr>
              <a:t>应用到对应广告样式</a:t>
            </a:r>
            <a:endParaRPr kumimoji="1" lang="en-US" altLang="zh-CN" sz="1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egoe UI" panose="020B0502040204020203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E74ED5A3-B62E-6C44-9AB4-992CBB862DAD}"/>
              </a:ext>
            </a:extLst>
          </p:cNvPr>
          <p:cNvSpPr/>
          <p:nvPr/>
        </p:nvSpPr>
        <p:spPr bwMode="auto">
          <a:xfrm>
            <a:off x="149889" y="2922850"/>
            <a:ext cx="5255231" cy="3010589"/>
          </a:xfrm>
          <a:prstGeom prst="rect">
            <a:avLst/>
          </a:prstGeom>
          <a:noFill/>
          <a:ln w="9525" cap="flat" cmpd="sng" algn="ctr">
            <a:solidFill>
              <a:schemeClr val="tx1">
                <a:lumMod val="50000"/>
                <a:lumOff val="50000"/>
              </a:schemeClr>
            </a:solidFill>
            <a:prstDash val="dash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egoe UI" pitchFamily="34" charset="0"/>
              <a:ea typeface="微软雅黑" pitchFamily="34" charset="-122"/>
              <a:cs typeface="+mn-cs"/>
            </a:endParaRPr>
          </a:p>
        </p:txBody>
      </p:sp>
      <p:sp>
        <p:nvSpPr>
          <p:cNvPr id="45" name="文本框 44">
            <a:extLst>
              <a:ext uri="{FF2B5EF4-FFF2-40B4-BE49-F238E27FC236}">
                <a16:creationId xmlns:a16="http://schemas.microsoft.com/office/drawing/2014/main" id="{DD294B33-C024-054F-B8D2-3DD1253C8852}"/>
              </a:ext>
            </a:extLst>
          </p:cNvPr>
          <p:cNvSpPr txBox="1"/>
          <p:nvPr/>
        </p:nvSpPr>
        <p:spPr>
          <a:xfrm>
            <a:off x="357542" y="6029385"/>
            <a:ext cx="50475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zh-Han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微软雅黑" panose="020B0503020204020204" pitchFamily="34" charset="-122"/>
                <a:cs typeface="+mn-cs"/>
              </a:rPr>
              <a:t>投放流程调用图片工具</a:t>
            </a:r>
            <a:r>
              <a:rPr kumimoji="1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微软雅黑" panose="020B0503020204020204" pitchFamily="34" charset="-122"/>
                <a:cs typeface="+mn-cs"/>
              </a:rPr>
              <a:t>，制作完成后会直接应用到对应的广告样式，无需额外操作</a:t>
            </a:r>
          </a:p>
        </p:txBody>
      </p:sp>
    </p:spTree>
    <p:extLst>
      <p:ext uri="{BB962C8B-B14F-4D97-AF65-F5344CB8AC3E}">
        <p14:creationId xmlns:p14="http://schemas.microsoft.com/office/powerpoint/2010/main" val="28096425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标题 1"/>
          <p:cNvSpPr txBox="1">
            <a:spLocks/>
          </p:cNvSpPr>
          <p:nvPr/>
        </p:nvSpPr>
        <p:spPr bwMode="auto">
          <a:xfrm>
            <a:off x="660438" y="-10234"/>
            <a:ext cx="10515600" cy="1076998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rgbClr val="354B5E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Segoe UI Light" pitchFamily="34" charset="0"/>
                <a:ea typeface="微软雅黑 Light" pitchFamily="2" charset="-122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Segoe UI Light" pitchFamily="34" charset="0"/>
                <a:ea typeface="微软雅黑 Light" pitchFamily="2" charset="-122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Segoe UI Light" pitchFamily="34" charset="0"/>
                <a:ea typeface="微软雅黑 Light" pitchFamily="2" charset="-122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Segoe UI Light" pitchFamily="34" charset="0"/>
                <a:ea typeface="微软雅黑 Light" pitchFamily="2" charset="-122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Segoe UI Light" pitchFamily="34" charset="0"/>
                <a:ea typeface="微软雅黑 Light" pitchFamily="2" charset="-122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Segoe UI Light" pitchFamily="34" charset="0"/>
                <a:ea typeface="微软雅黑 Light" pitchFamily="2" charset="-122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Segoe UI Light" pitchFamily="34" charset="0"/>
                <a:ea typeface="微软雅黑 Light" pitchFamily="2" charset="-122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Segoe UI Light" pitchFamily="34" charset="0"/>
                <a:ea typeface="微软雅黑 Light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Hans" alt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354B5E"/>
                </a:solidFill>
                <a:effectLst/>
                <a:uLnTx/>
                <a:uFillTx/>
                <a:latin typeface="微软雅黑"/>
                <a:ea typeface="微软雅黑"/>
                <a:cs typeface="+mj-cs"/>
              </a:rPr>
              <a:t>模版</a:t>
            </a:r>
            <a:r>
              <a:rPr kumimoji="0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354B5E"/>
                </a:solidFill>
                <a:effectLst/>
                <a:uLnTx/>
                <a:uFillTx/>
                <a:latin typeface="微软雅黑"/>
                <a:ea typeface="微软雅黑"/>
                <a:cs typeface="+mj-cs"/>
              </a:rPr>
              <a:t>制图</a:t>
            </a:r>
            <a:r>
              <a:rPr kumimoji="0" lang="en-US" altLang="zh-CN" sz="2800" b="1" i="0" u="none" strike="noStrike" kern="0" cap="none" spc="0" normalizeH="0" baseline="0" noProof="0" dirty="0">
                <a:ln>
                  <a:noFill/>
                </a:ln>
                <a:solidFill>
                  <a:srgbClr val="354B5E"/>
                </a:solidFill>
                <a:effectLst/>
                <a:uLnTx/>
                <a:uFillTx/>
                <a:latin typeface="微软雅黑"/>
                <a:ea typeface="微软雅黑"/>
                <a:cs typeface="+mj-cs"/>
              </a:rPr>
              <a:t>-</a:t>
            </a:r>
            <a:r>
              <a:rPr kumimoji="0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354B5E"/>
                </a:solidFill>
                <a:effectLst/>
                <a:uLnTx/>
                <a:uFillTx/>
                <a:latin typeface="微软雅黑"/>
                <a:ea typeface="微软雅黑"/>
                <a:cs typeface="+mj-cs"/>
              </a:rPr>
              <a:t>功能入口</a:t>
            </a:r>
          </a:p>
        </p:txBody>
      </p:sp>
      <p:sp>
        <p:nvSpPr>
          <p:cNvPr id="22" name="标题 1"/>
          <p:cNvSpPr txBox="1">
            <a:spLocks/>
          </p:cNvSpPr>
          <p:nvPr/>
        </p:nvSpPr>
        <p:spPr bwMode="auto">
          <a:xfrm>
            <a:off x="662873" y="737117"/>
            <a:ext cx="3188818" cy="294618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rgbClr val="354B5E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Segoe UI Light" pitchFamily="34" charset="0"/>
                <a:ea typeface="微软雅黑 Light" pitchFamily="2" charset="-122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Segoe UI Light" pitchFamily="34" charset="0"/>
                <a:ea typeface="微软雅黑 Light" pitchFamily="2" charset="-122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Segoe UI Light" pitchFamily="34" charset="0"/>
                <a:ea typeface="微软雅黑 Light" pitchFamily="2" charset="-122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Segoe UI Light" pitchFamily="34" charset="0"/>
                <a:ea typeface="微软雅黑 Light" pitchFamily="2" charset="-122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Segoe UI Light" pitchFamily="34" charset="0"/>
                <a:ea typeface="微软雅黑 Light" pitchFamily="2" charset="-122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Segoe UI Light" pitchFamily="34" charset="0"/>
                <a:ea typeface="微软雅黑 Light" pitchFamily="2" charset="-122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Segoe UI Light" pitchFamily="34" charset="0"/>
                <a:ea typeface="微软雅黑 Light" pitchFamily="2" charset="-122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Segoe UI Light" pitchFamily="34" charset="0"/>
                <a:ea typeface="微软雅黑 Light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微软雅黑"/>
                <a:ea typeface="微软雅黑"/>
                <a:cs typeface="+mj-cs"/>
              </a:rPr>
              <a:t>操作指南</a:t>
            </a: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4DD0CDAF-D182-BF45-915B-6BCEA583E6A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88929" y="2636752"/>
            <a:ext cx="5131977" cy="3578068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B8537316-E671-264D-8B9F-DB537929FE7A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8343" y="4635933"/>
            <a:ext cx="6094931" cy="2222067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BC142358-7770-6345-9770-4D4D5CF9C398}"/>
              </a:ext>
            </a:extLst>
          </p:cNvPr>
          <p:cNvSpPr txBox="1"/>
          <p:nvPr/>
        </p:nvSpPr>
        <p:spPr>
          <a:xfrm>
            <a:off x="570016" y="1185517"/>
            <a:ext cx="1569660" cy="369332"/>
          </a:xfrm>
          <a:prstGeom prst="rect">
            <a:avLst/>
          </a:prstGeom>
          <a:solidFill>
            <a:srgbClr val="C00000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" panose="020B0502040204020203" pitchFamily="34" charset="0"/>
                <a:ea typeface="微软雅黑" panose="020B0503020204020204" pitchFamily="34" charset="-122"/>
                <a:cs typeface="+mn-cs"/>
              </a:rPr>
              <a:t>搜索推广入口</a:t>
            </a:r>
          </a:p>
        </p:txBody>
      </p:sp>
      <p:sp>
        <p:nvSpPr>
          <p:cNvPr id="36" name="矩形 35">
            <a:extLst>
              <a:ext uri="{FF2B5EF4-FFF2-40B4-BE49-F238E27FC236}">
                <a16:creationId xmlns:a16="http://schemas.microsoft.com/office/drawing/2014/main" id="{B397390D-0FD3-A043-A7A5-FFCE2D898DCF}"/>
              </a:ext>
            </a:extLst>
          </p:cNvPr>
          <p:cNvSpPr/>
          <p:nvPr/>
        </p:nvSpPr>
        <p:spPr bwMode="auto">
          <a:xfrm>
            <a:off x="7777260" y="5114487"/>
            <a:ext cx="1538602" cy="241075"/>
          </a:xfrm>
          <a:prstGeom prst="rect">
            <a:avLst/>
          </a:prstGeom>
          <a:noFill/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egoe UI" pitchFamily="34" charset="0"/>
              <a:ea typeface="微软雅黑" pitchFamily="34" charset="-122"/>
              <a:cs typeface="+mn-cs"/>
            </a:endParaRPr>
          </a:p>
        </p:txBody>
      </p:sp>
      <p:sp>
        <p:nvSpPr>
          <p:cNvPr id="38" name="矩形 37">
            <a:extLst>
              <a:ext uri="{FF2B5EF4-FFF2-40B4-BE49-F238E27FC236}">
                <a16:creationId xmlns:a16="http://schemas.microsoft.com/office/drawing/2014/main" id="{4BCD25B3-9E50-B642-BADB-641AF953DDA9}"/>
              </a:ext>
            </a:extLst>
          </p:cNvPr>
          <p:cNvSpPr/>
          <p:nvPr/>
        </p:nvSpPr>
        <p:spPr bwMode="auto">
          <a:xfrm>
            <a:off x="793998" y="5746966"/>
            <a:ext cx="2127795" cy="206984"/>
          </a:xfrm>
          <a:prstGeom prst="rect">
            <a:avLst/>
          </a:prstGeom>
          <a:noFill/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egoe UI" pitchFamily="34" charset="0"/>
              <a:ea typeface="微软雅黑" pitchFamily="34" charset="-122"/>
              <a:cs typeface="+mn-cs"/>
            </a:endParaRPr>
          </a:p>
        </p:txBody>
      </p:sp>
      <p:sp>
        <p:nvSpPr>
          <p:cNvPr id="25" name="椭圆 24">
            <a:extLst>
              <a:ext uri="{FF2B5EF4-FFF2-40B4-BE49-F238E27FC236}">
                <a16:creationId xmlns:a16="http://schemas.microsoft.com/office/drawing/2014/main" id="{E6AFCED5-F186-4A43-8525-AC3DF8FD4CAE}"/>
              </a:ext>
            </a:extLst>
          </p:cNvPr>
          <p:cNvSpPr/>
          <p:nvPr/>
        </p:nvSpPr>
        <p:spPr bwMode="auto">
          <a:xfrm>
            <a:off x="248997" y="5755455"/>
            <a:ext cx="190005" cy="190005"/>
          </a:xfrm>
          <a:prstGeom prst="ellipse">
            <a:avLst/>
          </a:prstGeom>
          <a:noFill/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Segoe UI" pitchFamily="34" charset="0"/>
                <a:ea typeface="微软雅黑" pitchFamily="34" charset="-122"/>
                <a:cs typeface="+mn-cs"/>
              </a:rPr>
              <a:t>2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Segoe UI" pitchFamily="34" charset="0"/>
              <a:ea typeface="微软雅黑" pitchFamily="34" charset="-122"/>
              <a:cs typeface="+mn-cs"/>
            </a:endParaRPr>
          </a:p>
        </p:txBody>
      </p:sp>
      <p:sp>
        <p:nvSpPr>
          <p:cNvPr id="40" name="椭圆 39">
            <a:extLst>
              <a:ext uri="{FF2B5EF4-FFF2-40B4-BE49-F238E27FC236}">
                <a16:creationId xmlns:a16="http://schemas.microsoft.com/office/drawing/2014/main" id="{B6DD2016-A87B-424C-AEE8-AC15BFD7A6D0}"/>
              </a:ext>
            </a:extLst>
          </p:cNvPr>
          <p:cNvSpPr/>
          <p:nvPr/>
        </p:nvSpPr>
        <p:spPr bwMode="auto">
          <a:xfrm>
            <a:off x="153995" y="3421146"/>
            <a:ext cx="190005" cy="190005"/>
          </a:xfrm>
          <a:prstGeom prst="ellipse">
            <a:avLst/>
          </a:prstGeom>
          <a:noFill/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Segoe UI" panose="020B0502040204020203" pitchFamily="34" charset="0"/>
                <a:ea typeface="微软雅黑" panose="020B0503020204020204" pitchFamily="34" charset="-122"/>
                <a:cs typeface="+mn-cs"/>
              </a:rPr>
              <a:t>1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Segoe UI" pitchFamily="34" charset="0"/>
              <a:ea typeface="微软雅黑" pitchFamily="34" charset="-122"/>
              <a:cs typeface="+mn-cs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ECEA9A65-075B-9B45-A26F-D47A2AE432C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8344" y="2636752"/>
            <a:ext cx="6094931" cy="1873256"/>
          </a:xfrm>
          <a:prstGeom prst="rect">
            <a:avLst/>
          </a:prstGeom>
        </p:spPr>
      </p:pic>
      <p:sp>
        <p:nvSpPr>
          <p:cNvPr id="16" name="矩形 15">
            <a:extLst>
              <a:ext uri="{FF2B5EF4-FFF2-40B4-BE49-F238E27FC236}">
                <a16:creationId xmlns:a16="http://schemas.microsoft.com/office/drawing/2014/main" id="{737E424C-BDDC-C54F-B4CD-48D723768D3E}"/>
              </a:ext>
            </a:extLst>
          </p:cNvPr>
          <p:cNvSpPr/>
          <p:nvPr/>
        </p:nvSpPr>
        <p:spPr>
          <a:xfrm>
            <a:off x="538343" y="1683096"/>
            <a:ext cx="5923221" cy="890693"/>
          </a:xfrm>
          <a:prstGeom prst="rect">
            <a:avLst/>
          </a:prstGeom>
          <a:ln>
            <a:solidFill>
              <a:srgbClr val="C00000"/>
            </a:solidFill>
            <a:prstDash val="dash"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①</a:t>
            </a:r>
            <a:r>
              <a:rPr kumimoji="0" lang="zh-CN" alt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创意工具</a:t>
            </a:r>
            <a:r>
              <a:rPr kumimoji="0" lang="en-US" altLang="zh-CN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-</a:t>
            </a:r>
            <a:r>
              <a:rPr kumimoji="0" lang="zh-CN" alt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图片工具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：搜索推广顶部导航栏的“创意工具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-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图片工具”进入</a:t>
            </a: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②</a:t>
            </a:r>
            <a:r>
              <a:rPr kumimoji="0" lang="zh-CN" alt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新建</a:t>
            </a:r>
            <a:r>
              <a:rPr kumimoji="0" lang="en-US" altLang="zh-CN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/</a:t>
            </a:r>
            <a:r>
              <a:rPr kumimoji="0" lang="zh-CN" alt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编辑创意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：点击“上传图片”上方文字链“图片工具”</a:t>
            </a: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微软雅黑" panose="020B0503020204020204" pitchFamily="34" charset="-122"/>
                <a:cs typeface="+mn-cs"/>
              </a:rPr>
              <a:t>③</a:t>
            </a:r>
            <a:r>
              <a:rPr kumimoji="0" lang="zh-CN" alt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新建图片类组件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：点击图片组件上传图片上方的文字链“图片工具”。</a:t>
            </a: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7" name="椭圆 16">
            <a:extLst>
              <a:ext uri="{FF2B5EF4-FFF2-40B4-BE49-F238E27FC236}">
                <a16:creationId xmlns:a16="http://schemas.microsoft.com/office/drawing/2014/main" id="{42D344A0-E89A-6347-B3BE-14822A68967D}"/>
              </a:ext>
            </a:extLst>
          </p:cNvPr>
          <p:cNvSpPr/>
          <p:nvPr/>
        </p:nvSpPr>
        <p:spPr bwMode="auto">
          <a:xfrm>
            <a:off x="6666099" y="4924482"/>
            <a:ext cx="190005" cy="190005"/>
          </a:xfrm>
          <a:prstGeom prst="ellipse">
            <a:avLst/>
          </a:prstGeom>
          <a:noFill/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Segoe UI" pitchFamily="34" charset="0"/>
                <a:ea typeface="微软雅黑" pitchFamily="34" charset="-122"/>
                <a:cs typeface="+mn-cs"/>
              </a:rPr>
              <a:t>3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Segoe UI" pitchFamily="34" charset="0"/>
              <a:ea typeface="微软雅黑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648981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标题 1"/>
          <p:cNvSpPr txBox="1">
            <a:spLocks/>
          </p:cNvSpPr>
          <p:nvPr/>
        </p:nvSpPr>
        <p:spPr bwMode="auto">
          <a:xfrm>
            <a:off x="660438" y="-10234"/>
            <a:ext cx="10515600" cy="1076998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rgbClr val="354B5E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Segoe UI Light" pitchFamily="34" charset="0"/>
                <a:ea typeface="微软雅黑 Light" pitchFamily="2" charset="-122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Segoe UI Light" pitchFamily="34" charset="0"/>
                <a:ea typeface="微软雅黑 Light" pitchFamily="2" charset="-122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Segoe UI Light" pitchFamily="34" charset="0"/>
                <a:ea typeface="微软雅黑 Light" pitchFamily="2" charset="-122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Segoe UI Light" pitchFamily="34" charset="0"/>
                <a:ea typeface="微软雅黑 Light" pitchFamily="2" charset="-122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Segoe UI Light" pitchFamily="34" charset="0"/>
                <a:ea typeface="微软雅黑 Light" pitchFamily="2" charset="-122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Segoe UI Light" pitchFamily="34" charset="0"/>
                <a:ea typeface="微软雅黑 Light" pitchFamily="2" charset="-122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Segoe UI Light" pitchFamily="34" charset="0"/>
                <a:ea typeface="微软雅黑 Light" pitchFamily="2" charset="-122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Segoe UI Light" pitchFamily="34" charset="0"/>
                <a:ea typeface="微软雅黑 Light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Hans" alt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354B5E"/>
                </a:solidFill>
                <a:effectLst/>
                <a:uLnTx/>
                <a:uFillTx/>
                <a:latin typeface="微软雅黑"/>
                <a:ea typeface="微软雅黑"/>
                <a:cs typeface="+mj-cs"/>
              </a:rPr>
              <a:t>模版</a:t>
            </a:r>
            <a:r>
              <a:rPr kumimoji="0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354B5E"/>
                </a:solidFill>
                <a:effectLst/>
                <a:uLnTx/>
                <a:uFillTx/>
                <a:latin typeface="微软雅黑"/>
                <a:ea typeface="微软雅黑"/>
                <a:cs typeface="+mj-cs"/>
              </a:rPr>
              <a:t>制图</a:t>
            </a:r>
            <a:r>
              <a:rPr kumimoji="0" lang="en-US" altLang="zh-CN" sz="2800" b="1" i="0" u="none" strike="noStrike" kern="0" cap="none" spc="0" normalizeH="0" baseline="0" noProof="0" dirty="0">
                <a:ln>
                  <a:noFill/>
                </a:ln>
                <a:solidFill>
                  <a:srgbClr val="354B5E"/>
                </a:solidFill>
                <a:effectLst/>
                <a:uLnTx/>
                <a:uFillTx/>
                <a:latin typeface="微软雅黑"/>
                <a:ea typeface="微软雅黑"/>
                <a:cs typeface="+mj-cs"/>
              </a:rPr>
              <a:t>-</a:t>
            </a:r>
            <a:r>
              <a:rPr kumimoji="0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354B5E"/>
                </a:solidFill>
                <a:effectLst/>
                <a:uLnTx/>
                <a:uFillTx/>
                <a:latin typeface="微软雅黑"/>
                <a:ea typeface="微软雅黑"/>
                <a:cs typeface="+mj-cs"/>
              </a:rPr>
              <a:t>功能入口</a:t>
            </a:r>
          </a:p>
        </p:txBody>
      </p:sp>
      <p:sp>
        <p:nvSpPr>
          <p:cNvPr id="22" name="标题 1"/>
          <p:cNvSpPr txBox="1">
            <a:spLocks/>
          </p:cNvSpPr>
          <p:nvPr/>
        </p:nvSpPr>
        <p:spPr bwMode="auto">
          <a:xfrm>
            <a:off x="662873" y="737117"/>
            <a:ext cx="3188818" cy="294618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rgbClr val="354B5E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Segoe UI Light" pitchFamily="34" charset="0"/>
                <a:ea typeface="微软雅黑 Light" pitchFamily="2" charset="-122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Segoe UI Light" pitchFamily="34" charset="0"/>
                <a:ea typeface="微软雅黑 Light" pitchFamily="2" charset="-122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Segoe UI Light" pitchFamily="34" charset="0"/>
                <a:ea typeface="微软雅黑 Light" pitchFamily="2" charset="-122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Segoe UI Light" pitchFamily="34" charset="0"/>
                <a:ea typeface="微软雅黑 Light" pitchFamily="2" charset="-122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Segoe UI Light" pitchFamily="34" charset="0"/>
                <a:ea typeface="微软雅黑 Light" pitchFamily="2" charset="-122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Segoe UI Light" pitchFamily="34" charset="0"/>
                <a:ea typeface="微软雅黑 Light" pitchFamily="2" charset="-122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Segoe UI Light" pitchFamily="34" charset="0"/>
                <a:ea typeface="微软雅黑 Light" pitchFamily="2" charset="-122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Segoe UI Light" pitchFamily="34" charset="0"/>
                <a:ea typeface="微软雅黑 Light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微软雅黑"/>
                <a:ea typeface="微软雅黑"/>
                <a:cs typeface="+mj-cs"/>
              </a:rPr>
              <a:t>操作指南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BC142358-7770-6345-9770-4D4D5CF9C398}"/>
              </a:ext>
            </a:extLst>
          </p:cNvPr>
          <p:cNvSpPr txBox="1"/>
          <p:nvPr/>
        </p:nvSpPr>
        <p:spPr>
          <a:xfrm>
            <a:off x="570016" y="1185517"/>
            <a:ext cx="1338828" cy="369332"/>
          </a:xfrm>
          <a:prstGeom prst="rect">
            <a:avLst/>
          </a:prstGeom>
          <a:solidFill>
            <a:srgbClr val="C00000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zh-Han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" panose="020B0502040204020203" pitchFamily="34" charset="0"/>
                <a:ea typeface="微软雅黑" panose="020B0503020204020204" pitchFamily="34" charset="-122"/>
                <a:cs typeface="+mn-cs"/>
              </a:rPr>
              <a:t>信息流</a:t>
            </a:r>
            <a:r>
              <a:rPr kumimoji="1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" panose="020B0502040204020203" pitchFamily="34" charset="0"/>
                <a:ea typeface="微软雅黑" panose="020B0503020204020204" pitchFamily="34" charset="-122"/>
                <a:cs typeface="+mn-cs"/>
              </a:rPr>
              <a:t>入口</a:t>
            </a:r>
          </a:p>
        </p:txBody>
      </p:sp>
      <p:sp>
        <p:nvSpPr>
          <p:cNvPr id="35" name="矩形 34">
            <a:extLst>
              <a:ext uri="{FF2B5EF4-FFF2-40B4-BE49-F238E27FC236}">
                <a16:creationId xmlns:a16="http://schemas.microsoft.com/office/drawing/2014/main" id="{7AEF104B-8B42-CA4D-B8E7-5AC3B897ECE7}"/>
              </a:ext>
            </a:extLst>
          </p:cNvPr>
          <p:cNvSpPr/>
          <p:nvPr/>
        </p:nvSpPr>
        <p:spPr>
          <a:xfrm>
            <a:off x="538344" y="1620134"/>
            <a:ext cx="6110429" cy="890693"/>
          </a:xfrm>
          <a:prstGeom prst="rect">
            <a:avLst/>
          </a:prstGeom>
          <a:ln>
            <a:solidFill>
              <a:srgbClr val="C00000"/>
            </a:solidFill>
            <a:prstDash val="dash"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①</a:t>
            </a:r>
            <a:r>
              <a:rPr kumimoji="0" lang="zh-CN" alt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创意工具</a:t>
            </a:r>
            <a:r>
              <a:rPr kumimoji="0" lang="en-US" altLang="zh-CN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-</a:t>
            </a:r>
            <a:r>
              <a:rPr kumimoji="0" lang="zh-CN" alt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图片工具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：</a:t>
            </a:r>
            <a:r>
              <a:rPr kumimoji="0" lang="zh-Hans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信息流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顶部导航栏的“创意工具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-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图片工具”进入</a:t>
            </a: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②</a:t>
            </a:r>
            <a:r>
              <a:rPr kumimoji="0" lang="zh-CN" alt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新建</a:t>
            </a:r>
            <a:r>
              <a:rPr kumimoji="0" lang="en-US" altLang="zh-CN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/</a:t>
            </a:r>
            <a:r>
              <a:rPr kumimoji="0" lang="zh-CN" alt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编辑创意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：</a:t>
            </a:r>
            <a:r>
              <a:rPr kumimoji="0" lang="zh-Hans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点击创意列表，需要添加图片物料的位置有使用</a:t>
            </a:r>
            <a:r>
              <a:rPr kumimoji="0" lang="en-US" altLang="zh-Han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【</a:t>
            </a:r>
            <a:r>
              <a:rPr kumimoji="0" lang="zh-Hans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图片工具</a:t>
            </a:r>
            <a:r>
              <a:rPr kumimoji="0" lang="en-US" altLang="zh-Han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】</a:t>
            </a:r>
            <a:r>
              <a:rPr kumimoji="0" lang="zh-Hans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文字链</a:t>
            </a:r>
            <a:endParaRPr kumimoji="0" lang="en-US" altLang="zh-Han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微软雅黑" panose="020B0503020204020204" pitchFamily="34" charset="-122"/>
                <a:cs typeface="+mn-cs"/>
              </a:rPr>
              <a:t>③</a:t>
            </a:r>
            <a:r>
              <a:rPr kumimoji="0" lang="zh-Hans" alt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信息流单图、大图、开屏</a:t>
            </a:r>
            <a:r>
              <a:rPr kumimoji="0" lang="zh-Hans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可以跳转图片工具制作物料</a:t>
            </a: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1E0A84AC-DD15-0A4B-8BBD-7F60E5181D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72960" y="3774057"/>
            <a:ext cx="4543127" cy="284416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32084EE8-53AF-1F45-9E95-EBE0C14C5F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72960" y="200265"/>
            <a:ext cx="4480917" cy="34108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9221ABAF-351C-A248-BD2A-6D23B67827D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0016" y="3180545"/>
            <a:ext cx="5900420" cy="239589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椭圆 8">
            <a:extLst>
              <a:ext uri="{FF2B5EF4-FFF2-40B4-BE49-F238E27FC236}">
                <a16:creationId xmlns:a16="http://schemas.microsoft.com/office/drawing/2014/main" id="{67CC68D8-E828-2748-A183-DD6FFE73C33D}"/>
              </a:ext>
            </a:extLst>
          </p:cNvPr>
          <p:cNvSpPr/>
          <p:nvPr/>
        </p:nvSpPr>
        <p:spPr bwMode="auto">
          <a:xfrm>
            <a:off x="6876652" y="1554849"/>
            <a:ext cx="190005" cy="190005"/>
          </a:xfrm>
          <a:prstGeom prst="ellipse">
            <a:avLst/>
          </a:prstGeom>
          <a:noFill/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Segoe UI" pitchFamily="34" charset="0"/>
                <a:ea typeface="微软雅黑" pitchFamily="34" charset="-122"/>
                <a:cs typeface="+mn-cs"/>
              </a:rPr>
              <a:t>2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Segoe UI" pitchFamily="34" charset="0"/>
              <a:ea typeface="微软雅黑" pitchFamily="34" charset="-122"/>
              <a:cs typeface="+mn-cs"/>
            </a:endParaRPr>
          </a:p>
        </p:txBody>
      </p:sp>
      <p:sp>
        <p:nvSpPr>
          <p:cNvPr id="10" name="椭圆 9">
            <a:extLst>
              <a:ext uri="{FF2B5EF4-FFF2-40B4-BE49-F238E27FC236}">
                <a16:creationId xmlns:a16="http://schemas.microsoft.com/office/drawing/2014/main" id="{A4E50B4B-F60F-7949-9CB3-65FFA3695FDE}"/>
              </a:ext>
            </a:extLst>
          </p:cNvPr>
          <p:cNvSpPr/>
          <p:nvPr/>
        </p:nvSpPr>
        <p:spPr bwMode="auto">
          <a:xfrm>
            <a:off x="279350" y="4203983"/>
            <a:ext cx="190005" cy="190005"/>
          </a:xfrm>
          <a:prstGeom prst="ellipse">
            <a:avLst/>
          </a:prstGeom>
          <a:noFill/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Segoe UI" panose="020B0502040204020203" pitchFamily="34" charset="0"/>
                <a:ea typeface="微软雅黑" panose="020B0503020204020204" pitchFamily="34" charset="-122"/>
                <a:cs typeface="+mn-cs"/>
              </a:rPr>
              <a:t>1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Segoe UI" pitchFamily="34" charset="0"/>
              <a:ea typeface="微软雅黑" pitchFamily="34" charset="-122"/>
              <a:cs typeface="+mn-cs"/>
            </a:endParaRPr>
          </a:p>
        </p:txBody>
      </p:sp>
      <p:sp>
        <p:nvSpPr>
          <p:cNvPr id="11" name="椭圆 10">
            <a:extLst>
              <a:ext uri="{FF2B5EF4-FFF2-40B4-BE49-F238E27FC236}">
                <a16:creationId xmlns:a16="http://schemas.microsoft.com/office/drawing/2014/main" id="{FB364525-59B9-E045-8EC2-084E236F8DDD}"/>
              </a:ext>
            </a:extLst>
          </p:cNvPr>
          <p:cNvSpPr/>
          <p:nvPr/>
        </p:nvSpPr>
        <p:spPr bwMode="auto">
          <a:xfrm>
            <a:off x="6873262" y="4831493"/>
            <a:ext cx="190005" cy="190005"/>
          </a:xfrm>
          <a:prstGeom prst="ellipse">
            <a:avLst/>
          </a:prstGeom>
          <a:noFill/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Segoe UI" pitchFamily="34" charset="0"/>
                <a:ea typeface="微软雅黑" pitchFamily="34" charset="-122"/>
                <a:cs typeface="+mn-cs"/>
              </a:rPr>
              <a:t>3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Segoe UI" pitchFamily="34" charset="0"/>
              <a:ea typeface="微软雅黑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502387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BD0EE263-215F-FB40-AC5A-252AA954AB66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kumimoji="1" lang="zh-CN" altLang="en-US" dirty="0"/>
              <a:t>模板制图</a:t>
            </a:r>
            <a:r>
              <a:rPr kumimoji="1" lang="en-US" altLang="zh-CN" dirty="0"/>
              <a:t>-</a:t>
            </a:r>
            <a:r>
              <a:rPr kumimoji="1" lang="zh-CN" altLang="en-US" dirty="0"/>
              <a:t>功能入口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87EA027F-B7E4-254C-AC86-0E94F5FDD2F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kumimoji="1" lang="zh-CN" altLang="en-US" dirty="0"/>
              <a:t>操作指南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A89C4222-2EEF-1148-9DC8-837786AB1071}"/>
              </a:ext>
            </a:extLst>
          </p:cNvPr>
          <p:cNvSpPr txBox="1"/>
          <p:nvPr/>
        </p:nvSpPr>
        <p:spPr>
          <a:xfrm>
            <a:off x="570016" y="1185517"/>
            <a:ext cx="1569660" cy="369332"/>
          </a:xfrm>
          <a:prstGeom prst="rect">
            <a:avLst/>
          </a:prstGeom>
          <a:solidFill>
            <a:srgbClr val="C00000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" panose="020B0502040204020203" pitchFamily="34" charset="0"/>
                <a:ea typeface="微软雅黑" panose="020B0503020204020204" pitchFamily="34" charset="-122"/>
                <a:cs typeface="+mn-cs"/>
              </a:rPr>
              <a:t>创意中心入口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4D85AD8A-2E00-0149-B7A1-4594EFAFC97C}"/>
              </a:ext>
            </a:extLst>
          </p:cNvPr>
          <p:cNvSpPr/>
          <p:nvPr/>
        </p:nvSpPr>
        <p:spPr>
          <a:xfrm>
            <a:off x="555334" y="1630855"/>
            <a:ext cx="11167273" cy="418128"/>
          </a:xfrm>
          <a:prstGeom prst="rect">
            <a:avLst/>
          </a:prstGeom>
          <a:ln>
            <a:solidFill>
              <a:srgbClr val="C00000"/>
            </a:solidFill>
            <a:prstDash val="dash"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①</a:t>
            </a: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创意中心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：创意中心（</a:t>
            </a:r>
            <a:r>
              <a:rPr kumimoji="0" lang="en-US" altLang="zh-CN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chuangyi.baidu.com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)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顶部导航栏菜单的“创意</a:t>
            </a:r>
            <a:r>
              <a:rPr kumimoji="0" lang="zh-Han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工具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-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图片工具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-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模板制图”进入</a:t>
            </a:r>
            <a:endParaRPr kumimoji="0" lang="en-US" altLang="zh-CN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8" name="椭圆 7">
            <a:extLst>
              <a:ext uri="{FF2B5EF4-FFF2-40B4-BE49-F238E27FC236}">
                <a16:creationId xmlns:a16="http://schemas.microsoft.com/office/drawing/2014/main" id="{284BF392-23E7-404C-B15E-3E403689DE59}"/>
              </a:ext>
            </a:extLst>
          </p:cNvPr>
          <p:cNvSpPr/>
          <p:nvPr/>
        </p:nvSpPr>
        <p:spPr bwMode="auto">
          <a:xfrm>
            <a:off x="2294216" y="3147134"/>
            <a:ext cx="190005" cy="190005"/>
          </a:xfrm>
          <a:prstGeom prst="ellipse">
            <a:avLst/>
          </a:prstGeom>
          <a:noFill/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Segoe UI" pitchFamily="34" charset="0"/>
                <a:ea typeface="微软雅黑" pitchFamily="34" charset="-122"/>
                <a:cs typeface="+mn-cs"/>
              </a:rPr>
              <a:t>1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Segoe UI" pitchFamily="34" charset="0"/>
              <a:ea typeface="微软雅黑" pitchFamily="34" charset="-122"/>
              <a:cs typeface="+mn-cs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442DD731-18B0-154B-99AA-1F7F2A5DBE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8880" y="2281607"/>
            <a:ext cx="9773920" cy="4283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68588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文本框 11"/>
          <p:cNvSpPr txBox="1">
            <a:spLocks noChangeArrowheads="1"/>
          </p:cNvSpPr>
          <p:nvPr/>
        </p:nvSpPr>
        <p:spPr bwMode="auto">
          <a:xfrm>
            <a:off x="1228819" y="2311716"/>
            <a:ext cx="4469216" cy="11410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125000"/>
              </a:lnSpc>
              <a:spcBef>
                <a:spcPts val="10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Segoe UI" charset="0"/>
                <a:ea typeface="微软雅黑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Segoe UI" charset="0"/>
                <a:ea typeface="微软雅黑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charset="0"/>
              <a:buChar char="•"/>
              <a:defRPr sz="1600">
                <a:solidFill>
                  <a:schemeClr val="tx1"/>
                </a:solidFill>
                <a:latin typeface="Segoe UI" charset="0"/>
                <a:ea typeface="微软雅黑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charset="0"/>
              <a:buChar char="•"/>
              <a:defRPr sz="1400">
                <a:solidFill>
                  <a:schemeClr val="tx1"/>
                </a:solidFill>
                <a:latin typeface="Segoe UI" charset="0"/>
                <a:ea typeface="微软雅黑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charset="0"/>
              <a:buChar char="•"/>
              <a:defRPr sz="1400">
                <a:solidFill>
                  <a:schemeClr val="tx1"/>
                </a:solidFill>
                <a:latin typeface="Segoe UI" charset="0"/>
                <a:ea typeface="微软雅黑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1400">
                <a:solidFill>
                  <a:schemeClr val="tx1"/>
                </a:solidFill>
                <a:latin typeface="Segoe UI" charset="0"/>
                <a:ea typeface="微软雅黑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1400">
                <a:solidFill>
                  <a:schemeClr val="tx1"/>
                </a:solidFill>
                <a:latin typeface="Segoe UI" charset="0"/>
                <a:ea typeface="微软雅黑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1400">
                <a:solidFill>
                  <a:schemeClr val="tx1"/>
                </a:solidFill>
                <a:latin typeface="Segoe UI" charset="0"/>
                <a:ea typeface="微软雅黑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1400">
                <a:solidFill>
                  <a:schemeClr val="tx1"/>
                </a:solidFill>
                <a:latin typeface="Segoe UI" charset="0"/>
                <a:ea typeface="微软雅黑" charset="-122"/>
              </a:defRPr>
            </a:lvl9pPr>
          </a:lstStyle>
          <a:p>
            <a:pPr marL="0" marR="0" lvl="0" indent="0" algn="l" defTabSz="866943" rtl="0" eaLnBrk="1" fontAlgn="base" latinLnBrk="0" hangingPunct="1">
              <a:lnSpc>
                <a:spcPct val="125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zh-Hans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D74A4B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Hannotate SC" charset="-122"/>
              </a:rPr>
              <a:t>自定义制图</a:t>
            </a:r>
            <a:endParaRPr kumimoji="0" lang="zh-CN" altLang="en-US" sz="5399" b="1" i="0" u="none" strike="noStrike" kern="1200" cap="none" spc="0" normalizeH="0" baseline="0" noProof="0" dirty="0">
              <a:ln>
                <a:noFill/>
              </a:ln>
              <a:solidFill>
                <a:srgbClr val="D74A4B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Hannotate SC" charset="-122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C976B44B-E7E4-0948-BBE6-869F41A2A71F}"/>
              </a:ext>
            </a:extLst>
          </p:cNvPr>
          <p:cNvSpPr/>
          <p:nvPr/>
        </p:nvSpPr>
        <p:spPr>
          <a:xfrm>
            <a:off x="528320" y="3611553"/>
            <a:ext cx="6096000" cy="1118255"/>
          </a:xfrm>
          <a:prstGeom prst="rect">
            <a:avLst/>
          </a:prstGeom>
        </p:spPr>
        <p:txBody>
          <a:bodyPr>
            <a:spAutoFit/>
          </a:bodyPr>
          <a:lstStyle/>
          <a:p>
            <a:pPr marL="1199989" marR="0" lvl="1" indent="-457139" algn="l" defTabSz="86694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354B5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Hannotate SC" charset="-122"/>
              </a:rPr>
              <a:t>操作步骤</a:t>
            </a:r>
            <a:endParaRPr kumimoji="0" lang="en-US" altLang="zh-CN" sz="3000" b="1" i="0" u="none" strike="noStrike" kern="1200" cap="none" spc="0" normalizeH="0" baseline="0" noProof="0" dirty="0">
              <a:ln>
                <a:noFill/>
              </a:ln>
              <a:solidFill>
                <a:srgbClr val="354B5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Hannotate SC" charset="-122"/>
            </a:endParaRPr>
          </a:p>
          <a:p>
            <a:pPr marL="1199989" marR="0" lvl="1" indent="-457139" algn="l" defTabSz="86694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354B5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Hannotate SC" charset="-122"/>
              </a:rPr>
              <a:t>功能入口</a:t>
            </a:r>
            <a:endParaRPr kumimoji="0" lang="en-US" altLang="zh-CN" sz="1200" b="1" i="0" u="none" strike="noStrike" kern="1200" cap="none" spc="0" normalizeH="0" baseline="0" noProof="0" dirty="0">
              <a:ln>
                <a:noFill/>
              </a:ln>
              <a:solidFill>
                <a:srgbClr val="354B5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Hannotate SC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60951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3AC54CB5-EC46-A341-AD6E-39C8D2169B42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kumimoji="1" lang="zh-Hans" altLang="en-US" dirty="0"/>
              <a:t>自定义制图</a:t>
            </a:r>
            <a:r>
              <a:rPr kumimoji="1" lang="en-US" altLang="zh-Hans" dirty="0"/>
              <a:t>—</a:t>
            </a:r>
            <a:r>
              <a:rPr kumimoji="1" lang="zh-Hans" altLang="en-US" dirty="0"/>
              <a:t>操作步骤</a:t>
            </a:r>
            <a:endParaRPr kumimoji="1" lang="zh-CN" altLang="en-US" dirty="0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B2473E5A-0CD6-9D4A-A7B9-8811AA077A7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kumimoji="1" lang="zh-Hans" altLang="en-US" dirty="0"/>
              <a:t>操作步骤</a:t>
            </a:r>
            <a:endParaRPr kumimoji="1" lang="zh-CN" altLang="en-US" dirty="0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22E2E50B-3C05-7A45-9EEB-AF614ACFC912}"/>
              </a:ext>
            </a:extLst>
          </p:cNvPr>
          <p:cNvSpPr/>
          <p:nvPr/>
        </p:nvSpPr>
        <p:spPr>
          <a:xfrm>
            <a:off x="660438" y="1054342"/>
            <a:ext cx="9463160" cy="1526123"/>
          </a:xfrm>
          <a:prstGeom prst="rect">
            <a:avLst/>
          </a:prstGeom>
          <a:ln>
            <a:solidFill>
              <a:srgbClr val="C00000"/>
            </a:solidFill>
            <a:prstDash val="dash"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1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、</a:t>
            </a:r>
            <a:r>
              <a:rPr kumimoji="0" lang="zh-Han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左侧为图层区域，中间为图层展示区域，右侧为属性更改区域</a:t>
            </a:r>
            <a:endParaRPr kumimoji="0" lang="en-US" altLang="zh-Han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zh-Han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2</a:t>
            </a:r>
            <a:r>
              <a:rPr kumimoji="0" lang="zh-Han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、可从左层选择添加文字和图片图层</a:t>
            </a:r>
            <a:endParaRPr kumimoji="0" lang="en-US" altLang="zh-Han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zh-Han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3</a:t>
            </a:r>
            <a:r>
              <a:rPr kumimoji="0" lang="zh-Han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、图层可移动</a:t>
            </a:r>
            <a:endParaRPr kumimoji="0" lang="en-US" altLang="zh-Han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zh-Han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4</a:t>
            </a:r>
            <a:r>
              <a:rPr kumimoji="0" lang="zh-Han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、最终保存到资产库</a:t>
            </a:r>
            <a:endParaRPr kumimoji="0" lang="en-US" altLang="zh-Han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0BC3FF58-A1DC-1B48-AF5B-9A37E21DB3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5107" y="2665478"/>
            <a:ext cx="6664961" cy="4118053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481351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3AC54CB5-EC46-A341-AD6E-39C8D2169B42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kumimoji="1" lang="zh-Hans" altLang="en-US" dirty="0"/>
              <a:t>自定义制图</a:t>
            </a:r>
            <a:r>
              <a:rPr kumimoji="1" lang="en-US" altLang="zh-Hans" dirty="0"/>
              <a:t>—</a:t>
            </a:r>
            <a:r>
              <a:rPr kumimoji="1" lang="zh-Hans" altLang="en-US" dirty="0"/>
              <a:t>功能入口</a:t>
            </a:r>
            <a:endParaRPr kumimoji="1" lang="zh-CN" altLang="en-US" dirty="0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B2473E5A-0CD6-9D4A-A7B9-8811AA077A7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kumimoji="1" lang="zh-Hans" altLang="en-US" dirty="0"/>
              <a:t>功能入口</a:t>
            </a:r>
            <a:endParaRPr kumimoji="1" lang="zh-CN" altLang="en-US" dirty="0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A08B2A01-4EF5-9445-A3FA-E0261D58B0D6}"/>
              </a:ext>
            </a:extLst>
          </p:cNvPr>
          <p:cNvSpPr txBox="1"/>
          <p:nvPr/>
        </p:nvSpPr>
        <p:spPr>
          <a:xfrm>
            <a:off x="570016" y="1002637"/>
            <a:ext cx="1569660" cy="369332"/>
          </a:xfrm>
          <a:prstGeom prst="rect">
            <a:avLst/>
          </a:prstGeom>
          <a:solidFill>
            <a:srgbClr val="C00000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zh-Han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" panose="020B0502040204020203" pitchFamily="34" charset="0"/>
                <a:ea typeface="微软雅黑" panose="020B0503020204020204" pitchFamily="34" charset="-122"/>
                <a:cs typeface="+mn-cs"/>
              </a:rPr>
              <a:t>创意中心</a:t>
            </a:r>
            <a:r>
              <a:rPr kumimoji="1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" panose="020B0502040204020203" pitchFamily="34" charset="0"/>
                <a:ea typeface="微软雅黑" panose="020B0503020204020204" pitchFamily="34" charset="-122"/>
                <a:cs typeface="+mn-cs"/>
              </a:rPr>
              <a:t>入口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22E2E50B-3C05-7A45-9EEB-AF614ACFC912}"/>
              </a:ext>
            </a:extLst>
          </p:cNvPr>
          <p:cNvSpPr/>
          <p:nvPr/>
        </p:nvSpPr>
        <p:spPr>
          <a:xfrm>
            <a:off x="538344" y="1437254"/>
            <a:ext cx="11476872" cy="1156792"/>
          </a:xfrm>
          <a:prstGeom prst="rect">
            <a:avLst/>
          </a:prstGeom>
          <a:ln>
            <a:solidFill>
              <a:srgbClr val="C00000"/>
            </a:solidFill>
            <a:prstDash val="dash"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1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、</a:t>
            </a:r>
            <a:r>
              <a:rPr kumimoji="0" lang="zh-Han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创意中心</a:t>
            </a:r>
            <a:r>
              <a:rPr kumimoji="0" lang="en-US" altLang="zh-Han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—</a:t>
            </a:r>
            <a:r>
              <a:rPr kumimoji="0" lang="zh-Han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图片工具</a:t>
            </a:r>
            <a:r>
              <a:rPr kumimoji="0" lang="en-US" altLang="zh-Han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—</a:t>
            </a:r>
            <a:r>
              <a:rPr kumimoji="0" lang="zh-Han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模版制图</a:t>
            </a:r>
            <a:r>
              <a:rPr kumimoji="0" lang="en-US" altLang="zh-Han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—</a:t>
            </a:r>
            <a:r>
              <a:rPr kumimoji="0" lang="zh-Hans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选择模版</a:t>
            </a:r>
            <a:r>
              <a:rPr kumimoji="0" lang="en-US" altLang="zh-Han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--</a:t>
            </a:r>
            <a:r>
              <a:rPr kumimoji="0" lang="zh-Han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进入编辑器编辑</a:t>
            </a:r>
            <a:r>
              <a:rPr kumimoji="0" lang="en-US" altLang="zh-Han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【</a:t>
            </a:r>
            <a:r>
              <a:rPr kumimoji="0" lang="zh-Han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带着选中的模版进入到自定义编辑，对模版的灵活更改</a:t>
            </a:r>
            <a:r>
              <a:rPr kumimoji="0" lang="en-US" altLang="zh-Han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】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zh-Han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2</a:t>
            </a:r>
            <a:r>
              <a:rPr kumimoji="0" lang="zh-Han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、创意中心</a:t>
            </a:r>
            <a:r>
              <a:rPr kumimoji="0" lang="en-US" altLang="zh-Han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—</a:t>
            </a:r>
            <a:r>
              <a:rPr kumimoji="0" lang="zh-Han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图片工具</a:t>
            </a:r>
            <a:r>
              <a:rPr kumimoji="0" lang="en-US" altLang="zh-Han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—</a:t>
            </a:r>
            <a:r>
              <a:rPr kumimoji="0" lang="zh-Han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图片制作</a:t>
            </a:r>
            <a:r>
              <a:rPr kumimoji="0" lang="en-US" altLang="zh-Han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—</a:t>
            </a:r>
            <a:r>
              <a:rPr kumimoji="0" lang="zh-Han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自定义制图</a:t>
            </a:r>
            <a:r>
              <a:rPr kumimoji="0" lang="en-US" altLang="zh-Han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【</a:t>
            </a:r>
            <a:r>
              <a:rPr kumimoji="0" lang="zh-Han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从</a:t>
            </a:r>
            <a:r>
              <a:rPr kumimoji="0" lang="en-US" altLang="zh-Han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0</a:t>
            </a:r>
            <a:r>
              <a:rPr kumimoji="0" lang="zh-Han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到</a:t>
            </a:r>
            <a:r>
              <a:rPr kumimoji="0" lang="en-US" altLang="zh-Han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1</a:t>
            </a:r>
            <a:r>
              <a:rPr kumimoji="0" lang="zh-Han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的制图工具，增加了</a:t>
            </a:r>
            <a:r>
              <a:rPr kumimoji="0" lang="en-US" altLang="zh-Han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psd</a:t>
            </a:r>
            <a:r>
              <a:rPr kumimoji="0" lang="zh-Han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文件上传功能，可对已有的</a:t>
            </a:r>
            <a:r>
              <a:rPr kumimoji="0" lang="en-US" altLang="zh-Han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psd</a:t>
            </a:r>
            <a:r>
              <a:rPr kumimoji="0" lang="zh-Han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文件进行灵活更改</a:t>
            </a:r>
            <a:r>
              <a:rPr kumimoji="0" lang="en-US" altLang="zh-Han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】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3CC007DE-80B2-E549-A6B4-F3601A8650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091" y="2797776"/>
            <a:ext cx="5897418" cy="3639261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E39622CD-C90E-B042-84C0-C767BB9664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23378" y="3679767"/>
            <a:ext cx="7069313" cy="2867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574795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文本框 11"/>
          <p:cNvSpPr txBox="1">
            <a:spLocks noChangeArrowheads="1"/>
          </p:cNvSpPr>
          <p:nvPr/>
        </p:nvSpPr>
        <p:spPr bwMode="auto">
          <a:xfrm>
            <a:off x="1393411" y="2421444"/>
            <a:ext cx="4469216" cy="10361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125000"/>
              </a:lnSpc>
              <a:spcBef>
                <a:spcPts val="10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Segoe UI" charset="0"/>
                <a:ea typeface="微软雅黑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Segoe UI" charset="0"/>
                <a:ea typeface="微软雅黑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charset="0"/>
              <a:buChar char="•"/>
              <a:defRPr sz="1600">
                <a:solidFill>
                  <a:schemeClr val="tx1"/>
                </a:solidFill>
                <a:latin typeface="Segoe UI" charset="0"/>
                <a:ea typeface="微软雅黑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charset="0"/>
              <a:buChar char="•"/>
              <a:defRPr sz="1400">
                <a:solidFill>
                  <a:schemeClr val="tx1"/>
                </a:solidFill>
                <a:latin typeface="Segoe UI" charset="0"/>
                <a:ea typeface="微软雅黑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charset="0"/>
              <a:buChar char="•"/>
              <a:defRPr sz="1400">
                <a:solidFill>
                  <a:schemeClr val="tx1"/>
                </a:solidFill>
                <a:latin typeface="Segoe UI" charset="0"/>
                <a:ea typeface="微软雅黑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1400">
                <a:solidFill>
                  <a:schemeClr val="tx1"/>
                </a:solidFill>
                <a:latin typeface="Segoe UI" charset="0"/>
                <a:ea typeface="微软雅黑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1400">
                <a:solidFill>
                  <a:schemeClr val="tx1"/>
                </a:solidFill>
                <a:latin typeface="Segoe UI" charset="0"/>
                <a:ea typeface="微软雅黑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1400">
                <a:solidFill>
                  <a:schemeClr val="tx1"/>
                </a:solidFill>
                <a:latin typeface="Segoe UI" charset="0"/>
                <a:ea typeface="微软雅黑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1400">
                <a:solidFill>
                  <a:schemeClr val="tx1"/>
                </a:solidFill>
                <a:latin typeface="Segoe UI" charset="0"/>
                <a:ea typeface="微软雅黑" charset="-122"/>
              </a:defRPr>
            </a:lvl9pPr>
          </a:lstStyle>
          <a:p>
            <a:pPr marL="0" marR="0" lvl="0" indent="0" algn="l" defTabSz="866943" rtl="0" eaLnBrk="1" fontAlgn="base" latinLnBrk="0" hangingPunct="1">
              <a:lnSpc>
                <a:spcPct val="125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zh-Hans" altLang="en-US" sz="5399" b="1" i="0" u="none" strike="noStrike" kern="1200" cap="none" spc="0" normalizeH="0" baseline="0" noProof="0" dirty="0">
                <a:ln>
                  <a:noFill/>
                </a:ln>
                <a:solidFill>
                  <a:srgbClr val="D74A4B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Hannotate SC" charset="-122"/>
              </a:rPr>
              <a:t>消除印记</a:t>
            </a:r>
            <a:endParaRPr kumimoji="0" lang="zh-CN" altLang="en-US" sz="5399" b="1" i="0" u="none" strike="noStrike" kern="1200" cap="none" spc="0" normalizeH="0" baseline="0" noProof="0" dirty="0">
              <a:ln>
                <a:noFill/>
              </a:ln>
              <a:solidFill>
                <a:srgbClr val="D74A4B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Hannotate SC" charset="-122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C976B44B-E7E4-0948-BBE6-869F41A2A71F}"/>
              </a:ext>
            </a:extLst>
          </p:cNvPr>
          <p:cNvSpPr/>
          <p:nvPr/>
        </p:nvSpPr>
        <p:spPr>
          <a:xfrm>
            <a:off x="692912" y="3721281"/>
            <a:ext cx="6096000" cy="1118255"/>
          </a:xfrm>
          <a:prstGeom prst="rect">
            <a:avLst/>
          </a:prstGeom>
        </p:spPr>
        <p:txBody>
          <a:bodyPr>
            <a:spAutoFit/>
          </a:bodyPr>
          <a:lstStyle/>
          <a:p>
            <a:pPr marL="1199989" marR="0" lvl="1" indent="-457139" algn="l" defTabSz="86694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354B5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Hannotate SC" charset="-122"/>
              </a:rPr>
              <a:t>操作步骤</a:t>
            </a:r>
            <a:endParaRPr kumimoji="0" lang="en-US" altLang="zh-CN" sz="3000" b="1" i="0" u="none" strike="noStrike" kern="1200" cap="none" spc="0" normalizeH="0" baseline="0" noProof="0" dirty="0">
              <a:ln>
                <a:noFill/>
              </a:ln>
              <a:solidFill>
                <a:srgbClr val="354B5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Hannotate SC" charset="-122"/>
            </a:endParaRPr>
          </a:p>
          <a:p>
            <a:pPr marL="1199989" marR="0" lvl="1" indent="-457139" algn="l" defTabSz="86694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354B5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Hannotate SC" charset="-122"/>
              </a:rPr>
              <a:t>功能入口</a:t>
            </a:r>
            <a:endParaRPr kumimoji="0" lang="en-US" altLang="zh-CN" sz="1200" b="1" i="0" u="none" strike="noStrike" kern="1200" cap="none" spc="0" normalizeH="0" baseline="0" noProof="0" dirty="0">
              <a:ln>
                <a:noFill/>
              </a:ln>
              <a:solidFill>
                <a:srgbClr val="354B5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Hannotate SC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40873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3AC54CB5-EC46-A341-AD6E-39C8D2169B42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kumimoji="1" lang="zh-Hans" altLang="en-US" dirty="0"/>
              <a:t>消除印记</a:t>
            </a:r>
            <a:r>
              <a:rPr kumimoji="1" lang="en-US" altLang="zh-Hans" dirty="0"/>
              <a:t>—</a:t>
            </a:r>
            <a:r>
              <a:rPr kumimoji="1" lang="zh-Hans" altLang="en-US" dirty="0"/>
              <a:t>操作步骤</a:t>
            </a:r>
            <a:endParaRPr kumimoji="1" lang="zh-CN" altLang="en-US" dirty="0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B2473E5A-0CD6-9D4A-A7B9-8811AA077A7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kumimoji="1" lang="zh-Hans" altLang="en-US" dirty="0"/>
              <a:t>操作步骤</a:t>
            </a:r>
            <a:endParaRPr kumimoji="1" lang="zh-CN" altLang="en-US" dirty="0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22E2E50B-3C05-7A45-9EEB-AF614ACFC912}"/>
              </a:ext>
            </a:extLst>
          </p:cNvPr>
          <p:cNvSpPr/>
          <p:nvPr/>
        </p:nvSpPr>
        <p:spPr>
          <a:xfrm>
            <a:off x="572990" y="1060501"/>
            <a:ext cx="6427352" cy="1346907"/>
          </a:xfrm>
          <a:prstGeom prst="rect">
            <a:avLst/>
          </a:prstGeom>
          <a:ln>
            <a:solidFill>
              <a:srgbClr val="C00000"/>
            </a:solidFill>
            <a:prstDash val="dash"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1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、</a:t>
            </a:r>
            <a:r>
              <a:rPr kumimoji="0" lang="zh-Han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上传图片</a:t>
            </a:r>
            <a:endParaRPr kumimoji="0" lang="en-US" altLang="zh-Han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zh-Han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2</a:t>
            </a:r>
            <a:r>
              <a:rPr kumimoji="0" lang="zh-Han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、选择选框工具框选需要消除印记的区域</a:t>
            </a:r>
            <a:endParaRPr kumimoji="0" lang="en-US" altLang="zh-Han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zh-Han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3</a:t>
            </a:r>
            <a:r>
              <a:rPr kumimoji="0" lang="zh-Han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、点击消除印记按钮，制作完成的图片会展现在右侧的结果区域</a:t>
            </a:r>
            <a:endParaRPr kumimoji="0" lang="en-US" altLang="zh-Han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zh-Han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4</a:t>
            </a:r>
            <a:r>
              <a:rPr kumimoji="0" lang="zh-Han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、最终的结果保存至图片库</a:t>
            </a:r>
            <a:endParaRPr kumimoji="0" lang="en-US" altLang="zh-Han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C4F5913A-8FEC-AA43-8AD1-5639E7324A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11" y="2535156"/>
            <a:ext cx="7665249" cy="4322844"/>
          </a:xfrm>
          <a:prstGeom prst="rect">
            <a:avLst/>
          </a:prstGeom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id="{76CA3758-B232-214A-9CDA-271D360B752F}"/>
              </a:ext>
            </a:extLst>
          </p:cNvPr>
          <p:cNvSpPr/>
          <p:nvPr/>
        </p:nvSpPr>
        <p:spPr bwMode="auto">
          <a:xfrm>
            <a:off x="894080" y="3373120"/>
            <a:ext cx="609600" cy="365760"/>
          </a:xfrm>
          <a:prstGeom prst="rect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egoe UI" pitchFamily="34" charset="0"/>
              <a:ea typeface="微软雅黑" pitchFamily="34" charset="-122"/>
              <a:cs typeface="+mn-cs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D0623347-94C9-9B43-8F75-8F58755D8CCF}"/>
              </a:ext>
            </a:extLst>
          </p:cNvPr>
          <p:cNvSpPr txBox="1"/>
          <p:nvPr/>
        </p:nvSpPr>
        <p:spPr>
          <a:xfrm>
            <a:off x="426720" y="3840480"/>
            <a:ext cx="25196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en-US" altLang="zh-Han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egoe UI" panose="020B0502040204020203" pitchFamily="34" charset="0"/>
                <a:ea typeface="微软雅黑" panose="020B0503020204020204" pitchFamily="34" charset="-122"/>
                <a:cs typeface="+mn-cs"/>
              </a:rPr>
              <a:t>2</a:t>
            </a:r>
            <a:r>
              <a:rPr kumimoji="1" lang="zh-Han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egoe UI" panose="020B0502040204020203" pitchFamily="34" charset="0"/>
                <a:ea typeface="微软雅黑" panose="020B0503020204020204" pitchFamily="34" charset="-122"/>
                <a:cs typeface="+mn-cs"/>
              </a:rPr>
              <a:t>、选择选框工具</a:t>
            </a:r>
            <a:endParaRPr kumimoji="1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Segoe UI" panose="020B0502040204020203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6F71D434-65F4-884D-A0D8-FFB16644BDE9}"/>
              </a:ext>
            </a:extLst>
          </p:cNvPr>
          <p:cNvSpPr txBox="1"/>
          <p:nvPr/>
        </p:nvSpPr>
        <p:spPr>
          <a:xfrm>
            <a:off x="2257480" y="6113616"/>
            <a:ext cx="25196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en-US" altLang="zh-Han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egoe UI" panose="020B0502040204020203" pitchFamily="34" charset="0"/>
                <a:ea typeface="微软雅黑" panose="020B0503020204020204" pitchFamily="34" charset="-122"/>
                <a:cs typeface="+mn-cs"/>
              </a:rPr>
              <a:t>1</a:t>
            </a:r>
            <a:r>
              <a:rPr kumimoji="1" lang="zh-Han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egoe UI" panose="020B0502040204020203" pitchFamily="34" charset="0"/>
                <a:ea typeface="微软雅黑" panose="020B0503020204020204" pitchFamily="34" charset="-122"/>
                <a:cs typeface="+mn-cs"/>
              </a:rPr>
              <a:t>、上传图片</a:t>
            </a:r>
            <a:endParaRPr kumimoji="1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Segoe UI" panose="020B0502040204020203" pitchFamily="34" charset="0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A095BBAB-FEDC-2E45-BECD-0A1442099B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01920" y="2978562"/>
            <a:ext cx="6360160" cy="3506512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39364029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3AC54CB5-EC46-A341-AD6E-39C8D2169B42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kumimoji="1" lang="zh-Hans" altLang="en-US" dirty="0"/>
              <a:t>消除印记</a:t>
            </a:r>
            <a:r>
              <a:rPr kumimoji="1" lang="en-US" altLang="zh-Hans" dirty="0"/>
              <a:t>—</a:t>
            </a:r>
            <a:r>
              <a:rPr kumimoji="1" lang="zh-Hans" altLang="en-US" dirty="0"/>
              <a:t>功能入口</a:t>
            </a:r>
            <a:endParaRPr kumimoji="1" lang="zh-CN" altLang="en-US" dirty="0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B2473E5A-0CD6-9D4A-A7B9-8811AA077A7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kumimoji="1" lang="zh-Hans" altLang="en-US" dirty="0"/>
              <a:t>功能入口</a:t>
            </a:r>
            <a:endParaRPr kumimoji="1" lang="zh-CN" altLang="en-US" dirty="0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A08B2A01-4EF5-9445-A3FA-E0261D58B0D6}"/>
              </a:ext>
            </a:extLst>
          </p:cNvPr>
          <p:cNvSpPr txBox="1"/>
          <p:nvPr/>
        </p:nvSpPr>
        <p:spPr>
          <a:xfrm>
            <a:off x="570016" y="1185517"/>
            <a:ext cx="1569660" cy="369332"/>
          </a:xfrm>
          <a:prstGeom prst="rect">
            <a:avLst/>
          </a:prstGeom>
          <a:solidFill>
            <a:srgbClr val="C00000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zh-Han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" panose="020B0502040204020203" pitchFamily="34" charset="0"/>
                <a:ea typeface="微软雅黑" panose="020B0503020204020204" pitchFamily="34" charset="-122"/>
                <a:cs typeface="+mn-cs"/>
              </a:rPr>
              <a:t>创意中心</a:t>
            </a:r>
            <a:r>
              <a:rPr kumimoji="1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" panose="020B0502040204020203" pitchFamily="34" charset="0"/>
                <a:ea typeface="微软雅黑" panose="020B0503020204020204" pitchFamily="34" charset="-122"/>
                <a:cs typeface="+mn-cs"/>
              </a:rPr>
              <a:t>入口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22E2E50B-3C05-7A45-9EEB-AF614ACFC912}"/>
              </a:ext>
            </a:extLst>
          </p:cNvPr>
          <p:cNvSpPr/>
          <p:nvPr/>
        </p:nvSpPr>
        <p:spPr>
          <a:xfrm>
            <a:off x="538344" y="1620134"/>
            <a:ext cx="5923221" cy="418128"/>
          </a:xfrm>
          <a:prstGeom prst="rect">
            <a:avLst/>
          </a:prstGeom>
          <a:ln>
            <a:solidFill>
              <a:srgbClr val="C00000"/>
            </a:solidFill>
            <a:prstDash val="dash"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1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、</a:t>
            </a:r>
            <a:r>
              <a:rPr kumimoji="0" lang="zh-Han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创意中心</a:t>
            </a:r>
            <a:r>
              <a:rPr kumimoji="0" lang="en-US" altLang="zh-Han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—</a:t>
            </a:r>
            <a:r>
              <a:rPr kumimoji="0" lang="zh-Han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图片工具</a:t>
            </a:r>
            <a:r>
              <a:rPr kumimoji="0" lang="en-US" altLang="zh-Han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—</a:t>
            </a:r>
            <a:r>
              <a:rPr kumimoji="0" lang="zh-Han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图片编辑</a:t>
            </a:r>
            <a:r>
              <a:rPr kumimoji="0" lang="en-US" altLang="zh-Han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--</a:t>
            </a:r>
            <a:r>
              <a:rPr kumimoji="0" lang="zh-Han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消除印记</a:t>
            </a:r>
            <a:endParaRPr kumimoji="0" lang="en-US" altLang="zh-Han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C1DA1CD6-060C-6344-8961-D1DB931CE5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000" y="2121705"/>
            <a:ext cx="8392160" cy="4332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784620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文本框 11"/>
          <p:cNvSpPr txBox="1">
            <a:spLocks noChangeArrowheads="1"/>
          </p:cNvSpPr>
          <p:nvPr/>
        </p:nvSpPr>
        <p:spPr bwMode="auto">
          <a:xfrm>
            <a:off x="1247107" y="2421444"/>
            <a:ext cx="4469216" cy="10361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125000"/>
              </a:lnSpc>
              <a:spcBef>
                <a:spcPts val="10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Segoe UI" charset="0"/>
                <a:ea typeface="微软雅黑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Segoe UI" charset="0"/>
                <a:ea typeface="微软雅黑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charset="0"/>
              <a:buChar char="•"/>
              <a:defRPr sz="1600">
                <a:solidFill>
                  <a:schemeClr val="tx1"/>
                </a:solidFill>
                <a:latin typeface="Segoe UI" charset="0"/>
                <a:ea typeface="微软雅黑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charset="0"/>
              <a:buChar char="•"/>
              <a:defRPr sz="1400">
                <a:solidFill>
                  <a:schemeClr val="tx1"/>
                </a:solidFill>
                <a:latin typeface="Segoe UI" charset="0"/>
                <a:ea typeface="微软雅黑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charset="0"/>
              <a:buChar char="•"/>
              <a:defRPr sz="1400">
                <a:solidFill>
                  <a:schemeClr val="tx1"/>
                </a:solidFill>
                <a:latin typeface="Segoe UI" charset="0"/>
                <a:ea typeface="微软雅黑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1400">
                <a:solidFill>
                  <a:schemeClr val="tx1"/>
                </a:solidFill>
                <a:latin typeface="Segoe UI" charset="0"/>
                <a:ea typeface="微软雅黑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1400">
                <a:solidFill>
                  <a:schemeClr val="tx1"/>
                </a:solidFill>
                <a:latin typeface="Segoe UI" charset="0"/>
                <a:ea typeface="微软雅黑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1400">
                <a:solidFill>
                  <a:schemeClr val="tx1"/>
                </a:solidFill>
                <a:latin typeface="Segoe UI" charset="0"/>
                <a:ea typeface="微软雅黑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1400">
                <a:solidFill>
                  <a:schemeClr val="tx1"/>
                </a:solidFill>
                <a:latin typeface="Segoe UI" charset="0"/>
                <a:ea typeface="微软雅黑" charset="-122"/>
              </a:defRPr>
            </a:lvl9pPr>
          </a:lstStyle>
          <a:p>
            <a:pPr marL="0" marR="0" lvl="0" indent="0" algn="l" defTabSz="866943" rtl="0" eaLnBrk="1" fontAlgn="base" latinLnBrk="0" hangingPunct="1">
              <a:lnSpc>
                <a:spcPct val="125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zh-Hans" altLang="en-US" sz="5399" b="1" i="0" u="none" strike="noStrike" kern="1200" cap="none" spc="0" normalizeH="0" baseline="0" noProof="0" dirty="0">
                <a:ln>
                  <a:noFill/>
                </a:ln>
                <a:solidFill>
                  <a:srgbClr val="D74A4B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Hannotate SC" charset="-122"/>
              </a:rPr>
              <a:t>图片压缩</a:t>
            </a:r>
            <a:endParaRPr kumimoji="0" lang="zh-CN" altLang="en-US" sz="5399" b="1" i="0" u="none" strike="noStrike" kern="1200" cap="none" spc="0" normalizeH="0" baseline="0" noProof="0" dirty="0">
              <a:ln>
                <a:noFill/>
              </a:ln>
              <a:solidFill>
                <a:srgbClr val="D74A4B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Hannotate SC" charset="-122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C976B44B-E7E4-0948-BBE6-869F41A2A71F}"/>
              </a:ext>
            </a:extLst>
          </p:cNvPr>
          <p:cNvSpPr/>
          <p:nvPr/>
        </p:nvSpPr>
        <p:spPr>
          <a:xfrm>
            <a:off x="546608" y="3721281"/>
            <a:ext cx="6096000" cy="1118255"/>
          </a:xfrm>
          <a:prstGeom prst="rect">
            <a:avLst/>
          </a:prstGeom>
        </p:spPr>
        <p:txBody>
          <a:bodyPr>
            <a:spAutoFit/>
          </a:bodyPr>
          <a:lstStyle/>
          <a:p>
            <a:pPr marL="1199989" marR="0" lvl="1" indent="-457139" algn="l" defTabSz="86694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354B5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Hannotate SC" charset="-122"/>
              </a:rPr>
              <a:t>功能入口</a:t>
            </a:r>
            <a:endParaRPr kumimoji="0" lang="en-US" altLang="zh-CN" sz="3000" b="1" i="0" u="none" strike="noStrike" kern="1200" cap="none" spc="0" normalizeH="0" baseline="0" noProof="0" dirty="0">
              <a:ln>
                <a:noFill/>
              </a:ln>
              <a:solidFill>
                <a:srgbClr val="354B5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Hannotate SC" charset="-122"/>
            </a:endParaRPr>
          </a:p>
          <a:p>
            <a:pPr marL="1199989" marR="0" lvl="1" indent="-457139" algn="l" defTabSz="86694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354B5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Hannotate SC" charset="-122"/>
              </a:rPr>
              <a:t>操作步骤</a:t>
            </a:r>
            <a:endParaRPr kumimoji="0" lang="en-US" altLang="zh-CN" sz="1200" b="1" i="0" u="none" strike="noStrike" kern="1200" cap="none" spc="0" normalizeH="0" baseline="0" noProof="0" dirty="0">
              <a:ln>
                <a:noFill/>
              </a:ln>
              <a:solidFill>
                <a:srgbClr val="354B5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Hannotate SC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09451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3AC54CB5-EC46-A341-AD6E-39C8D2169B42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kumimoji="1" lang="zh-Hans" altLang="en-US" dirty="0"/>
              <a:t>消除印记</a:t>
            </a:r>
            <a:r>
              <a:rPr kumimoji="1" lang="en-US" altLang="zh-Hans" dirty="0"/>
              <a:t>—</a:t>
            </a:r>
            <a:r>
              <a:rPr kumimoji="1" lang="zh-Hans" altLang="en-US" dirty="0"/>
              <a:t>功能入口</a:t>
            </a:r>
            <a:endParaRPr kumimoji="1" lang="zh-CN" altLang="en-US" dirty="0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B2473E5A-0CD6-9D4A-A7B9-8811AA077A7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kumimoji="1" lang="zh-Hans" altLang="en-US" dirty="0"/>
              <a:t>功能入口</a:t>
            </a:r>
            <a:endParaRPr kumimoji="1" lang="zh-CN" altLang="en-US" dirty="0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A08B2A01-4EF5-9445-A3FA-E0261D58B0D6}"/>
              </a:ext>
            </a:extLst>
          </p:cNvPr>
          <p:cNvSpPr txBox="1"/>
          <p:nvPr/>
        </p:nvSpPr>
        <p:spPr>
          <a:xfrm>
            <a:off x="570016" y="1185517"/>
            <a:ext cx="1569660" cy="369332"/>
          </a:xfrm>
          <a:prstGeom prst="rect">
            <a:avLst/>
          </a:prstGeom>
          <a:solidFill>
            <a:srgbClr val="C00000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zh-Han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" panose="020B0502040204020203" pitchFamily="34" charset="0"/>
                <a:ea typeface="微软雅黑" panose="020B0503020204020204" pitchFamily="34" charset="-122"/>
                <a:cs typeface="+mn-cs"/>
              </a:rPr>
              <a:t>创意中心</a:t>
            </a:r>
            <a:r>
              <a:rPr kumimoji="1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" panose="020B0502040204020203" pitchFamily="34" charset="0"/>
                <a:ea typeface="微软雅黑" panose="020B0503020204020204" pitchFamily="34" charset="-122"/>
                <a:cs typeface="+mn-cs"/>
              </a:rPr>
              <a:t>入口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22E2E50B-3C05-7A45-9EEB-AF614ACFC912}"/>
              </a:ext>
            </a:extLst>
          </p:cNvPr>
          <p:cNvSpPr/>
          <p:nvPr/>
        </p:nvSpPr>
        <p:spPr>
          <a:xfrm>
            <a:off x="538344" y="1620134"/>
            <a:ext cx="5923221" cy="418128"/>
          </a:xfrm>
          <a:prstGeom prst="rect">
            <a:avLst/>
          </a:prstGeom>
          <a:ln>
            <a:solidFill>
              <a:srgbClr val="C00000"/>
            </a:solidFill>
            <a:prstDash val="dash"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1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、</a:t>
            </a:r>
            <a:r>
              <a:rPr kumimoji="0" lang="zh-Han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创意中心</a:t>
            </a:r>
            <a:r>
              <a:rPr kumimoji="0" lang="en-US" altLang="zh-Han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—</a:t>
            </a:r>
            <a:r>
              <a:rPr kumimoji="0" lang="zh-Han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图片工具</a:t>
            </a:r>
            <a:r>
              <a:rPr kumimoji="0" lang="en-US" altLang="zh-Han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—</a:t>
            </a:r>
            <a:r>
              <a:rPr kumimoji="0" lang="zh-Han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图片编辑</a:t>
            </a:r>
            <a:r>
              <a:rPr kumimoji="0" lang="en-US" altLang="zh-Han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--</a:t>
            </a:r>
            <a:r>
              <a:rPr kumimoji="0" lang="zh-Han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图片压缩</a:t>
            </a:r>
            <a:endParaRPr kumimoji="0" lang="en-US" altLang="zh-Han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78561F19-860D-BC4D-87AA-9628E395EF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1391" y="2249424"/>
            <a:ext cx="7632394" cy="4460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258132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3AC54CB5-EC46-A341-AD6E-39C8D2169B42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kumimoji="1" lang="zh-Hans" altLang="en-US" dirty="0"/>
              <a:t>消除印记</a:t>
            </a:r>
            <a:r>
              <a:rPr kumimoji="1" lang="en-US" altLang="zh-Hans" dirty="0"/>
              <a:t>—</a:t>
            </a:r>
            <a:r>
              <a:rPr kumimoji="1" lang="zh-Hans" altLang="en-US" dirty="0"/>
              <a:t>操作步骤</a:t>
            </a:r>
            <a:endParaRPr kumimoji="1" lang="zh-CN" altLang="en-US" dirty="0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B2473E5A-0CD6-9D4A-A7B9-8811AA077A7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kumimoji="1" lang="zh-Hans" altLang="en-US" dirty="0"/>
              <a:t>操作步骤</a:t>
            </a:r>
            <a:endParaRPr kumimoji="1" lang="zh-CN" altLang="en-US" dirty="0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22E2E50B-3C05-7A45-9EEB-AF614ACFC912}"/>
              </a:ext>
            </a:extLst>
          </p:cNvPr>
          <p:cNvSpPr/>
          <p:nvPr/>
        </p:nvSpPr>
        <p:spPr>
          <a:xfrm>
            <a:off x="558664" y="1065398"/>
            <a:ext cx="5923221" cy="1526123"/>
          </a:xfrm>
          <a:prstGeom prst="rect">
            <a:avLst/>
          </a:prstGeom>
          <a:ln>
            <a:solidFill>
              <a:srgbClr val="C00000"/>
            </a:solidFill>
            <a:prstDash val="dash"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1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、</a:t>
            </a:r>
            <a:r>
              <a:rPr kumimoji="0" lang="zh-Han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选择文件</a:t>
            </a:r>
            <a:endParaRPr kumimoji="0" lang="en-US" altLang="zh-Han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zh-Han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2</a:t>
            </a:r>
            <a:r>
              <a:rPr kumimoji="0" lang="zh-Han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、文件上传同时压缩文件</a:t>
            </a:r>
            <a:endParaRPr kumimoji="0" lang="en-US" altLang="zh-Han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zh-Han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3</a:t>
            </a:r>
            <a:r>
              <a:rPr kumimoji="0" lang="zh-Han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、压缩完的图片会在右侧展示</a:t>
            </a:r>
            <a:endParaRPr kumimoji="0" lang="en-US" altLang="zh-Han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zh-Han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4</a:t>
            </a:r>
            <a:r>
              <a:rPr kumimoji="0" lang="zh-Han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、压缩完的图片可点击下载按钮下载</a:t>
            </a:r>
            <a:endParaRPr kumimoji="0" lang="en-US" altLang="zh-Han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284D07E2-9DF1-084E-8C6F-844E38857F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4224" y="2742118"/>
            <a:ext cx="7286727" cy="4115882"/>
          </a:xfrm>
          <a:prstGeom prst="rect">
            <a:avLst/>
          </a:prstGeom>
        </p:spPr>
      </p:pic>
      <p:sp>
        <p:nvSpPr>
          <p:cNvPr id="10" name="矩形 9">
            <a:extLst>
              <a:ext uri="{FF2B5EF4-FFF2-40B4-BE49-F238E27FC236}">
                <a16:creationId xmlns:a16="http://schemas.microsoft.com/office/drawing/2014/main" id="{0E1504CA-8C6B-3941-A0E6-A2ED1833401E}"/>
              </a:ext>
            </a:extLst>
          </p:cNvPr>
          <p:cNvSpPr/>
          <p:nvPr/>
        </p:nvSpPr>
        <p:spPr bwMode="auto">
          <a:xfrm>
            <a:off x="4677664" y="2742118"/>
            <a:ext cx="853440" cy="426720"/>
          </a:xfrm>
          <a:prstGeom prst="rect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egoe UI" pitchFamily="34" charset="0"/>
              <a:ea typeface="微软雅黑" pitchFamily="34" charset="-122"/>
              <a:cs typeface="+mn-cs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930B4905-DDB0-6C41-8A22-03680971E346}"/>
              </a:ext>
            </a:extLst>
          </p:cNvPr>
          <p:cNvSpPr/>
          <p:nvPr/>
        </p:nvSpPr>
        <p:spPr bwMode="auto">
          <a:xfrm>
            <a:off x="3393440" y="3616960"/>
            <a:ext cx="304800" cy="243840"/>
          </a:xfrm>
          <a:prstGeom prst="rect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egoe UI" pitchFamily="34" charset="0"/>
              <a:ea typeface="微软雅黑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2958305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2017创意商务PPT模板"/>
</p:tagLst>
</file>

<file path=ppt/theme/theme1.xml><?xml version="1.0" encoding="utf-8"?>
<a:theme xmlns:a="http://schemas.openxmlformats.org/drawingml/2006/main" name="清风素材4 https://12sc.taobao.com">
  <a:themeElements>
    <a:clrScheme name="4_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75F77"/>
      </a:accent1>
      <a:accent2>
        <a:srgbClr val="D74B4B"/>
      </a:accent2>
      <a:accent3>
        <a:srgbClr val="FFFFFF"/>
      </a:accent3>
      <a:accent4>
        <a:srgbClr val="000000"/>
      </a:accent4>
      <a:accent5>
        <a:srgbClr val="B1B6BD"/>
      </a:accent5>
      <a:accent6>
        <a:srgbClr val="C34343"/>
      </a:accent6>
      <a:hlink>
        <a:srgbClr val="D74B4B"/>
      </a:hlink>
      <a:folHlink>
        <a:srgbClr val="869FB7"/>
      </a:folHlink>
    </a:clrScheme>
    <a:fontScheme name="4_Office 主题">
      <a:majorFont>
        <a:latin typeface="Segoe UI Light"/>
        <a:ea typeface="微软雅黑 Light"/>
        <a:cs typeface=""/>
      </a:majorFont>
      <a:minorFont>
        <a:latin typeface="Segoe UI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bg2">
            <a:lumMod val="75000"/>
          </a:schemeClr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  <a:extLst/>
      </a:spPr>
      <a:bodyPr vert="horz" wrap="square" lIns="91440" tIns="45720" rIns="91440" bIns="45720" numCol="1" rtlCol="0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Segoe UI" pitchFamily="34" charset="0"/>
            <a:ea typeface="微软雅黑" pitchFamily="34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Segoe UI" pitchFamily="34" charset="0"/>
            <a:ea typeface="微软雅黑" pitchFamily="34" charset="-122"/>
          </a:defRPr>
        </a:defPPr>
      </a:lstStyle>
    </a:lnDef>
  </a:objectDefaults>
  <a:extraClrSchemeLst>
    <a:extraClrScheme>
      <a:clrScheme name="4_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475F77"/>
        </a:accent1>
        <a:accent2>
          <a:srgbClr val="D74B4B"/>
        </a:accent2>
        <a:accent3>
          <a:srgbClr val="FFFFFF"/>
        </a:accent3>
        <a:accent4>
          <a:srgbClr val="000000"/>
        </a:accent4>
        <a:accent5>
          <a:srgbClr val="B1B6BD"/>
        </a:accent5>
        <a:accent6>
          <a:srgbClr val="C34343"/>
        </a:accent6>
        <a:hlink>
          <a:srgbClr val="D74B4B"/>
        </a:hlink>
        <a:folHlink>
          <a:srgbClr val="869FB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27374</TotalTime>
  <Words>1002</Words>
  <Application>Microsoft Macintosh PowerPoint</Application>
  <PresentationFormat>宽屏</PresentationFormat>
  <Paragraphs>151</Paragraphs>
  <Slides>22</Slides>
  <Notes>11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33" baseType="lpstr">
      <vt:lpstr>等线</vt:lpstr>
      <vt:lpstr>宋体</vt:lpstr>
      <vt:lpstr>微软雅黑</vt:lpstr>
      <vt:lpstr>微软雅黑</vt:lpstr>
      <vt:lpstr>微软雅黑 Light</vt:lpstr>
      <vt:lpstr>Hannotate SC</vt:lpstr>
      <vt:lpstr>Segoe UI</vt:lpstr>
      <vt:lpstr>Segoe UI Light</vt:lpstr>
      <vt:lpstr>Arial</vt:lpstr>
      <vt:lpstr>Calibri</vt:lpstr>
      <vt:lpstr>清风素材4 https://12sc.taobao.com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2017创意商务PPT模板</dc:title>
  <dc:creator>哎呀小小草</dc:creator>
  <cp:lastModifiedBy>Microsoft Office User</cp:lastModifiedBy>
  <cp:revision>998</cp:revision>
  <cp:lastPrinted>2018-06-26T08:44:30Z</cp:lastPrinted>
  <dcterms:created xsi:type="dcterms:W3CDTF">2014-05-23T07:15:45Z</dcterms:created>
  <dcterms:modified xsi:type="dcterms:W3CDTF">2020-09-18T08:52:46Z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2052-10.1.0.6393</vt:lpwstr>
  </property>
</Properties>
</file>