
<file path=[Content_Types].xml><?xml version="1.0" encoding="utf-8"?>
<Types xmlns="http://schemas.openxmlformats.org/package/2006/content-types">
  <Default Extension="xml" ContentType="application/xml"/>
  <Default Extension="wmf" ContentType="image/x-wmf"/>
  <Default Extension="jpeg" ContentType="image/jpeg"/>
  <Default Extension="tiff" ContentType="image/tiff"/>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Masters/slideMaster95.xml" ContentType="application/vnd.openxmlformats-officedocument.presentationml.slideMaster+xml"/>
  <Override PartName="/ppt/slideMasters/slideMaster96.xml" ContentType="application/vnd.openxmlformats-officedocument.presentationml.slideMaster+xml"/>
  <Override PartName="/ppt/slideMasters/slideMaster97.xml" ContentType="application/vnd.openxmlformats-officedocument.presentationml.slideMaster+xml"/>
  <Override PartName="/ppt/slideMasters/slideMaster98.xml" ContentType="application/vnd.openxmlformats-officedocument.presentationml.slideMaster+xml"/>
  <Override PartName="/ppt/slideMasters/slideMaster99.xml" ContentType="application/vnd.openxmlformats-officedocument.presentationml.slideMaster+xml"/>
  <Override PartName="/ppt/slideMasters/slideMaster100.xml" ContentType="application/vnd.openxmlformats-officedocument.presentationml.slideMaster+xml"/>
  <Override PartName="/ppt/slideMasters/slideMaster101.xml" ContentType="application/vnd.openxmlformats-officedocument.presentationml.slideMaster+xml"/>
  <Override PartName="/ppt/slideMasters/slideMaster102.xml" ContentType="application/vnd.openxmlformats-officedocument.presentationml.slideMaster+xml"/>
  <Override PartName="/ppt/slideMasters/slideMaster103.xml" ContentType="application/vnd.openxmlformats-officedocument.presentationml.slideMaster+xml"/>
  <Override PartName="/ppt/slideMasters/slideMaster104.xml" ContentType="application/vnd.openxmlformats-officedocument.presentationml.slideMaster+xml"/>
  <Override PartName="/ppt/slideMasters/slideMaster105.xml" ContentType="application/vnd.openxmlformats-officedocument.presentationml.slideMaster+xml"/>
  <Override PartName="/ppt/slideMasters/slideMaster106.xml" ContentType="application/vnd.openxmlformats-officedocument.presentationml.slideMaster+xml"/>
  <Override PartName="/ppt/slideMasters/slideMaster107.xml" ContentType="application/vnd.openxmlformats-officedocument.presentationml.slideMaster+xml"/>
  <Override PartName="/ppt/slideMasters/slideMaster108.xml" ContentType="application/vnd.openxmlformats-officedocument.presentationml.slideMaster+xml"/>
  <Override PartName="/ppt/slideMasters/slideMaster10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22.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3.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24.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25.xml" ContentType="application/vnd.openxmlformats-officedocument.theme+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26.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theme/theme27.xml" ContentType="application/vnd.openxmlformats-officedocument.theme+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theme/theme28.xml" ContentType="application/vnd.openxmlformats-officedocument.theme+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theme/theme29.xml" ContentType="application/vnd.openxmlformats-officedocument.theme+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theme/theme30.xml" ContentType="application/vnd.openxmlformats-officedocument.theme+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theme/theme31.xml" ContentType="application/vnd.openxmlformats-officedocument.theme+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theme/theme32.xml" ContentType="application/vnd.openxmlformats-officedocument.theme+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theme/theme33.xml" ContentType="application/vnd.openxmlformats-officedocument.theme+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theme/theme34.xml" ContentType="application/vnd.openxmlformats-officedocument.theme+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theme/theme35.xml" ContentType="application/vnd.openxmlformats-officedocument.theme+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theme/theme36.xml" ContentType="application/vnd.openxmlformats-officedocument.theme+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theme/theme37.xml" ContentType="application/vnd.openxmlformats-officedocument.theme+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theme/theme38.xml" ContentType="application/vnd.openxmlformats-officedocument.theme+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theme/theme39.xml" ContentType="application/vnd.openxmlformats-officedocument.theme+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theme/theme40.xml" ContentType="application/vnd.openxmlformats-officedocument.theme+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theme/theme41.xml" ContentType="application/vnd.openxmlformats-officedocument.theme+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theme/theme42.xml" ContentType="application/vnd.openxmlformats-officedocument.theme+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theme/theme43.xml" ContentType="application/vnd.openxmlformats-officedocument.theme+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theme/theme44.xml" ContentType="application/vnd.openxmlformats-officedocument.theme+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theme/theme45.xml" ContentType="application/vnd.openxmlformats-officedocument.theme+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theme/theme46.xml" ContentType="application/vnd.openxmlformats-officedocument.theme+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theme/theme47.xml" ContentType="application/vnd.openxmlformats-officedocument.theme+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theme/theme48.xml" ContentType="application/vnd.openxmlformats-officedocument.theme+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theme/theme49.xml" ContentType="application/vnd.openxmlformats-officedocument.theme+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theme/theme50.xml" ContentType="application/vnd.openxmlformats-officedocument.theme+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theme/theme51.xml" ContentType="application/vnd.openxmlformats-officedocument.theme+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theme/theme52.xml" ContentType="application/vnd.openxmlformats-officedocument.theme+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theme/theme53.xml" ContentType="application/vnd.openxmlformats-officedocument.theme+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theme/theme54.xml" ContentType="application/vnd.openxmlformats-officedocument.theme+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theme/theme55.xml" ContentType="application/vnd.openxmlformats-officedocument.theme+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theme/theme56.xml" ContentType="application/vnd.openxmlformats-officedocument.theme+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theme/theme57.xml" ContentType="application/vnd.openxmlformats-officedocument.theme+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theme/theme58.xml" ContentType="application/vnd.openxmlformats-officedocument.theme+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theme/theme59.xml" ContentType="application/vnd.openxmlformats-officedocument.theme+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theme/theme60.xml" ContentType="application/vnd.openxmlformats-officedocument.theme+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theme/theme61.xml" ContentType="application/vnd.openxmlformats-officedocument.theme+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theme/theme62.xml" ContentType="application/vnd.openxmlformats-officedocument.theme+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theme/theme63.xml" ContentType="application/vnd.openxmlformats-officedocument.theme+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theme/theme64.xml" ContentType="application/vnd.openxmlformats-officedocument.theme+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theme/theme65.xml" ContentType="application/vnd.openxmlformats-officedocument.theme+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theme/theme66.xml" ContentType="application/vnd.openxmlformats-officedocument.theme+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theme/theme67.xml" ContentType="application/vnd.openxmlformats-officedocument.theme+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theme/theme68.xml" ContentType="application/vnd.openxmlformats-officedocument.theme+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theme/theme69.xml" ContentType="application/vnd.openxmlformats-officedocument.theme+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theme/theme70.xml" ContentType="application/vnd.openxmlformats-officedocument.theme+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theme/theme71.xml" ContentType="application/vnd.openxmlformats-officedocument.theme+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theme/theme72.xml" ContentType="application/vnd.openxmlformats-officedocument.theme+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theme/theme73.xml" ContentType="application/vnd.openxmlformats-officedocument.theme+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theme/theme74.xml" ContentType="application/vnd.openxmlformats-officedocument.theme+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theme/theme75.xml" ContentType="application/vnd.openxmlformats-officedocument.theme+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theme/theme76.xml" ContentType="application/vnd.openxmlformats-officedocument.theme+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theme/theme77.xml" ContentType="application/vnd.openxmlformats-officedocument.theme+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theme/theme78.xml" ContentType="application/vnd.openxmlformats-officedocument.theme+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theme/theme79.xml" ContentType="application/vnd.openxmlformats-officedocument.theme+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theme/theme80.xml" ContentType="application/vnd.openxmlformats-officedocument.theme+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theme/theme81.xml" ContentType="application/vnd.openxmlformats-officedocument.theme+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theme/theme82.xml" ContentType="application/vnd.openxmlformats-officedocument.theme+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theme/theme83.xml" ContentType="application/vnd.openxmlformats-officedocument.theme+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theme/theme84.xml" ContentType="application/vnd.openxmlformats-officedocument.theme+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theme/theme85.xml" ContentType="application/vnd.openxmlformats-officedocument.theme+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theme/theme86.xml" ContentType="application/vnd.openxmlformats-officedocument.theme+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slideLayouts/slideLayout949.xml" ContentType="application/vnd.openxmlformats-officedocument.presentationml.slideLayout+xml"/>
  <Override PartName="/ppt/slideLayouts/slideLayout950.xml" ContentType="application/vnd.openxmlformats-officedocument.presentationml.slideLayout+xml"/>
  <Override PartName="/ppt/slideLayouts/slideLayout951.xml" ContentType="application/vnd.openxmlformats-officedocument.presentationml.slideLayout+xml"/>
  <Override PartName="/ppt/slideLayouts/slideLayout952.xml" ContentType="application/vnd.openxmlformats-officedocument.presentationml.slideLayout+xml"/>
  <Override PartName="/ppt/slideLayouts/slideLayout953.xml" ContentType="application/vnd.openxmlformats-officedocument.presentationml.slideLayout+xml"/>
  <Override PartName="/ppt/slideLayouts/slideLayout954.xml" ContentType="application/vnd.openxmlformats-officedocument.presentationml.slideLayout+xml"/>
  <Override PartName="/ppt/slideLayouts/slideLayout955.xml" ContentType="application/vnd.openxmlformats-officedocument.presentationml.slideLayout+xml"/>
  <Override PartName="/ppt/slideLayouts/slideLayout956.xml" ContentType="application/vnd.openxmlformats-officedocument.presentationml.slideLayout+xml"/>
  <Override PartName="/ppt/slideLayouts/slideLayout957.xml" ContentType="application/vnd.openxmlformats-officedocument.presentationml.slideLayout+xml"/>
  <Override PartName="/ppt/theme/theme87.xml" ContentType="application/vnd.openxmlformats-officedocument.theme+xml"/>
  <Override PartName="/ppt/slideLayouts/slideLayout958.xml" ContentType="application/vnd.openxmlformats-officedocument.presentationml.slideLayout+xml"/>
  <Override PartName="/ppt/slideLayouts/slideLayout959.xml" ContentType="application/vnd.openxmlformats-officedocument.presentationml.slideLayout+xml"/>
  <Override PartName="/ppt/slideLayouts/slideLayout960.xml" ContentType="application/vnd.openxmlformats-officedocument.presentationml.slideLayout+xml"/>
  <Override PartName="/ppt/slideLayouts/slideLayout961.xml" ContentType="application/vnd.openxmlformats-officedocument.presentationml.slideLayout+xml"/>
  <Override PartName="/ppt/slideLayouts/slideLayout962.xml" ContentType="application/vnd.openxmlformats-officedocument.presentationml.slideLayout+xml"/>
  <Override PartName="/ppt/slideLayouts/slideLayout963.xml" ContentType="application/vnd.openxmlformats-officedocument.presentationml.slideLayout+xml"/>
  <Override PartName="/ppt/slideLayouts/slideLayout964.xml" ContentType="application/vnd.openxmlformats-officedocument.presentationml.slideLayout+xml"/>
  <Override PartName="/ppt/slideLayouts/slideLayout965.xml" ContentType="application/vnd.openxmlformats-officedocument.presentationml.slideLayout+xml"/>
  <Override PartName="/ppt/slideLayouts/slideLayout966.xml" ContentType="application/vnd.openxmlformats-officedocument.presentationml.slideLayout+xml"/>
  <Override PartName="/ppt/slideLayouts/slideLayout967.xml" ContentType="application/vnd.openxmlformats-officedocument.presentationml.slideLayout+xml"/>
  <Override PartName="/ppt/slideLayouts/slideLayout968.xml" ContentType="application/vnd.openxmlformats-officedocument.presentationml.slideLayout+xml"/>
  <Override PartName="/ppt/theme/theme88.xml" ContentType="application/vnd.openxmlformats-officedocument.theme+xml"/>
  <Override PartName="/ppt/slideLayouts/slideLayout969.xml" ContentType="application/vnd.openxmlformats-officedocument.presentationml.slideLayout+xml"/>
  <Override PartName="/ppt/slideLayouts/slideLayout970.xml" ContentType="application/vnd.openxmlformats-officedocument.presentationml.slideLayout+xml"/>
  <Override PartName="/ppt/slideLayouts/slideLayout971.xml" ContentType="application/vnd.openxmlformats-officedocument.presentationml.slideLayout+xml"/>
  <Override PartName="/ppt/slideLayouts/slideLayout972.xml" ContentType="application/vnd.openxmlformats-officedocument.presentationml.slideLayout+xml"/>
  <Override PartName="/ppt/slideLayouts/slideLayout973.xml" ContentType="application/vnd.openxmlformats-officedocument.presentationml.slideLayout+xml"/>
  <Override PartName="/ppt/slideLayouts/slideLayout974.xml" ContentType="application/vnd.openxmlformats-officedocument.presentationml.slideLayout+xml"/>
  <Override PartName="/ppt/slideLayouts/slideLayout975.xml" ContentType="application/vnd.openxmlformats-officedocument.presentationml.slideLayout+xml"/>
  <Override PartName="/ppt/slideLayouts/slideLayout976.xml" ContentType="application/vnd.openxmlformats-officedocument.presentationml.slideLayout+xml"/>
  <Override PartName="/ppt/slideLayouts/slideLayout977.xml" ContentType="application/vnd.openxmlformats-officedocument.presentationml.slideLayout+xml"/>
  <Override PartName="/ppt/slideLayouts/slideLayout978.xml" ContentType="application/vnd.openxmlformats-officedocument.presentationml.slideLayout+xml"/>
  <Override PartName="/ppt/slideLayouts/slideLayout979.xml" ContentType="application/vnd.openxmlformats-officedocument.presentationml.slideLayout+xml"/>
  <Override PartName="/ppt/theme/theme89.xml" ContentType="application/vnd.openxmlformats-officedocument.theme+xml"/>
  <Override PartName="/ppt/slideLayouts/slideLayout980.xml" ContentType="application/vnd.openxmlformats-officedocument.presentationml.slideLayout+xml"/>
  <Override PartName="/ppt/slideLayouts/slideLayout981.xml" ContentType="application/vnd.openxmlformats-officedocument.presentationml.slideLayout+xml"/>
  <Override PartName="/ppt/slideLayouts/slideLayout982.xml" ContentType="application/vnd.openxmlformats-officedocument.presentationml.slideLayout+xml"/>
  <Override PartName="/ppt/slideLayouts/slideLayout983.xml" ContentType="application/vnd.openxmlformats-officedocument.presentationml.slideLayout+xml"/>
  <Override PartName="/ppt/slideLayouts/slideLayout984.xml" ContentType="application/vnd.openxmlformats-officedocument.presentationml.slideLayout+xml"/>
  <Override PartName="/ppt/slideLayouts/slideLayout985.xml" ContentType="application/vnd.openxmlformats-officedocument.presentationml.slideLayout+xml"/>
  <Override PartName="/ppt/slideLayouts/slideLayout986.xml" ContentType="application/vnd.openxmlformats-officedocument.presentationml.slideLayout+xml"/>
  <Override PartName="/ppt/slideLayouts/slideLayout987.xml" ContentType="application/vnd.openxmlformats-officedocument.presentationml.slideLayout+xml"/>
  <Override PartName="/ppt/slideLayouts/slideLayout988.xml" ContentType="application/vnd.openxmlformats-officedocument.presentationml.slideLayout+xml"/>
  <Override PartName="/ppt/slideLayouts/slideLayout989.xml" ContentType="application/vnd.openxmlformats-officedocument.presentationml.slideLayout+xml"/>
  <Override PartName="/ppt/slideLayouts/slideLayout990.xml" ContentType="application/vnd.openxmlformats-officedocument.presentationml.slideLayout+xml"/>
  <Override PartName="/ppt/theme/theme90.xml" ContentType="application/vnd.openxmlformats-officedocument.theme+xml"/>
  <Override PartName="/ppt/slideLayouts/slideLayout991.xml" ContentType="application/vnd.openxmlformats-officedocument.presentationml.slideLayout+xml"/>
  <Override PartName="/ppt/slideLayouts/slideLayout992.xml" ContentType="application/vnd.openxmlformats-officedocument.presentationml.slideLayout+xml"/>
  <Override PartName="/ppt/slideLayouts/slideLayout993.xml" ContentType="application/vnd.openxmlformats-officedocument.presentationml.slideLayout+xml"/>
  <Override PartName="/ppt/slideLayouts/slideLayout994.xml" ContentType="application/vnd.openxmlformats-officedocument.presentationml.slideLayout+xml"/>
  <Override PartName="/ppt/slideLayouts/slideLayout995.xml" ContentType="application/vnd.openxmlformats-officedocument.presentationml.slideLayout+xml"/>
  <Override PartName="/ppt/slideLayouts/slideLayout996.xml" ContentType="application/vnd.openxmlformats-officedocument.presentationml.slideLayout+xml"/>
  <Override PartName="/ppt/slideLayouts/slideLayout997.xml" ContentType="application/vnd.openxmlformats-officedocument.presentationml.slideLayout+xml"/>
  <Override PartName="/ppt/slideLayouts/slideLayout998.xml" ContentType="application/vnd.openxmlformats-officedocument.presentationml.slideLayout+xml"/>
  <Override PartName="/ppt/slideLayouts/slideLayout999.xml" ContentType="application/vnd.openxmlformats-officedocument.presentationml.slideLayout+xml"/>
  <Override PartName="/ppt/slideLayouts/slideLayout1000.xml" ContentType="application/vnd.openxmlformats-officedocument.presentationml.slideLayout+xml"/>
  <Override PartName="/ppt/slideLayouts/slideLayout1001.xml" ContentType="application/vnd.openxmlformats-officedocument.presentationml.slideLayout+xml"/>
  <Override PartName="/ppt/theme/theme91.xml" ContentType="application/vnd.openxmlformats-officedocument.theme+xml"/>
  <Override PartName="/ppt/slideLayouts/slideLayout1002.xml" ContentType="application/vnd.openxmlformats-officedocument.presentationml.slideLayout+xml"/>
  <Override PartName="/ppt/slideLayouts/slideLayout1003.xml" ContentType="application/vnd.openxmlformats-officedocument.presentationml.slideLayout+xml"/>
  <Override PartName="/ppt/slideLayouts/slideLayout1004.xml" ContentType="application/vnd.openxmlformats-officedocument.presentationml.slideLayout+xml"/>
  <Override PartName="/ppt/slideLayouts/slideLayout1005.xml" ContentType="application/vnd.openxmlformats-officedocument.presentationml.slideLayout+xml"/>
  <Override PartName="/ppt/slideLayouts/slideLayout1006.xml" ContentType="application/vnd.openxmlformats-officedocument.presentationml.slideLayout+xml"/>
  <Override PartName="/ppt/slideLayouts/slideLayout1007.xml" ContentType="application/vnd.openxmlformats-officedocument.presentationml.slideLayout+xml"/>
  <Override PartName="/ppt/slideLayouts/slideLayout1008.xml" ContentType="application/vnd.openxmlformats-officedocument.presentationml.slideLayout+xml"/>
  <Override PartName="/ppt/slideLayouts/slideLayout1009.xml" ContentType="application/vnd.openxmlformats-officedocument.presentationml.slideLayout+xml"/>
  <Override PartName="/ppt/slideLayouts/slideLayout1010.xml" ContentType="application/vnd.openxmlformats-officedocument.presentationml.slideLayout+xml"/>
  <Override PartName="/ppt/slideLayouts/slideLayout1011.xml" ContentType="application/vnd.openxmlformats-officedocument.presentationml.slideLayout+xml"/>
  <Override PartName="/ppt/slideLayouts/slideLayout1012.xml" ContentType="application/vnd.openxmlformats-officedocument.presentationml.slideLayout+xml"/>
  <Override PartName="/ppt/theme/theme92.xml" ContentType="application/vnd.openxmlformats-officedocument.theme+xml"/>
  <Override PartName="/ppt/slideLayouts/slideLayout1013.xml" ContentType="application/vnd.openxmlformats-officedocument.presentationml.slideLayout+xml"/>
  <Override PartName="/ppt/slideLayouts/slideLayout1014.xml" ContentType="application/vnd.openxmlformats-officedocument.presentationml.slideLayout+xml"/>
  <Override PartName="/ppt/slideLayouts/slideLayout1015.xml" ContentType="application/vnd.openxmlformats-officedocument.presentationml.slideLayout+xml"/>
  <Override PartName="/ppt/slideLayouts/slideLayout1016.xml" ContentType="application/vnd.openxmlformats-officedocument.presentationml.slideLayout+xml"/>
  <Override PartName="/ppt/slideLayouts/slideLayout1017.xml" ContentType="application/vnd.openxmlformats-officedocument.presentationml.slideLayout+xml"/>
  <Override PartName="/ppt/slideLayouts/slideLayout1018.xml" ContentType="application/vnd.openxmlformats-officedocument.presentationml.slideLayout+xml"/>
  <Override PartName="/ppt/slideLayouts/slideLayout1019.xml" ContentType="application/vnd.openxmlformats-officedocument.presentationml.slideLayout+xml"/>
  <Override PartName="/ppt/slideLayouts/slideLayout1020.xml" ContentType="application/vnd.openxmlformats-officedocument.presentationml.slideLayout+xml"/>
  <Override PartName="/ppt/slideLayouts/slideLayout1021.xml" ContentType="application/vnd.openxmlformats-officedocument.presentationml.slideLayout+xml"/>
  <Override PartName="/ppt/slideLayouts/slideLayout1022.xml" ContentType="application/vnd.openxmlformats-officedocument.presentationml.slideLayout+xml"/>
  <Override PartName="/ppt/slideLayouts/slideLayout1023.xml" ContentType="application/vnd.openxmlformats-officedocument.presentationml.slideLayout+xml"/>
  <Override PartName="/ppt/theme/theme93.xml" ContentType="application/vnd.openxmlformats-officedocument.theme+xml"/>
  <Override PartName="/ppt/slideLayouts/slideLayout1024.xml" ContentType="application/vnd.openxmlformats-officedocument.presentationml.slideLayout+xml"/>
  <Override PartName="/ppt/slideLayouts/slideLayout1025.xml" ContentType="application/vnd.openxmlformats-officedocument.presentationml.slideLayout+xml"/>
  <Override PartName="/ppt/slideLayouts/slideLayout1026.xml" ContentType="application/vnd.openxmlformats-officedocument.presentationml.slideLayout+xml"/>
  <Override PartName="/ppt/slideLayouts/slideLayout1027.xml" ContentType="application/vnd.openxmlformats-officedocument.presentationml.slideLayout+xml"/>
  <Override PartName="/ppt/slideLayouts/slideLayout1028.xml" ContentType="application/vnd.openxmlformats-officedocument.presentationml.slideLayout+xml"/>
  <Override PartName="/ppt/slideLayouts/slideLayout1029.xml" ContentType="application/vnd.openxmlformats-officedocument.presentationml.slideLayout+xml"/>
  <Override PartName="/ppt/slideLayouts/slideLayout1030.xml" ContentType="application/vnd.openxmlformats-officedocument.presentationml.slideLayout+xml"/>
  <Override PartName="/ppt/slideLayouts/slideLayout1031.xml" ContentType="application/vnd.openxmlformats-officedocument.presentationml.slideLayout+xml"/>
  <Override PartName="/ppt/slideLayouts/slideLayout1032.xml" ContentType="application/vnd.openxmlformats-officedocument.presentationml.slideLayout+xml"/>
  <Override PartName="/ppt/slideLayouts/slideLayout1033.xml" ContentType="application/vnd.openxmlformats-officedocument.presentationml.slideLayout+xml"/>
  <Override PartName="/ppt/slideLayouts/slideLayout1034.xml" ContentType="application/vnd.openxmlformats-officedocument.presentationml.slideLayout+xml"/>
  <Override PartName="/ppt/theme/theme94.xml" ContentType="application/vnd.openxmlformats-officedocument.theme+xml"/>
  <Override PartName="/ppt/slideLayouts/slideLayout1035.xml" ContentType="application/vnd.openxmlformats-officedocument.presentationml.slideLayout+xml"/>
  <Override PartName="/ppt/slideLayouts/slideLayout1036.xml" ContentType="application/vnd.openxmlformats-officedocument.presentationml.slideLayout+xml"/>
  <Override PartName="/ppt/slideLayouts/slideLayout1037.xml" ContentType="application/vnd.openxmlformats-officedocument.presentationml.slideLayout+xml"/>
  <Override PartName="/ppt/slideLayouts/slideLayout1038.xml" ContentType="application/vnd.openxmlformats-officedocument.presentationml.slideLayout+xml"/>
  <Override PartName="/ppt/slideLayouts/slideLayout1039.xml" ContentType="application/vnd.openxmlformats-officedocument.presentationml.slideLayout+xml"/>
  <Override PartName="/ppt/slideLayouts/slideLayout1040.xml" ContentType="application/vnd.openxmlformats-officedocument.presentationml.slideLayout+xml"/>
  <Override PartName="/ppt/slideLayouts/slideLayout1041.xml" ContentType="application/vnd.openxmlformats-officedocument.presentationml.slideLayout+xml"/>
  <Override PartName="/ppt/slideLayouts/slideLayout1042.xml" ContentType="application/vnd.openxmlformats-officedocument.presentationml.slideLayout+xml"/>
  <Override PartName="/ppt/slideLayouts/slideLayout1043.xml" ContentType="application/vnd.openxmlformats-officedocument.presentationml.slideLayout+xml"/>
  <Override PartName="/ppt/slideLayouts/slideLayout1044.xml" ContentType="application/vnd.openxmlformats-officedocument.presentationml.slideLayout+xml"/>
  <Override PartName="/ppt/slideLayouts/slideLayout1045.xml" ContentType="application/vnd.openxmlformats-officedocument.presentationml.slideLayout+xml"/>
  <Override PartName="/ppt/theme/theme95.xml" ContentType="application/vnd.openxmlformats-officedocument.theme+xml"/>
  <Override PartName="/ppt/slideLayouts/slideLayout1046.xml" ContentType="application/vnd.openxmlformats-officedocument.presentationml.slideLayout+xml"/>
  <Override PartName="/ppt/slideLayouts/slideLayout1047.xml" ContentType="application/vnd.openxmlformats-officedocument.presentationml.slideLayout+xml"/>
  <Override PartName="/ppt/slideLayouts/slideLayout1048.xml" ContentType="application/vnd.openxmlformats-officedocument.presentationml.slideLayout+xml"/>
  <Override PartName="/ppt/slideLayouts/slideLayout1049.xml" ContentType="application/vnd.openxmlformats-officedocument.presentationml.slideLayout+xml"/>
  <Override PartName="/ppt/slideLayouts/slideLayout1050.xml" ContentType="application/vnd.openxmlformats-officedocument.presentationml.slideLayout+xml"/>
  <Override PartName="/ppt/slideLayouts/slideLayout1051.xml" ContentType="application/vnd.openxmlformats-officedocument.presentationml.slideLayout+xml"/>
  <Override PartName="/ppt/slideLayouts/slideLayout1052.xml" ContentType="application/vnd.openxmlformats-officedocument.presentationml.slideLayout+xml"/>
  <Override PartName="/ppt/slideLayouts/slideLayout1053.xml" ContentType="application/vnd.openxmlformats-officedocument.presentationml.slideLayout+xml"/>
  <Override PartName="/ppt/slideLayouts/slideLayout1054.xml" ContentType="application/vnd.openxmlformats-officedocument.presentationml.slideLayout+xml"/>
  <Override PartName="/ppt/slideLayouts/slideLayout1055.xml" ContentType="application/vnd.openxmlformats-officedocument.presentationml.slideLayout+xml"/>
  <Override PartName="/ppt/slideLayouts/slideLayout1056.xml" ContentType="application/vnd.openxmlformats-officedocument.presentationml.slideLayout+xml"/>
  <Override PartName="/ppt/theme/theme96.xml" ContentType="application/vnd.openxmlformats-officedocument.theme+xml"/>
  <Override PartName="/ppt/slideLayouts/slideLayout1057.xml" ContentType="application/vnd.openxmlformats-officedocument.presentationml.slideLayout+xml"/>
  <Override PartName="/ppt/slideLayouts/slideLayout1058.xml" ContentType="application/vnd.openxmlformats-officedocument.presentationml.slideLayout+xml"/>
  <Override PartName="/ppt/slideLayouts/slideLayout1059.xml" ContentType="application/vnd.openxmlformats-officedocument.presentationml.slideLayout+xml"/>
  <Override PartName="/ppt/slideLayouts/slideLayout1060.xml" ContentType="application/vnd.openxmlformats-officedocument.presentationml.slideLayout+xml"/>
  <Override PartName="/ppt/slideLayouts/slideLayout1061.xml" ContentType="application/vnd.openxmlformats-officedocument.presentationml.slideLayout+xml"/>
  <Override PartName="/ppt/slideLayouts/slideLayout1062.xml" ContentType="application/vnd.openxmlformats-officedocument.presentationml.slideLayout+xml"/>
  <Override PartName="/ppt/slideLayouts/slideLayout1063.xml" ContentType="application/vnd.openxmlformats-officedocument.presentationml.slideLayout+xml"/>
  <Override PartName="/ppt/slideLayouts/slideLayout1064.xml" ContentType="application/vnd.openxmlformats-officedocument.presentationml.slideLayout+xml"/>
  <Override PartName="/ppt/slideLayouts/slideLayout1065.xml" ContentType="application/vnd.openxmlformats-officedocument.presentationml.slideLayout+xml"/>
  <Override PartName="/ppt/slideLayouts/slideLayout1066.xml" ContentType="application/vnd.openxmlformats-officedocument.presentationml.slideLayout+xml"/>
  <Override PartName="/ppt/slideLayouts/slideLayout1067.xml" ContentType="application/vnd.openxmlformats-officedocument.presentationml.slideLayout+xml"/>
  <Override PartName="/ppt/theme/theme97.xml" ContentType="application/vnd.openxmlformats-officedocument.theme+xml"/>
  <Override PartName="/ppt/slideLayouts/slideLayout1068.xml" ContentType="application/vnd.openxmlformats-officedocument.presentationml.slideLayout+xml"/>
  <Override PartName="/ppt/slideLayouts/slideLayout1069.xml" ContentType="application/vnd.openxmlformats-officedocument.presentationml.slideLayout+xml"/>
  <Override PartName="/ppt/slideLayouts/slideLayout1070.xml" ContentType="application/vnd.openxmlformats-officedocument.presentationml.slideLayout+xml"/>
  <Override PartName="/ppt/slideLayouts/slideLayout1071.xml" ContentType="application/vnd.openxmlformats-officedocument.presentationml.slideLayout+xml"/>
  <Override PartName="/ppt/slideLayouts/slideLayout1072.xml" ContentType="application/vnd.openxmlformats-officedocument.presentationml.slideLayout+xml"/>
  <Override PartName="/ppt/slideLayouts/slideLayout1073.xml" ContentType="application/vnd.openxmlformats-officedocument.presentationml.slideLayout+xml"/>
  <Override PartName="/ppt/slideLayouts/slideLayout1074.xml" ContentType="application/vnd.openxmlformats-officedocument.presentationml.slideLayout+xml"/>
  <Override PartName="/ppt/slideLayouts/slideLayout1075.xml" ContentType="application/vnd.openxmlformats-officedocument.presentationml.slideLayout+xml"/>
  <Override PartName="/ppt/slideLayouts/slideLayout1076.xml" ContentType="application/vnd.openxmlformats-officedocument.presentationml.slideLayout+xml"/>
  <Override PartName="/ppt/slideLayouts/slideLayout1077.xml" ContentType="application/vnd.openxmlformats-officedocument.presentationml.slideLayout+xml"/>
  <Override PartName="/ppt/slideLayouts/slideLayout1078.xml" ContentType="application/vnd.openxmlformats-officedocument.presentationml.slideLayout+xml"/>
  <Override PartName="/ppt/theme/theme98.xml" ContentType="application/vnd.openxmlformats-officedocument.theme+xml"/>
  <Override PartName="/ppt/slideLayouts/slideLayout1079.xml" ContentType="application/vnd.openxmlformats-officedocument.presentationml.slideLayout+xml"/>
  <Override PartName="/ppt/slideLayouts/slideLayout1080.xml" ContentType="application/vnd.openxmlformats-officedocument.presentationml.slideLayout+xml"/>
  <Override PartName="/ppt/slideLayouts/slideLayout1081.xml" ContentType="application/vnd.openxmlformats-officedocument.presentationml.slideLayout+xml"/>
  <Override PartName="/ppt/slideLayouts/slideLayout1082.xml" ContentType="application/vnd.openxmlformats-officedocument.presentationml.slideLayout+xml"/>
  <Override PartName="/ppt/slideLayouts/slideLayout1083.xml" ContentType="application/vnd.openxmlformats-officedocument.presentationml.slideLayout+xml"/>
  <Override PartName="/ppt/slideLayouts/slideLayout1084.xml" ContentType="application/vnd.openxmlformats-officedocument.presentationml.slideLayout+xml"/>
  <Override PartName="/ppt/slideLayouts/slideLayout1085.xml" ContentType="application/vnd.openxmlformats-officedocument.presentationml.slideLayout+xml"/>
  <Override PartName="/ppt/slideLayouts/slideLayout1086.xml" ContentType="application/vnd.openxmlformats-officedocument.presentationml.slideLayout+xml"/>
  <Override PartName="/ppt/slideLayouts/slideLayout1087.xml" ContentType="application/vnd.openxmlformats-officedocument.presentationml.slideLayout+xml"/>
  <Override PartName="/ppt/slideLayouts/slideLayout1088.xml" ContentType="application/vnd.openxmlformats-officedocument.presentationml.slideLayout+xml"/>
  <Override PartName="/ppt/slideLayouts/slideLayout1089.xml" ContentType="application/vnd.openxmlformats-officedocument.presentationml.slideLayout+xml"/>
  <Override PartName="/ppt/theme/theme99.xml" ContentType="application/vnd.openxmlformats-officedocument.theme+xml"/>
  <Override PartName="/ppt/slideLayouts/slideLayout1090.xml" ContentType="application/vnd.openxmlformats-officedocument.presentationml.slideLayout+xml"/>
  <Override PartName="/ppt/slideLayouts/slideLayout1091.xml" ContentType="application/vnd.openxmlformats-officedocument.presentationml.slideLayout+xml"/>
  <Override PartName="/ppt/slideLayouts/slideLayout1092.xml" ContentType="application/vnd.openxmlformats-officedocument.presentationml.slideLayout+xml"/>
  <Override PartName="/ppt/slideLayouts/slideLayout1093.xml" ContentType="application/vnd.openxmlformats-officedocument.presentationml.slideLayout+xml"/>
  <Override PartName="/ppt/slideLayouts/slideLayout1094.xml" ContentType="application/vnd.openxmlformats-officedocument.presentationml.slideLayout+xml"/>
  <Override PartName="/ppt/slideLayouts/slideLayout1095.xml" ContentType="application/vnd.openxmlformats-officedocument.presentationml.slideLayout+xml"/>
  <Override PartName="/ppt/slideLayouts/slideLayout1096.xml" ContentType="application/vnd.openxmlformats-officedocument.presentationml.slideLayout+xml"/>
  <Override PartName="/ppt/slideLayouts/slideLayout1097.xml" ContentType="application/vnd.openxmlformats-officedocument.presentationml.slideLayout+xml"/>
  <Override PartName="/ppt/slideLayouts/slideLayout1098.xml" ContentType="application/vnd.openxmlformats-officedocument.presentationml.slideLayout+xml"/>
  <Override PartName="/ppt/slideLayouts/slideLayout1099.xml" ContentType="application/vnd.openxmlformats-officedocument.presentationml.slideLayout+xml"/>
  <Override PartName="/ppt/slideLayouts/slideLayout1100.xml" ContentType="application/vnd.openxmlformats-officedocument.presentationml.slideLayout+xml"/>
  <Override PartName="/ppt/theme/theme100.xml" ContentType="application/vnd.openxmlformats-officedocument.theme+xml"/>
  <Override PartName="/ppt/slideLayouts/slideLayout1101.xml" ContentType="application/vnd.openxmlformats-officedocument.presentationml.slideLayout+xml"/>
  <Override PartName="/ppt/slideLayouts/slideLayout1102.xml" ContentType="application/vnd.openxmlformats-officedocument.presentationml.slideLayout+xml"/>
  <Override PartName="/ppt/slideLayouts/slideLayout1103.xml" ContentType="application/vnd.openxmlformats-officedocument.presentationml.slideLayout+xml"/>
  <Override PartName="/ppt/slideLayouts/slideLayout1104.xml" ContentType="application/vnd.openxmlformats-officedocument.presentationml.slideLayout+xml"/>
  <Override PartName="/ppt/slideLayouts/slideLayout1105.xml" ContentType="application/vnd.openxmlformats-officedocument.presentationml.slideLayout+xml"/>
  <Override PartName="/ppt/slideLayouts/slideLayout1106.xml" ContentType="application/vnd.openxmlformats-officedocument.presentationml.slideLayout+xml"/>
  <Override PartName="/ppt/slideLayouts/slideLayout1107.xml" ContentType="application/vnd.openxmlformats-officedocument.presentationml.slideLayout+xml"/>
  <Override PartName="/ppt/slideLayouts/slideLayout1108.xml" ContentType="application/vnd.openxmlformats-officedocument.presentationml.slideLayout+xml"/>
  <Override PartName="/ppt/slideLayouts/slideLayout1109.xml" ContentType="application/vnd.openxmlformats-officedocument.presentationml.slideLayout+xml"/>
  <Override PartName="/ppt/slideLayouts/slideLayout1110.xml" ContentType="application/vnd.openxmlformats-officedocument.presentationml.slideLayout+xml"/>
  <Override PartName="/ppt/slideLayouts/slideLayout1111.xml" ContentType="application/vnd.openxmlformats-officedocument.presentationml.slideLayout+xml"/>
  <Override PartName="/ppt/theme/theme101.xml" ContentType="application/vnd.openxmlformats-officedocument.theme+xml"/>
  <Override PartName="/ppt/slideLayouts/slideLayout1112.xml" ContentType="application/vnd.openxmlformats-officedocument.presentationml.slideLayout+xml"/>
  <Override PartName="/ppt/slideLayouts/slideLayout1113.xml" ContentType="application/vnd.openxmlformats-officedocument.presentationml.slideLayout+xml"/>
  <Override PartName="/ppt/slideLayouts/slideLayout1114.xml" ContentType="application/vnd.openxmlformats-officedocument.presentationml.slideLayout+xml"/>
  <Override PartName="/ppt/slideLayouts/slideLayout1115.xml" ContentType="application/vnd.openxmlformats-officedocument.presentationml.slideLayout+xml"/>
  <Override PartName="/ppt/slideLayouts/slideLayout1116.xml" ContentType="application/vnd.openxmlformats-officedocument.presentationml.slideLayout+xml"/>
  <Override PartName="/ppt/slideLayouts/slideLayout1117.xml" ContentType="application/vnd.openxmlformats-officedocument.presentationml.slideLayout+xml"/>
  <Override PartName="/ppt/slideLayouts/slideLayout1118.xml" ContentType="application/vnd.openxmlformats-officedocument.presentationml.slideLayout+xml"/>
  <Override PartName="/ppt/slideLayouts/slideLayout1119.xml" ContentType="application/vnd.openxmlformats-officedocument.presentationml.slideLayout+xml"/>
  <Override PartName="/ppt/slideLayouts/slideLayout1120.xml" ContentType="application/vnd.openxmlformats-officedocument.presentationml.slideLayout+xml"/>
  <Override PartName="/ppt/slideLayouts/slideLayout1121.xml" ContentType="application/vnd.openxmlformats-officedocument.presentationml.slideLayout+xml"/>
  <Override PartName="/ppt/slideLayouts/slideLayout1122.xml" ContentType="application/vnd.openxmlformats-officedocument.presentationml.slideLayout+xml"/>
  <Override PartName="/ppt/theme/theme102.xml" ContentType="application/vnd.openxmlformats-officedocument.theme+xml"/>
  <Override PartName="/ppt/slideLayouts/slideLayout1123.xml" ContentType="application/vnd.openxmlformats-officedocument.presentationml.slideLayout+xml"/>
  <Override PartName="/ppt/slideLayouts/slideLayout1124.xml" ContentType="application/vnd.openxmlformats-officedocument.presentationml.slideLayout+xml"/>
  <Override PartName="/ppt/slideLayouts/slideLayout1125.xml" ContentType="application/vnd.openxmlformats-officedocument.presentationml.slideLayout+xml"/>
  <Override PartName="/ppt/slideLayouts/slideLayout1126.xml" ContentType="application/vnd.openxmlformats-officedocument.presentationml.slideLayout+xml"/>
  <Override PartName="/ppt/slideLayouts/slideLayout1127.xml" ContentType="application/vnd.openxmlformats-officedocument.presentationml.slideLayout+xml"/>
  <Override PartName="/ppt/slideLayouts/slideLayout1128.xml" ContentType="application/vnd.openxmlformats-officedocument.presentationml.slideLayout+xml"/>
  <Override PartName="/ppt/slideLayouts/slideLayout1129.xml" ContentType="application/vnd.openxmlformats-officedocument.presentationml.slideLayout+xml"/>
  <Override PartName="/ppt/slideLayouts/slideLayout1130.xml" ContentType="application/vnd.openxmlformats-officedocument.presentationml.slideLayout+xml"/>
  <Override PartName="/ppt/slideLayouts/slideLayout1131.xml" ContentType="application/vnd.openxmlformats-officedocument.presentationml.slideLayout+xml"/>
  <Override PartName="/ppt/slideLayouts/slideLayout1132.xml" ContentType="application/vnd.openxmlformats-officedocument.presentationml.slideLayout+xml"/>
  <Override PartName="/ppt/slideLayouts/slideLayout1133.xml" ContentType="application/vnd.openxmlformats-officedocument.presentationml.slideLayout+xml"/>
  <Override PartName="/ppt/theme/theme103.xml" ContentType="application/vnd.openxmlformats-officedocument.theme+xml"/>
  <Override PartName="/ppt/slideLayouts/slideLayout1134.xml" ContentType="application/vnd.openxmlformats-officedocument.presentationml.slideLayout+xml"/>
  <Override PartName="/ppt/slideLayouts/slideLayout1135.xml" ContentType="application/vnd.openxmlformats-officedocument.presentationml.slideLayout+xml"/>
  <Override PartName="/ppt/slideLayouts/slideLayout1136.xml" ContentType="application/vnd.openxmlformats-officedocument.presentationml.slideLayout+xml"/>
  <Override PartName="/ppt/slideLayouts/slideLayout1137.xml" ContentType="application/vnd.openxmlformats-officedocument.presentationml.slideLayout+xml"/>
  <Override PartName="/ppt/slideLayouts/slideLayout1138.xml" ContentType="application/vnd.openxmlformats-officedocument.presentationml.slideLayout+xml"/>
  <Override PartName="/ppt/slideLayouts/slideLayout1139.xml" ContentType="application/vnd.openxmlformats-officedocument.presentationml.slideLayout+xml"/>
  <Override PartName="/ppt/slideLayouts/slideLayout1140.xml" ContentType="application/vnd.openxmlformats-officedocument.presentationml.slideLayout+xml"/>
  <Override PartName="/ppt/slideLayouts/slideLayout1141.xml" ContentType="application/vnd.openxmlformats-officedocument.presentationml.slideLayout+xml"/>
  <Override PartName="/ppt/slideLayouts/slideLayout1142.xml" ContentType="application/vnd.openxmlformats-officedocument.presentationml.slideLayout+xml"/>
  <Override PartName="/ppt/slideLayouts/slideLayout1143.xml" ContentType="application/vnd.openxmlformats-officedocument.presentationml.slideLayout+xml"/>
  <Override PartName="/ppt/slideLayouts/slideLayout1144.xml" ContentType="application/vnd.openxmlformats-officedocument.presentationml.slideLayout+xml"/>
  <Override PartName="/ppt/theme/theme104.xml" ContentType="application/vnd.openxmlformats-officedocument.theme+xml"/>
  <Override PartName="/ppt/slideLayouts/slideLayout1145.xml" ContentType="application/vnd.openxmlformats-officedocument.presentationml.slideLayout+xml"/>
  <Override PartName="/ppt/slideLayouts/slideLayout1146.xml" ContentType="application/vnd.openxmlformats-officedocument.presentationml.slideLayout+xml"/>
  <Override PartName="/ppt/slideLayouts/slideLayout1147.xml" ContentType="application/vnd.openxmlformats-officedocument.presentationml.slideLayout+xml"/>
  <Override PartName="/ppt/slideLayouts/slideLayout1148.xml" ContentType="application/vnd.openxmlformats-officedocument.presentationml.slideLayout+xml"/>
  <Override PartName="/ppt/slideLayouts/slideLayout1149.xml" ContentType="application/vnd.openxmlformats-officedocument.presentationml.slideLayout+xml"/>
  <Override PartName="/ppt/slideLayouts/slideLayout1150.xml" ContentType="application/vnd.openxmlformats-officedocument.presentationml.slideLayout+xml"/>
  <Override PartName="/ppt/slideLayouts/slideLayout1151.xml" ContentType="application/vnd.openxmlformats-officedocument.presentationml.slideLayout+xml"/>
  <Override PartName="/ppt/slideLayouts/slideLayout1152.xml" ContentType="application/vnd.openxmlformats-officedocument.presentationml.slideLayout+xml"/>
  <Override PartName="/ppt/slideLayouts/slideLayout1153.xml" ContentType="application/vnd.openxmlformats-officedocument.presentationml.slideLayout+xml"/>
  <Override PartName="/ppt/slideLayouts/slideLayout1154.xml" ContentType="application/vnd.openxmlformats-officedocument.presentationml.slideLayout+xml"/>
  <Override PartName="/ppt/slideLayouts/slideLayout1155.xml" ContentType="application/vnd.openxmlformats-officedocument.presentationml.slideLayout+xml"/>
  <Override PartName="/ppt/theme/theme105.xml" ContentType="application/vnd.openxmlformats-officedocument.theme+xml"/>
  <Override PartName="/ppt/slideLayouts/slideLayout1156.xml" ContentType="application/vnd.openxmlformats-officedocument.presentationml.slideLayout+xml"/>
  <Override PartName="/ppt/slideLayouts/slideLayout1157.xml" ContentType="application/vnd.openxmlformats-officedocument.presentationml.slideLayout+xml"/>
  <Override PartName="/ppt/slideLayouts/slideLayout1158.xml" ContentType="application/vnd.openxmlformats-officedocument.presentationml.slideLayout+xml"/>
  <Override PartName="/ppt/slideLayouts/slideLayout1159.xml" ContentType="application/vnd.openxmlformats-officedocument.presentationml.slideLayout+xml"/>
  <Override PartName="/ppt/slideLayouts/slideLayout1160.xml" ContentType="application/vnd.openxmlformats-officedocument.presentationml.slideLayout+xml"/>
  <Override PartName="/ppt/slideLayouts/slideLayout1161.xml" ContentType="application/vnd.openxmlformats-officedocument.presentationml.slideLayout+xml"/>
  <Override PartName="/ppt/slideLayouts/slideLayout1162.xml" ContentType="application/vnd.openxmlformats-officedocument.presentationml.slideLayout+xml"/>
  <Override PartName="/ppt/slideLayouts/slideLayout1163.xml" ContentType="application/vnd.openxmlformats-officedocument.presentationml.slideLayout+xml"/>
  <Override PartName="/ppt/slideLayouts/slideLayout1164.xml" ContentType="application/vnd.openxmlformats-officedocument.presentationml.slideLayout+xml"/>
  <Override PartName="/ppt/slideLayouts/slideLayout1165.xml" ContentType="application/vnd.openxmlformats-officedocument.presentationml.slideLayout+xml"/>
  <Override PartName="/ppt/slideLayouts/slideLayout1166.xml" ContentType="application/vnd.openxmlformats-officedocument.presentationml.slideLayout+xml"/>
  <Override PartName="/ppt/theme/theme106.xml" ContentType="application/vnd.openxmlformats-officedocument.theme+xml"/>
  <Override PartName="/ppt/slideLayouts/slideLayout1167.xml" ContentType="application/vnd.openxmlformats-officedocument.presentationml.slideLayout+xml"/>
  <Override PartName="/ppt/slideLayouts/slideLayout1168.xml" ContentType="application/vnd.openxmlformats-officedocument.presentationml.slideLayout+xml"/>
  <Override PartName="/ppt/slideLayouts/slideLayout1169.xml" ContentType="application/vnd.openxmlformats-officedocument.presentationml.slideLayout+xml"/>
  <Override PartName="/ppt/slideLayouts/slideLayout1170.xml" ContentType="application/vnd.openxmlformats-officedocument.presentationml.slideLayout+xml"/>
  <Override PartName="/ppt/slideLayouts/slideLayout1171.xml" ContentType="application/vnd.openxmlformats-officedocument.presentationml.slideLayout+xml"/>
  <Override PartName="/ppt/slideLayouts/slideLayout1172.xml" ContentType="application/vnd.openxmlformats-officedocument.presentationml.slideLayout+xml"/>
  <Override PartName="/ppt/slideLayouts/slideLayout1173.xml" ContentType="application/vnd.openxmlformats-officedocument.presentationml.slideLayout+xml"/>
  <Override PartName="/ppt/slideLayouts/slideLayout1174.xml" ContentType="application/vnd.openxmlformats-officedocument.presentationml.slideLayout+xml"/>
  <Override PartName="/ppt/slideLayouts/slideLayout1175.xml" ContentType="application/vnd.openxmlformats-officedocument.presentationml.slideLayout+xml"/>
  <Override PartName="/ppt/slideLayouts/slideLayout1176.xml" ContentType="application/vnd.openxmlformats-officedocument.presentationml.slideLayout+xml"/>
  <Override PartName="/ppt/slideLayouts/slideLayout1177.xml" ContentType="application/vnd.openxmlformats-officedocument.presentationml.slideLayout+xml"/>
  <Override PartName="/ppt/theme/theme107.xml" ContentType="application/vnd.openxmlformats-officedocument.theme+xml"/>
  <Override PartName="/ppt/slideLayouts/slideLayout1178.xml" ContentType="application/vnd.openxmlformats-officedocument.presentationml.slideLayout+xml"/>
  <Override PartName="/ppt/slideLayouts/slideLayout1179.xml" ContentType="application/vnd.openxmlformats-officedocument.presentationml.slideLayout+xml"/>
  <Override PartName="/ppt/slideLayouts/slideLayout1180.xml" ContentType="application/vnd.openxmlformats-officedocument.presentationml.slideLayout+xml"/>
  <Override PartName="/ppt/slideLayouts/slideLayout1181.xml" ContentType="application/vnd.openxmlformats-officedocument.presentationml.slideLayout+xml"/>
  <Override PartName="/ppt/slideLayouts/slideLayout1182.xml" ContentType="application/vnd.openxmlformats-officedocument.presentationml.slideLayout+xml"/>
  <Override PartName="/ppt/slideLayouts/slideLayout1183.xml" ContentType="application/vnd.openxmlformats-officedocument.presentationml.slideLayout+xml"/>
  <Override PartName="/ppt/slideLayouts/slideLayout1184.xml" ContentType="application/vnd.openxmlformats-officedocument.presentationml.slideLayout+xml"/>
  <Override PartName="/ppt/slideLayouts/slideLayout1185.xml" ContentType="application/vnd.openxmlformats-officedocument.presentationml.slideLayout+xml"/>
  <Override PartName="/ppt/slideLayouts/slideLayout1186.xml" ContentType="application/vnd.openxmlformats-officedocument.presentationml.slideLayout+xml"/>
  <Override PartName="/ppt/slideLayouts/slideLayout1187.xml" ContentType="application/vnd.openxmlformats-officedocument.presentationml.slideLayout+xml"/>
  <Override PartName="/ppt/slideLayouts/slideLayout1188.xml" ContentType="application/vnd.openxmlformats-officedocument.presentationml.slideLayout+xml"/>
  <Override PartName="/ppt/theme/theme108.xml" ContentType="application/vnd.openxmlformats-officedocument.theme+xml"/>
  <Override PartName="/ppt/slideLayouts/slideLayout1189.xml" ContentType="application/vnd.openxmlformats-officedocument.presentationml.slideLayout+xml"/>
  <Override PartName="/ppt/slideLayouts/slideLayout1190.xml" ContentType="application/vnd.openxmlformats-officedocument.presentationml.slideLayout+xml"/>
  <Override PartName="/ppt/slideLayouts/slideLayout1191.xml" ContentType="application/vnd.openxmlformats-officedocument.presentationml.slideLayout+xml"/>
  <Override PartName="/ppt/slideLayouts/slideLayout1192.xml" ContentType="application/vnd.openxmlformats-officedocument.presentationml.slideLayout+xml"/>
  <Override PartName="/ppt/slideLayouts/slideLayout1193.xml" ContentType="application/vnd.openxmlformats-officedocument.presentationml.slideLayout+xml"/>
  <Override PartName="/ppt/slideLayouts/slideLayout1194.xml" ContentType="application/vnd.openxmlformats-officedocument.presentationml.slideLayout+xml"/>
  <Override PartName="/ppt/slideLayouts/slideLayout1195.xml" ContentType="application/vnd.openxmlformats-officedocument.presentationml.slideLayout+xml"/>
  <Override PartName="/ppt/slideLayouts/slideLayout1196.xml" ContentType="application/vnd.openxmlformats-officedocument.presentationml.slideLayout+xml"/>
  <Override PartName="/ppt/slideLayouts/slideLayout1197.xml" ContentType="application/vnd.openxmlformats-officedocument.presentationml.slideLayout+xml"/>
  <Override PartName="/ppt/slideLayouts/slideLayout1198.xml" ContentType="application/vnd.openxmlformats-officedocument.presentationml.slideLayout+xml"/>
  <Override PartName="/ppt/slideLayouts/slideLayout1199.xml" ContentType="application/vnd.openxmlformats-officedocument.presentationml.slideLayout+xml"/>
  <Override PartName="/ppt/theme/theme109.xml" ContentType="application/vnd.openxmlformats-officedocument.theme+xml"/>
  <Override PartName="/ppt/theme/theme110.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5" r:id="rId3"/>
    <p:sldMasterId id="2147483793" r:id="rId4"/>
    <p:sldMasterId id="2147483795" r:id="rId5"/>
    <p:sldMasterId id="2147483796" r:id="rId6"/>
    <p:sldMasterId id="2147483797" r:id="rId7"/>
    <p:sldMasterId id="2147483798" r:id="rId8"/>
    <p:sldMasterId id="2147483799" r:id="rId9"/>
    <p:sldMasterId id="2147483800" r:id="rId10"/>
    <p:sldMasterId id="2147483801" r:id="rId11"/>
    <p:sldMasterId id="2147483802" r:id="rId12"/>
    <p:sldMasterId id="2147483803" r:id="rId13"/>
    <p:sldMasterId id="2147483804" r:id="rId14"/>
    <p:sldMasterId id="2147483805" r:id="rId15"/>
    <p:sldMasterId id="2147483806" r:id="rId16"/>
    <p:sldMasterId id="2147483808" r:id="rId17"/>
    <p:sldMasterId id="2147483809" r:id="rId18"/>
    <p:sldMasterId id="2147483810" r:id="rId19"/>
    <p:sldMasterId id="2147483811" r:id="rId20"/>
    <p:sldMasterId id="2147483812" r:id="rId21"/>
    <p:sldMasterId id="2147483813" r:id="rId22"/>
    <p:sldMasterId id="2147483814" r:id="rId23"/>
    <p:sldMasterId id="2147483815" r:id="rId24"/>
    <p:sldMasterId id="2147483816" r:id="rId25"/>
    <p:sldMasterId id="2147483817" r:id="rId26"/>
    <p:sldMasterId id="2147483818" r:id="rId27"/>
    <p:sldMasterId id="2147483819" r:id="rId28"/>
    <p:sldMasterId id="2147483820" r:id="rId29"/>
    <p:sldMasterId id="2147483821" r:id="rId30"/>
    <p:sldMasterId id="2147483822" r:id="rId31"/>
    <p:sldMasterId id="2147483823" r:id="rId32"/>
    <p:sldMasterId id="2147483824" r:id="rId33"/>
    <p:sldMasterId id="2147483825" r:id="rId34"/>
    <p:sldMasterId id="2147483826" r:id="rId35"/>
    <p:sldMasterId id="2147483827" r:id="rId36"/>
    <p:sldMasterId id="2147483828" r:id="rId37"/>
    <p:sldMasterId id="2147483829" r:id="rId38"/>
    <p:sldMasterId id="2147483830" r:id="rId39"/>
    <p:sldMasterId id="2147483831" r:id="rId40"/>
    <p:sldMasterId id="2147483832" r:id="rId41"/>
    <p:sldMasterId id="2147483833" r:id="rId42"/>
    <p:sldMasterId id="2147483834" r:id="rId43"/>
    <p:sldMasterId id="2147483835" r:id="rId44"/>
    <p:sldMasterId id="2147483836" r:id="rId45"/>
    <p:sldMasterId id="2147483837" r:id="rId46"/>
    <p:sldMasterId id="2147483838" r:id="rId47"/>
    <p:sldMasterId id="2147483839" r:id="rId48"/>
    <p:sldMasterId id="2147483840" r:id="rId49"/>
    <p:sldMasterId id="2147483841" r:id="rId50"/>
    <p:sldMasterId id="2147483842" r:id="rId51"/>
    <p:sldMasterId id="2147483843" r:id="rId52"/>
    <p:sldMasterId id="2147483844" r:id="rId53"/>
    <p:sldMasterId id="2147483845" r:id="rId54"/>
    <p:sldMasterId id="2147483846" r:id="rId55"/>
    <p:sldMasterId id="2147483847" r:id="rId56"/>
    <p:sldMasterId id="2147483848" r:id="rId57"/>
    <p:sldMasterId id="2147483849" r:id="rId58"/>
    <p:sldMasterId id="2147483850" r:id="rId59"/>
    <p:sldMasterId id="2147483851" r:id="rId60"/>
    <p:sldMasterId id="2147483852" r:id="rId61"/>
    <p:sldMasterId id="2147483853" r:id="rId62"/>
    <p:sldMasterId id="2147483854" r:id="rId63"/>
    <p:sldMasterId id="2147483855" r:id="rId64"/>
    <p:sldMasterId id="2147483856" r:id="rId65"/>
    <p:sldMasterId id="2147483857" r:id="rId66"/>
    <p:sldMasterId id="2147483858" r:id="rId67"/>
    <p:sldMasterId id="2147483859" r:id="rId68"/>
    <p:sldMasterId id="2147483860" r:id="rId69"/>
    <p:sldMasterId id="2147483861" r:id="rId70"/>
    <p:sldMasterId id="2147483862" r:id="rId71"/>
    <p:sldMasterId id="2147483863" r:id="rId72"/>
    <p:sldMasterId id="2147483864" r:id="rId73"/>
    <p:sldMasterId id="2147483865" r:id="rId74"/>
    <p:sldMasterId id="2147483866" r:id="rId75"/>
    <p:sldMasterId id="2147483867" r:id="rId76"/>
    <p:sldMasterId id="2147483868" r:id="rId77"/>
    <p:sldMasterId id="2147483869" r:id="rId78"/>
    <p:sldMasterId id="2147483870" r:id="rId79"/>
    <p:sldMasterId id="2147483871" r:id="rId80"/>
    <p:sldMasterId id="2147483872" r:id="rId81"/>
    <p:sldMasterId id="2147483873" r:id="rId82"/>
    <p:sldMasterId id="2147483874" r:id="rId83"/>
    <p:sldMasterId id="2147483875" r:id="rId84"/>
    <p:sldMasterId id="2147483876" r:id="rId85"/>
    <p:sldMasterId id="2147483877" r:id="rId86"/>
    <p:sldMasterId id="2147483878" r:id="rId87"/>
    <p:sldMasterId id="2147483879" r:id="rId88"/>
    <p:sldMasterId id="2147483880" r:id="rId89"/>
    <p:sldMasterId id="2147483881" r:id="rId90"/>
    <p:sldMasterId id="2147483882" r:id="rId91"/>
    <p:sldMasterId id="2147483883" r:id="rId92"/>
    <p:sldMasterId id="2147483884" r:id="rId93"/>
    <p:sldMasterId id="2147483885" r:id="rId94"/>
    <p:sldMasterId id="2147483886" r:id="rId95"/>
    <p:sldMasterId id="2147483887" r:id="rId96"/>
    <p:sldMasterId id="2147483888" r:id="rId97"/>
    <p:sldMasterId id="2147483889" r:id="rId98"/>
    <p:sldMasterId id="2147483890" r:id="rId99"/>
    <p:sldMasterId id="2147483891" r:id="rId100"/>
    <p:sldMasterId id="2147483892" r:id="rId101"/>
    <p:sldMasterId id="2147483893" r:id="rId102"/>
    <p:sldMasterId id="2147483894" r:id="rId103"/>
    <p:sldMasterId id="2147483895" r:id="rId104"/>
    <p:sldMasterId id="2147483896" r:id="rId105"/>
    <p:sldMasterId id="2147483897" r:id="rId106"/>
    <p:sldMasterId id="2147483898" r:id="rId107"/>
    <p:sldMasterId id="2147483899" r:id="rId108"/>
    <p:sldMasterId id="2147483900" r:id="rId109"/>
  </p:sldMasterIdLst>
  <p:notesMasterIdLst>
    <p:notesMasterId r:id="rId145"/>
  </p:notesMasterIdLst>
  <p:sldIdLst>
    <p:sldId id="299" r:id="rId110"/>
    <p:sldId id="295" r:id="rId111"/>
    <p:sldId id="278" r:id="rId112"/>
    <p:sldId id="338" r:id="rId113"/>
    <p:sldId id="301" r:id="rId114"/>
    <p:sldId id="302" r:id="rId115"/>
    <p:sldId id="303" r:id="rId116"/>
    <p:sldId id="296" r:id="rId117"/>
    <p:sldId id="332" r:id="rId118"/>
    <p:sldId id="333" r:id="rId119"/>
    <p:sldId id="334" r:id="rId120"/>
    <p:sldId id="336" r:id="rId121"/>
    <p:sldId id="335" r:id="rId122"/>
    <p:sldId id="337" r:id="rId123"/>
    <p:sldId id="297" r:id="rId124"/>
    <p:sldId id="312" r:id="rId125"/>
    <p:sldId id="313" r:id="rId126"/>
    <p:sldId id="331" r:id="rId127"/>
    <p:sldId id="339" r:id="rId128"/>
    <p:sldId id="340" r:id="rId129"/>
    <p:sldId id="341" r:id="rId130"/>
    <p:sldId id="342" r:id="rId131"/>
    <p:sldId id="343" r:id="rId132"/>
    <p:sldId id="344" r:id="rId133"/>
    <p:sldId id="345" r:id="rId134"/>
    <p:sldId id="346" r:id="rId135"/>
    <p:sldId id="347" r:id="rId136"/>
    <p:sldId id="348" r:id="rId137"/>
    <p:sldId id="349" r:id="rId138"/>
    <p:sldId id="350" r:id="rId139"/>
    <p:sldId id="351" r:id="rId140"/>
    <p:sldId id="352" r:id="rId141"/>
    <p:sldId id="353" r:id="rId142"/>
    <p:sldId id="354" r:id="rId143"/>
    <p:sldId id="300" r:id="rId144"/>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F937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2056"/>
    <p:restoredTop sz="94599"/>
  </p:normalViewPr>
  <p:slideViewPr>
    <p:cSldViewPr snapToGrid="0">
      <p:cViewPr varScale="1">
        <p:scale>
          <a:sx n="120" d="100"/>
          <a:sy n="120" d="100"/>
        </p:scale>
        <p:origin x="-1048" y="-10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60" Type="http://schemas.openxmlformats.org/officeDocument/2006/relationships/slideMaster" Target="slideMasters/slideMaster60.xml"/><Relationship Id="rId61" Type="http://schemas.openxmlformats.org/officeDocument/2006/relationships/slideMaster" Target="slideMasters/slideMaster61.xml"/><Relationship Id="rId62" Type="http://schemas.openxmlformats.org/officeDocument/2006/relationships/slideMaster" Target="slideMasters/slideMaster62.xml"/><Relationship Id="rId63" Type="http://schemas.openxmlformats.org/officeDocument/2006/relationships/slideMaster" Target="slideMasters/slideMaster63.xml"/><Relationship Id="rId64" Type="http://schemas.openxmlformats.org/officeDocument/2006/relationships/slideMaster" Target="slideMasters/slideMaster64.xml"/><Relationship Id="rId65" Type="http://schemas.openxmlformats.org/officeDocument/2006/relationships/slideMaster" Target="slideMasters/slideMaster65.xml"/><Relationship Id="rId66" Type="http://schemas.openxmlformats.org/officeDocument/2006/relationships/slideMaster" Target="slideMasters/slideMaster66.xml"/><Relationship Id="rId67" Type="http://schemas.openxmlformats.org/officeDocument/2006/relationships/slideMaster" Target="slideMasters/slideMaster67.xml"/><Relationship Id="rId68" Type="http://schemas.openxmlformats.org/officeDocument/2006/relationships/slideMaster" Target="slideMasters/slideMaster68.xml"/><Relationship Id="rId69" Type="http://schemas.openxmlformats.org/officeDocument/2006/relationships/slideMaster" Target="slideMasters/slideMaster69.xml"/><Relationship Id="rId120" Type="http://schemas.openxmlformats.org/officeDocument/2006/relationships/slide" Target="slides/slide11.xml"/><Relationship Id="rId121" Type="http://schemas.openxmlformats.org/officeDocument/2006/relationships/slide" Target="slides/slide12.xml"/><Relationship Id="rId122" Type="http://schemas.openxmlformats.org/officeDocument/2006/relationships/slide" Target="slides/slide13.xml"/><Relationship Id="rId123" Type="http://schemas.openxmlformats.org/officeDocument/2006/relationships/slide" Target="slides/slide14.xml"/><Relationship Id="rId124" Type="http://schemas.openxmlformats.org/officeDocument/2006/relationships/slide" Target="slides/slide15.xml"/><Relationship Id="rId125" Type="http://schemas.openxmlformats.org/officeDocument/2006/relationships/slide" Target="slides/slide16.xml"/><Relationship Id="rId126" Type="http://schemas.openxmlformats.org/officeDocument/2006/relationships/slide" Target="slides/slide17.xml"/><Relationship Id="rId127" Type="http://schemas.openxmlformats.org/officeDocument/2006/relationships/slide" Target="slides/slide18.xml"/><Relationship Id="rId128" Type="http://schemas.openxmlformats.org/officeDocument/2006/relationships/slide" Target="slides/slide19.xml"/><Relationship Id="rId129" Type="http://schemas.openxmlformats.org/officeDocument/2006/relationships/slide" Target="slides/slide20.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90" Type="http://schemas.openxmlformats.org/officeDocument/2006/relationships/slideMaster" Target="slideMasters/slideMaster90.xml"/><Relationship Id="rId91" Type="http://schemas.openxmlformats.org/officeDocument/2006/relationships/slideMaster" Target="slideMasters/slideMaster91.xml"/><Relationship Id="rId92" Type="http://schemas.openxmlformats.org/officeDocument/2006/relationships/slideMaster" Target="slideMasters/slideMaster92.xml"/><Relationship Id="rId93" Type="http://schemas.openxmlformats.org/officeDocument/2006/relationships/slideMaster" Target="slideMasters/slideMaster93.xml"/><Relationship Id="rId94" Type="http://schemas.openxmlformats.org/officeDocument/2006/relationships/slideMaster" Target="slideMasters/slideMaster94.xml"/><Relationship Id="rId95" Type="http://schemas.openxmlformats.org/officeDocument/2006/relationships/slideMaster" Target="slideMasters/slideMaster95.xml"/><Relationship Id="rId96" Type="http://schemas.openxmlformats.org/officeDocument/2006/relationships/slideMaster" Target="slideMasters/slideMaster96.xml"/><Relationship Id="rId101" Type="http://schemas.openxmlformats.org/officeDocument/2006/relationships/slideMaster" Target="slideMasters/slideMaster101.xml"/><Relationship Id="rId102" Type="http://schemas.openxmlformats.org/officeDocument/2006/relationships/slideMaster" Target="slideMasters/slideMaster102.xml"/><Relationship Id="rId103" Type="http://schemas.openxmlformats.org/officeDocument/2006/relationships/slideMaster" Target="slideMasters/slideMaster103.xml"/><Relationship Id="rId104" Type="http://schemas.openxmlformats.org/officeDocument/2006/relationships/slideMaster" Target="slideMasters/slideMaster104.xml"/><Relationship Id="rId105" Type="http://schemas.openxmlformats.org/officeDocument/2006/relationships/slideMaster" Target="slideMasters/slideMaster105.xml"/><Relationship Id="rId106" Type="http://schemas.openxmlformats.org/officeDocument/2006/relationships/slideMaster" Target="slideMasters/slideMaster106.xml"/><Relationship Id="rId107" Type="http://schemas.openxmlformats.org/officeDocument/2006/relationships/slideMaster" Target="slideMasters/slideMaster107.xml"/><Relationship Id="rId108" Type="http://schemas.openxmlformats.org/officeDocument/2006/relationships/slideMaster" Target="slideMasters/slideMaster108.xml"/><Relationship Id="rId109" Type="http://schemas.openxmlformats.org/officeDocument/2006/relationships/slideMaster" Target="slideMasters/slideMaster109.xml"/><Relationship Id="rId97" Type="http://schemas.openxmlformats.org/officeDocument/2006/relationships/slideMaster" Target="slideMasters/slideMaster97.xml"/><Relationship Id="rId98" Type="http://schemas.openxmlformats.org/officeDocument/2006/relationships/slideMaster" Target="slideMasters/slideMaster98.xml"/><Relationship Id="rId99" Type="http://schemas.openxmlformats.org/officeDocument/2006/relationships/slideMaster" Target="slideMasters/slideMaster99.xml"/><Relationship Id="rId43" Type="http://schemas.openxmlformats.org/officeDocument/2006/relationships/slideMaster" Target="slideMasters/slideMaster43.xml"/><Relationship Id="rId44" Type="http://schemas.openxmlformats.org/officeDocument/2006/relationships/slideMaster" Target="slideMasters/slideMaster44.xml"/><Relationship Id="rId45" Type="http://schemas.openxmlformats.org/officeDocument/2006/relationships/slideMaster" Target="slideMasters/slideMaster45.xml"/><Relationship Id="rId46" Type="http://schemas.openxmlformats.org/officeDocument/2006/relationships/slideMaster" Target="slideMasters/slideMaster46.xml"/><Relationship Id="rId47" Type="http://schemas.openxmlformats.org/officeDocument/2006/relationships/slideMaster" Target="slideMasters/slideMaster47.xml"/><Relationship Id="rId48" Type="http://schemas.openxmlformats.org/officeDocument/2006/relationships/slideMaster" Target="slideMasters/slideMaster48.xml"/><Relationship Id="rId49" Type="http://schemas.openxmlformats.org/officeDocument/2006/relationships/slideMaster" Target="slideMasters/slideMaster49.xml"/><Relationship Id="rId100" Type="http://schemas.openxmlformats.org/officeDocument/2006/relationships/slideMaster" Target="slideMasters/slideMaster100.xml"/><Relationship Id="rId150" Type="http://schemas.openxmlformats.org/officeDocument/2006/relationships/tableStyles" Target="tableStyles.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70" Type="http://schemas.openxmlformats.org/officeDocument/2006/relationships/slideMaster" Target="slideMasters/slideMaster70.xml"/><Relationship Id="rId71" Type="http://schemas.openxmlformats.org/officeDocument/2006/relationships/slideMaster" Target="slideMasters/slideMaster71.xml"/><Relationship Id="rId72" Type="http://schemas.openxmlformats.org/officeDocument/2006/relationships/slideMaster" Target="slideMasters/slideMaster72.xml"/><Relationship Id="rId73" Type="http://schemas.openxmlformats.org/officeDocument/2006/relationships/slideMaster" Target="slideMasters/slideMaster73.xml"/><Relationship Id="rId74" Type="http://schemas.openxmlformats.org/officeDocument/2006/relationships/slideMaster" Target="slideMasters/slideMaster74.xml"/><Relationship Id="rId75" Type="http://schemas.openxmlformats.org/officeDocument/2006/relationships/slideMaster" Target="slideMasters/slideMaster75.xml"/><Relationship Id="rId76" Type="http://schemas.openxmlformats.org/officeDocument/2006/relationships/slideMaster" Target="slideMasters/slideMaster76.xml"/><Relationship Id="rId77" Type="http://schemas.openxmlformats.org/officeDocument/2006/relationships/slideMaster" Target="slideMasters/slideMaster77.xml"/><Relationship Id="rId78" Type="http://schemas.openxmlformats.org/officeDocument/2006/relationships/slideMaster" Target="slideMasters/slideMaster78.xml"/><Relationship Id="rId79" Type="http://schemas.openxmlformats.org/officeDocument/2006/relationships/slideMaster" Target="slideMasters/slideMaster79.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130" Type="http://schemas.openxmlformats.org/officeDocument/2006/relationships/slide" Target="slides/slide21.xml"/><Relationship Id="rId131" Type="http://schemas.openxmlformats.org/officeDocument/2006/relationships/slide" Target="slides/slide22.xml"/><Relationship Id="rId132" Type="http://schemas.openxmlformats.org/officeDocument/2006/relationships/slide" Target="slides/slide23.xml"/><Relationship Id="rId133" Type="http://schemas.openxmlformats.org/officeDocument/2006/relationships/slide" Target="slides/slide24.xml"/><Relationship Id="rId134" Type="http://schemas.openxmlformats.org/officeDocument/2006/relationships/slide" Target="slides/slide25.xml"/><Relationship Id="rId135" Type="http://schemas.openxmlformats.org/officeDocument/2006/relationships/slide" Target="slides/slide26.xml"/><Relationship Id="rId136" Type="http://schemas.openxmlformats.org/officeDocument/2006/relationships/slide" Target="slides/slide27.xml"/><Relationship Id="rId137" Type="http://schemas.openxmlformats.org/officeDocument/2006/relationships/slide" Target="slides/slide28.xml"/><Relationship Id="rId138" Type="http://schemas.openxmlformats.org/officeDocument/2006/relationships/slide" Target="slides/slide29.xml"/><Relationship Id="rId139" Type="http://schemas.openxmlformats.org/officeDocument/2006/relationships/slide" Target="slides/slide30.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50" Type="http://schemas.openxmlformats.org/officeDocument/2006/relationships/slideMaster" Target="slideMasters/slideMaster50.xml"/><Relationship Id="rId51" Type="http://schemas.openxmlformats.org/officeDocument/2006/relationships/slideMaster" Target="slideMasters/slideMaster51.xml"/><Relationship Id="rId52" Type="http://schemas.openxmlformats.org/officeDocument/2006/relationships/slideMaster" Target="slideMasters/slideMaster52.xml"/><Relationship Id="rId53" Type="http://schemas.openxmlformats.org/officeDocument/2006/relationships/slideMaster" Target="slideMasters/slideMaster53.xml"/><Relationship Id="rId54" Type="http://schemas.openxmlformats.org/officeDocument/2006/relationships/slideMaster" Target="slideMasters/slideMaster54.xml"/><Relationship Id="rId55" Type="http://schemas.openxmlformats.org/officeDocument/2006/relationships/slideMaster" Target="slideMasters/slideMaster55.xml"/><Relationship Id="rId56" Type="http://schemas.openxmlformats.org/officeDocument/2006/relationships/slideMaster" Target="slideMasters/slideMaster56.xml"/><Relationship Id="rId57" Type="http://schemas.openxmlformats.org/officeDocument/2006/relationships/slideMaster" Target="slideMasters/slideMaster57.xml"/><Relationship Id="rId58" Type="http://schemas.openxmlformats.org/officeDocument/2006/relationships/slideMaster" Target="slideMasters/slideMaster58.xml"/><Relationship Id="rId59" Type="http://schemas.openxmlformats.org/officeDocument/2006/relationships/slideMaster" Target="slideMasters/slideMaster59.xml"/><Relationship Id="rId110" Type="http://schemas.openxmlformats.org/officeDocument/2006/relationships/slide" Target="slides/slide1.xml"/><Relationship Id="rId111" Type="http://schemas.openxmlformats.org/officeDocument/2006/relationships/slide" Target="slides/slide2.xml"/><Relationship Id="rId112" Type="http://schemas.openxmlformats.org/officeDocument/2006/relationships/slide" Target="slides/slide3.xml"/><Relationship Id="rId113" Type="http://schemas.openxmlformats.org/officeDocument/2006/relationships/slide" Target="slides/slide4.xml"/><Relationship Id="rId114" Type="http://schemas.openxmlformats.org/officeDocument/2006/relationships/slide" Target="slides/slide5.xml"/><Relationship Id="rId115" Type="http://schemas.openxmlformats.org/officeDocument/2006/relationships/slide" Target="slides/slide6.xml"/><Relationship Id="rId116" Type="http://schemas.openxmlformats.org/officeDocument/2006/relationships/slide" Target="slides/slide7.xml"/><Relationship Id="rId117" Type="http://schemas.openxmlformats.org/officeDocument/2006/relationships/slide" Target="slides/slide8.xml"/><Relationship Id="rId118" Type="http://schemas.openxmlformats.org/officeDocument/2006/relationships/slide" Target="slides/slide9.xml"/><Relationship Id="rId119" Type="http://schemas.openxmlformats.org/officeDocument/2006/relationships/slide" Target="slides/slide10.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80" Type="http://schemas.openxmlformats.org/officeDocument/2006/relationships/slideMaster" Target="slideMasters/slideMaster80.xml"/><Relationship Id="rId81" Type="http://schemas.openxmlformats.org/officeDocument/2006/relationships/slideMaster" Target="slideMasters/slideMaster81.xml"/><Relationship Id="rId82" Type="http://schemas.openxmlformats.org/officeDocument/2006/relationships/slideMaster" Target="slideMasters/slideMaster82.xml"/><Relationship Id="rId83" Type="http://schemas.openxmlformats.org/officeDocument/2006/relationships/slideMaster" Target="slideMasters/slideMaster83.xml"/><Relationship Id="rId84" Type="http://schemas.openxmlformats.org/officeDocument/2006/relationships/slideMaster" Target="slideMasters/slideMaster84.xml"/><Relationship Id="rId85" Type="http://schemas.openxmlformats.org/officeDocument/2006/relationships/slideMaster" Target="slideMasters/slideMaster85.xml"/><Relationship Id="rId86" Type="http://schemas.openxmlformats.org/officeDocument/2006/relationships/slideMaster" Target="slideMasters/slideMaster86.xml"/><Relationship Id="rId87" Type="http://schemas.openxmlformats.org/officeDocument/2006/relationships/slideMaster" Target="slideMasters/slideMaster87.xml"/><Relationship Id="rId88" Type="http://schemas.openxmlformats.org/officeDocument/2006/relationships/slideMaster" Target="slideMasters/slideMaster88.xml"/><Relationship Id="rId89" Type="http://schemas.openxmlformats.org/officeDocument/2006/relationships/slideMaster" Target="slideMasters/slideMaster89.xml"/><Relationship Id="rId140" Type="http://schemas.openxmlformats.org/officeDocument/2006/relationships/slide" Target="slides/slide31.xml"/><Relationship Id="rId141" Type="http://schemas.openxmlformats.org/officeDocument/2006/relationships/slide" Target="slides/slide32.xml"/><Relationship Id="rId142" Type="http://schemas.openxmlformats.org/officeDocument/2006/relationships/slide" Target="slides/slide33.xml"/><Relationship Id="rId143" Type="http://schemas.openxmlformats.org/officeDocument/2006/relationships/slide" Target="slides/slide34.xml"/><Relationship Id="rId144" Type="http://schemas.openxmlformats.org/officeDocument/2006/relationships/slide" Target="slides/slide35.xml"/><Relationship Id="rId145" Type="http://schemas.openxmlformats.org/officeDocument/2006/relationships/notesMaster" Target="notesMasters/notesMaster1.xml"/><Relationship Id="rId146" Type="http://schemas.openxmlformats.org/officeDocument/2006/relationships/printerSettings" Target="printerSettings/printerSettings1.bin"/><Relationship Id="rId147" Type="http://schemas.openxmlformats.org/officeDocument/2006/relationships/presProps" Target="presProps.xml"/><Relationship Id="rId148" Type="http://schemas.openxmlformats.org/officeDocument/2006/relationships/viewProps" Target="viewProps.xml"/><Relationship Id="rId149"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24037;&#20316;&#31807;1" TargetMode="External"/><Relationship Id="rId3"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24037;&#20316;&#31807;2"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file:///C:\Users\v_gaoxin02\Downloads\jihua_20181225-20190123_957661.csv" TargetMode="External"/><Relationship Id="rId3"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1020717371585"/>
          <c:y val="0.429289966810658"/>
          <c:w val="0.795763098979083"/>
          <c:h val="0.323342562720896"/>
        </c:manualLayout>
      </c:layout>
      <c:barChart>
        <c:barDir val="col"/>
        <c:grouping val="clustered"/>
        <c:varyColors val="0"/>
        <c:ser>
          <c:idx val="0"/>
          <c:order val="0"/>
          <c:tx>
            <c:strRef>
              <c:f>Sheet1!$L$11</c:f>
              <c:strCache>
                <c:ptCount val="1"/>
                <c:pt idx="0">
                  <c:v>唤醒UV成本</c:v>
                </c:pt>
              </c:strCache>
            </c:strRef>
          </c:tx>
          <c:spPr>
            <a:solidFill>
              <a:schemeClr val="accent1"/>
            </a:solidFill>
            <a:ln>
              <a:noFill/>
            </a:ln>
            <a:effectLst/>
          </c:spPr>
          <c:invertIfNegative val="0"/>
          <c:cat>
            <c:strRef>
              <c:f>Sheet1!$M$10:$N$10</c:f>
              <c:strCache>
                <c:ptCount val="2"/>
                <c:pt idx="0">
                  <c:v>其他流量</c:v>
                </c:pt>
                <c:pt idx="1">
                  <c:v>联盟流量</c:v>
                </c:pt>
              </c:strCache>
            </c:strRef>
          </c:cat>
          <c:val>
            <c:numRef>
              <c:f>Sheet1!$M$11:$N$11</c:f>
              <c:numCache>
                <c:formatCode>General</c:formatCode>
                <c:ptCount val="2"/>
                <c:pt idx="0">
                  <c:v>1.0</c:v>
                </c:pt>
                <c:pt idx="1">
                  <c:v>0.55</c:v>
                </c:pt>
              </c:numCache>
            </c:numRef>
          </c:val>
          <c:extLst xmlns:c16r2="http://schemas.microsoft.com/office/drawing/2015/06/chart">
            <c:ext xmlns:c16="http://schemas.microsoft.com/office/drawing/2014/chart" uri="{C3380CC4-5D6E-409C-BE32-E72D297353CC}">
              <c16:uniqueId val="{00000000-DAF4-D045-842C-D21C13384F5F}"/>
            </c:ext>
          </c:extLst>
        </c:ser>
        <c:dLbls>
          <c:showLegendKey val="0"/>
          <c:showVal val="0"/>
          <c:showCatName val="0"/>
          <c:showSerName val="0"/>
          <c:showPercent val="0"/>
          <c:showBubbleSize val="0"/>
        </c:dLbls>
        <c:gapWidth val="219"/>
        <c:overlap val="-27"/>
        <c:axId val="1776933128"/>
        <c:axId val="1776936584"/>
      </c:barChart>
      <c:catAx>
        <c:axId val="1776933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zh-CN"/>
          </a:p>
        </c:txPr>
        <c:crossAx val="1776936584"/>
        <c:crosses val="autoZero"/>
        <c:auto val="1"/>
        <c:lblAlgn val="ctr"/>
        <c:lblOffset val="100"/>
        <c:noMultiLvlLbl val="0"/>
      </c:catAx>
      <c:valAx>
        <c:axId val="1776936584"/>
        <c:scaling>
          <c:orientation val="minMax"/>
        </c:scaling>
        <c:delete val="1"/>
        <c:axPos val="l"/>
        <c:numFmt formatCode="General" sourceLinked="1"/>
        <c:majorTickMark val="none"/>
        <c:minorTickMark val="none"/>
        <c:tickLblPos val="nextTo"/>
        <c:crossAx val="177693312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微软雅黑"/>
          <a:ea typeface="微软雅黑"/>
          <a:cs typeface="微软雅黑"/>
        </a:defRPr>
      </a:pPr>
      <a:endParaRPr lang="zh-CN"/>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0" i="0" u="none" strike="noStrike" kern="1200" spc="0" baseline="0">
                <a:solidFill>
                  <a:schemeClr val="tx1"/>
                </a:solidFill>
                <a:latin typeface="微软雅黑" panose="020B0503020204020204" pitchFamily="34" charset="-122"/>
                <a:ea typeface="微软雅黑" panose="020B0503020204020204" pitchFamily="34" charset="-122"/>
                <a:cs typeface="+mn-cs"/>
              </a:defRPr>
            </a:pPr>
            <a:r>
              <a:rPr lang="zh-CN" altLang="en-US" sz="1200" dirty="0">
                <a:solidFill>
                  <a:schemeClr val="tx1"/>
                </a:solidFill>
                <a:latin typeface="微软雅黑" panose="020B0503020204020204" pitchFamily="34" charset="-122"/>
                <a:ea typeface="微软雅黑" panose="020B0503020204020204" pitchFamily="34" charset="-122"/>
              </a:rPr>
              <a:t>闪投联盟消费趋势</a:t>
            </a:r>
          </a:p>
        </c:rich>
      </c:tx>
      <c:layout>
        <c:manualLayout>
          <c:xMode val="edge"/>
          <c:yMode val="edge"/>
          <c:x val="0.175422859493836"/>
          <c:y val="0.192493986270483"/>
        </c:manualLayout>
      </c:layout>
      <c:overlay val="0"/>
      <c:spPr>
        <a:noFill/>
        <a:ln>
          <a:noFill/>
        </a:ln>
        <a:effectLst/>
      </c:spPr>
    </c:title>
    <c:autoTitleDeleted val="0"/>
    <c:plotArea>
      <c:layout/>
      <c:areaChart>
        <c:grouping val="standard"/>
        <c:varyColors val="0"/>
        <c:ser>
          <c:idx val="0"/>
          <c:order val="0"/>
          <c:tx>
            <c:strRef>
              <c:f>Sheet1!$H$34</c:f>
              <c:strCache>
                <c:ptCount val="1"/>
                <c:pt idx="0">
                  <c:v>消费</c:v>
                </c:pt>
              </c:strCache>
            </c:strRef>
          </c:tx>
          <c:spPr>
            <a:solidFill>
              <a:schemeClr val="accent1"/>
            </a:solidFill>
            <a:ln>
              <a:noFill/>
            </a:ln>
            <a:effectLst/>
          </c:spPr>
          <c:cat>
            <c:strRef>
              <c:f>Sheet1!$G$35:$G$42</c:f>
              <c:strCache>
                <c:ptCount val="8"/>
                <c:pt idx="0">
                  <c:v>第一周</c:v>
                </c:pt>
                <c:pt idx="1">
                  <c:v>第二周</c:v>
                </c:pt>
                <c:pt idx="2">
                  <c:v>第三周</c:v>
                </c:pt>
                <c:pt idx="3">
                  <c:v>第四周</c:v>
                </c:pt>
                <c:pt idx="4">
                  <c:v>第五周</c:v>
                </c:pt>
                <c:pt idx="5">
                  <c:v>第六周</c:v>
                </c:pt>
                <c:pt idx="6">
                  <c:v>第七周</c:v>
                </c:pt>
                <c:pt idx="7">
                  <c:v>第八周</c:v>
                </c:pt>
              </c:strCache>
            </c:strRef>
          </c:cat>
          <c:val>
            <c:numRef>
              <c:f>Sheet1!$H$35:$H$42</c:f>
              <c:numCache>
                <c:formatCode>General</c:formatCode>
                <c:ptCount val="8"/>
                <c:pt idx="0">
                  <c:v>100.0</c:v>
                </c:pt>
                <c:pt idx="1">
                  <c:v>1000.0</c:v>
                </c:pt>
                <c:pt idx="2">
                  <c:v>2000.0</c:v>
                </c:pt>
                <c:pt idx="3">
                  <c:v>2500.0</c:v>
                </c:pt>
                <c:pt idx="4">
                  <c:v>4000.0</c:v>
                </c:pt>
                <c:pt idx="5">
                  <c:v>5000.0</c:v>
                </c:pt>
                <c:pt idx="6">
                  <c:v>5500.0</c:v>
                </c:pt>
                <c:pt idx="7">
                  <c:v>6000.0</c:v>
                </c:pt>
              </c:numCache>
            </c:numRef>
          </c:val>
          <c:extLst xmlns:c16r2="http://schemas.microsoft.com/office/drawing/2015/06/chart">
            <c:ext xmlns:c16="http://schemas.microsoft.com/office/drawing/2014/chart" uri="{C3380CC4-5D6E-409C-BE32-E72D297353CC}">
              <c16:uniqueId val="{00000000-A019-024A-8822-1C7275FAF64E}"/>
            </c:ext>
          </c:extLst>
        </c:ser>
        <c:dLbls>
          <c:showLegendKey val="0"/>
          <c:showVal val="0"/>
          <c:showCatName val="0"/>
          <c:showSerName val="0"/>
          <c:showPercent val="0"/>
          <c:showBubbleSize val="0"/>
        </c:dLbls>
        <c:axId val="-1983683608"/>
        <c:axId val="-1983686504"/>
      </c:areaChart>
      <c:catAx>
        <c:axId val="-1983683608"/>
        <c:scaling>
          <c:orientation val="minMax"/>
        </c:scaling>
        <c:delete val="1"/>
        <c:axPos val="b"/>
        <c:numFmt formatCode="General" sourceLinked="1"/>
        <c:majorTickMark val="none"/>
        <c:minorTickMark val="none"/>
        <c:tickLblPos val="nextTo"/>
        <c:crossAx val="-1983686504"/>
        <c:crosses val="autoZero"/>
        <c:auto val="1"/>
        <c:lblAlgn val="ctr"/>
        <c:lblOffset val="100"/>
        <c:noMultiLvlLbl val="0"/>
      </c:catAx>
      <c:valAx>
        <c:axId val="-1983686504"/>
        <c:scaling>
          <c:orientation val="minMax"/>
        </c:scaling>
        <c:delete val="1"/>
        <c:axPos val="l"/>
        <c:numFmt formatCode="General" sourceLinked="1"/>
        <c:majorTickMark val="none"/>
        <c:minorTickMark val="none"/>
        <c:tickLblPos val="nextTo"/>
        <c:crossAx val="-198368360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overlay val="0"/>
      <c:spPr>
        <a:noFill/>
        <a:ln>
          <a:noFill/>
        </a:ln>
        <a:effectLst/>
      </c:spPr>
      <c:txPr>
        <a:bodyPr rot="0" vert="horz"/>
        <a:lstStyle/>
        <a:p>
          <a:pPr>
            <a:defRPr/>
          </a:pPr>
          <a:endParaRPr lang="zh-CN"/>
        </a:p>
      </c:txPr>
    </c:title>
    <c:autoTitleDeleted val="0"/>
    <c:plotArea>
      <c:layout/>
      <c:barChart>
        <c:barDir val="col"/>
        <c:grouping val="clustered"/>
        <c:varyColors val="0"/>
        <c:ser>
          <c:idx val="0"/>
          <c:order val="0"/>
          <c:tx>
            <c:strRef>
              <c:f>'jihua_20181225-20190123_957661'!$O$16</c:f>
              <c:strCache>
                <c:ptCount val="1"/>
                <c:pt idx="0">
                  <c:v>激活成本</c:v>
                </c:pt>
              </c:strCache>
            </c:strRef>
          </c:tx>
          <c:spPr>
            <a:solidFill>
              <a:schemeClr val="accent1"/>
            </a:solidFill>
            <a:ln>
              <a:noFill/>
            </a:ln>
            <a:effectLst/>
          </c:spPr>
          <c:invertIfNegative val="0"/>
          <c:cat>
            <c:strRef>
              <c:f>'jihua_20181225-20190123_957661'!$N$17:$N$18</c:f>
              <c:strCache>
                <c:ptCount val="2"/>
                <c:pt idx="0">
                  <c:v>其他流量</c:v>
                </c:pt>
                <c:pt idx="1">
                  <c:v>联盟流量</c:v>
                </c:pt>
              </c:strCache>
            </c:strRef>
          </c:cat>
          <c:val>
            <c:numRef>
              <c:f>'jihua_20181225-20190123_957661'!$O$17:$O$18</c:f>
              <c:numCache>
                <c:formatCode>_ * #,##0_ ;_ * \-#,##0_ ;_ * "-"??_ ;_ @_ </c:formatCode>
                <c:ptCount val="2"/>
                <c:pt idx="0">
                  <c:v>35.83006288885604</c:v>
                </c:pt>
                <c:pt idx="1">
                  <c:v>16.8119758900942</c:v>
                </c:pt>
              </c:numCache>
            </c:numRef>
          </c:val>
          <c:extLst xmlns:c16r2="http://schemas.microsoft.com/office/drawing/2015/06/chart">
            <c:ext xmlns:c16="http://schemas.microsoft.com/office/drawing/2014/chart" uri="{C3380CC4-5D6E-409C-BE32-E72D297353CC}">
              <c16:uniqueId val="{00000000-31CE-1644-8BCA-FA271F8032BE}"/>
            </c:ext>
          </c:extLst>
        </c:ser>
        <c:dLbls>
          <c:showLegendKey val="0"/>
          <c:showVal val="0"/>
          <c:showCatName val="0"/>
          <c:showSerName val="0"/>
          <c:showPercent val="0"/>
          <c:showBubbleSize val="0"/>
        </c:dLbls>
        <c:gapWidth val="219"/>
        <c:overlap val="-27"/>
        <c:axId val="1776931016"/>
        <c:axId val="1776896088"/>
      </c:barChart>
      <c:catAx>
        <c:axId val="1776931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zh-CN"/>
          </a:p>
        </c:txPr>
        <c:crossAx val="1776896088"/>
        <c:crosses val="autoZero"/>
        <c:auto val="1"/>
        <c:lblAlgn val="ctr"/>
        <c:lblOffset val="100"/>
        <c:noMultiLvlLbl val="0"/>
      </c:catAx>
      <c:valAx>
        <c:axId val="1776896088"/>
        <c:scaling>
          <c:orientation val="minMax"/>
        </c:scaling>
        <c:delete val="1"/>
        <c:axPos val="l"/>
        <c:numFmt formatCode="_ * #,##0_ ;_ * \-#,##0_ ;_ * &quot;-&quot;??_ ;_ @_ " sourceLinked="1"/>
        <c:majorTickMark val="none"/>
        <c:minorTickMark val="none"/>
        <c:tickLblPos val="nextTo"/>
        <c:crossAx val="1776931016"/>
        <c:crosses val="autoZero"/>
        <c:crossBetween val="between"/>
      </c:valAx>
      <c:spPr>
        <a:noFill/>
        <a:ln>
          <a:noFill/>
        </a:ln>
        <a:effectLst/>
      </c:spPr>
    </c:plotArea>
    <c:plotVisOnly val="1"/>
    <c:dispBlanksAs val="gap"/>
    <c:showDLblsOverMax val="0"/>
  </c:chart>
  <c:spPr>
    <a:noFill/>
    <a:ln>
      <a:noFill/>
    </a:ln>
    <a:effectLst/>
  </c:spPr>
  <c:txPr>
    <a:bodyPr/>
    <a:lstStyle/>
    <a:p>
      <a:pPr>
        <a:defRPr sz="900">
          <a:latin typeface="微软雅黑"/>
          <a:ea typeface="微软雅黑"/>
          <a:cs typeface="微软雅黑"/>
        </a:defRPr>
      </a:pPr>
      <a:endParaRPr lang="zh-CN"/>
    </a:p>
  </c:txPr>
  <c:externalData r:id="rId2">
    <c:autoUpdate val="0"/>
  </c:externalData>
  <c:userShapes r:id="rId3"/>
</c:chartSpace>
</file>

<file path=ppt/drawings/drawing1.xml><?xml version="1.0" encoding="utf-8"?>
<c:userShapes xmlns:c="http://schemas.openxmlformats.org/drawingml/2006/chart">
  <cdr:relSizeAnchor xmlns:cdr="http://schemas.openxmlformats.org/drawingml/2006/chartDrawing">
    <cdr:from>
      <cdr:x>0.31126</cdr:x>
      <cdr:y>0.34772</cdr:y>
    </cdr:from>
    <cdr:to>
      <cdr:x>0.74486</cdr:x>
      <cdr:y>0.45268</cdr:y>
    </cdr:to>
    <cdr:sp macro="" textlink="">
      <cdr:nvSpPr>
        <cdr:cNvPr id="2" name="上弧形箭头 1"/>
        <cdr:cNvSpPr/>
      </cdr:nvSpPr>
      <cdr:spPr>
        <a:xfrm xmlns:a="http://schemas.openxmlformats.org/drawingml/2006/main" rot="1142169">
          <a:off x="777609" y="652425"/>
          <a:ext cx="1083212" cy="196948"/>
        </a:xfrm>
        <a:prstGeom xmlns:a="http://schemas.openxmlformats.org/drawingml/2006/main" prst="curvedDownArrow">
          <a:avLst/>
        </a:prstGeom>
        <a:solidFill xmlns:a="http://schemas.openxmlformats.org/drawingml/2006/main">
          <a:srgbClr val="C00000"/>
        </a:solidFill>
        <a:ln xmlns:a="http://schemas.openxmlformats.org/drawingml/2006/main">
          <a:solidFill>
            <a:srgbClr val="C0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0.56756</cdr:x>
      <cdr:y>0.22776</cdr:y>
    </cdr:from>
    <cdr:to>
      <cdr:x>1</cdr:x>
      <cdr:y>0.4594</cdr:y>
    </cdr:to>
    <cdr:sp macro="" textlink="">
      <cdr:nvSpPr>
        <cdr:cNvPr id="3" name="文本框 2"/>
        <cdr:cNvSpPr txBox="1"/>
      </cdr:nvSpPr>
      <cdr:spPr>
        <a:xfrm xmlns:a="http://schemas.openxmlformats.org/drawingml/2006/main">
          <a:off x="1094728" y="297034"/>
          <a:ext cx="834106" cy="30209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zh-CN" sz="1800" b="1" dirty="0">
              <a:solidFill>
                <a:srgbClr val="FF0000"/>
              </a:solidFill>
            </a:rPr>
            <a:t>-45%</a:t>
          </a:r>
          <a:endParaRPr lang="zh-CN" altLang="en-US" sz="1800" b="1" dirty="0">
            <a:solidFill>
              <a:srgbClr val="FF0000"/>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0.37783</cdr:x>
      <cdr:y>0.3763</cdr:y>
    </cdr:from>
    <cdr:to>
      <cdr:x>0.71805</cdr:x>
      <cdr:y>0.4867</cdr:y>
    </cdr:to>
    <cdr:sp macro="" textlink="">
      <cdr:nvSpPr>
        <cdr:cNvPr id="2" name="上弧形箭头 1"/>
        <cdr:cNvSpPr/>
      </cdr:nvSpPr>
      <cdr:spPr>
        <a:xfrm xmlns:a="http://schemas.openxmlformats.org/drawingml/2006/main" rot="1786241">
          <a:off x="654398" y="522562"/>
          <a:ext cx="589247" cy="153304"/>
        </a:xfrm>
        <a:prstGeom xmlns:a="http://schemas.openxmlformats.org/drawingml/2006/main" prst="curvedDownArrow">
          <a:avLst/>
        </a:prstGeom>
        <a:solidFill xmlns:a="http://schemas.openxmlformats.org/drawingml/2006/main">
          <a:schemeClr val="accent2"/>
        </a:solidFill>
        <a:ln xmlns:a="http://schemas.openxmlformats.org/drawingml/2006/main">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solidFill>
              <a:srgbClr val="FF0000"/>
            </a:solidFill>
          </a:endParaRPr>
        </a:p>
      </cdr:txBody>
    </cdr:sp>
  </cdr:relSizeAnchor>
  <cdr:relSizeAnchor xmlns:cdr="http://schemas.openxmlformats.org/drawingml/2006/chartDrawing">
    <cdr:from>
      <cdr:x>0.60062</cdr:x>
      <cdr:y>0.28465</cdr:y>
    </cdr:from>
    <cdr:to>
      <cdr:x>1</cdr:x>
      <cdr:y>0.45579</cdr:y>
    </cdr:to>
    <cdr:sp macro="" textlink="">
      <cdr:nvSpPr>
        <cdr:cNvPr id="3" name="文本框 2"/>
        <cdr:cNvSpPr txBox="1"/>
      </cdr:nvSpPr>
      <cdr:spPr>
        <a:xfrm xmlns:a="http://schemas.openxmlformats.org/drawingml/2006/main">
          <a:off x="1040269" y="395284"/>
          <a:ext cx="691709" cy="23766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zh-CN" sz="1200" b="1" dirty="0">
              <a:solidFill>
                <a:srgbClr val="FF0000"/>
              </a:solidFill>
              <a:latin typeface="微软雅黑" panose="020B0503020204020204" pitchFamily="34" charset="-122"/>
              <a:ea typeface="微软雅黑" panose="020B0503020204020204" pitchFamily="34" charset="-122"/>
            </a:rPr>
            <a:t>-50%</a:t>
          </a:r>
          <a:endParaRPr lang="zh-CN" altLang="en-US" sz="1200" b="1" dirty="0">
            <a:solidFill>
              <a:srgbClr val="FF0000"/>
            </a:solidFill>
            <a:latin typeface="微软雅黑" panose="020B0503020204020204" pitchFamily="34" charset="-122"/>
            <a:ea typeface="微软雅黑" panose="020B0503020204020204" pitchFamily="34" charset="-122"/>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1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14690" name="页眉占位符 1">
            <a:extLst>
              <a:ext uri="{FF2B5EF4-FFF2-40B4-BE49-F238E27FC236}">
                <a16:creationId xmlns="" xmlns:a16="http://schemas.microsoft.com/office/drawing/2014/main" id="{2028AA4A-6F0A-D94A-BDF7-68B8BC13B63E}"/>
              </a:ext>
            </a:extLst>
          </p:cNvPr>
          <p:cNvSpPr>
            <a:spLocks noGrp="1" noChangeArrowheads="1"/>
          </p:cNvSpPr>
          <p:nvPr>
            <p:ph type="hdr" sz="quarter"/>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sz="1200">
                <a:latin typeface="Calibri" panose="020F0502020204030204" pitchFamily="34" charset="0"/>
                <a:ea typeface="宋体" panose="02010600030101010101" pitchFamily="2" charset="-122"/>
                <a:cs typeface="+mn-cs"/>
              </a:defRPr>
            </a:lvl1pPr>
          </a:lstStyle>
          <a:p>
            <a:pPr>
              <a:defRPr/>
            </a:pPr>
            <a:endParaRPr lang="zh-CN" altLang="en-US"/>
          </a:p>
        </p:txBody>
      </p:sp>
      <p:sp>
        <p:nvSpPr>
          <p:cNvPr id="114691" name="日期占位符 2">
            <a:extLst>
              <a:ext uri="{FF2B5EF4-FFF2-40B4-BE49-F238E27FC236}">
                <a16:creationId xmlns="" xmlns:a16="http://schemas.microsoft.com/office/drawing/2014/main" id="{9DD1C5CD-4121-804B-B75C-FCF128F7CC3E}"/>
              </a:ext>
            </a:extLst>
          </p:cNvPr>
          <p:cNvSpPr>
            <a:spLocks noGrp="1" noChangeArrowheads="1"/>
          </p:cNvSpPr>
          <p:nvPr>
            <p:ph type="dt" idx="1"/>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buFont typeface="Arial" panose="020B0604020202020204" pitchFamily="34" charset="0"/>
              <a:buNone/>
              <a:defRPr sz="1200"/>
            </a:lvl1pPr>
          </a:lstStyle>
          <a:p>
            <a:fld id="{29B92DE4-2737-394D-866D-529EAE55FA6F}" type="datetimeFigureOut">
              <a:rPr lang="zh-CN" altLang="en-US"/>
              <a:pPr/>
              <a:t>26/3/19</a:t>
            </a:fld>
            <a:endParaRPr lang="zh-CN" altLang="en-US"/>
          </a:p>
        </p:txBody>
      </p:sp>
      <p:sp>
        <p:nvSpPr>
          <p:cNvPr id="270340" name="幻灯片图像占位符 3">
            <a:extLst>
              <a:ext uri="{FF2B5EF4-FFF2-40B4-BE49-F238E27FC236}">
                <a16:creationId xmlns="" xmlns:a16="http://schemas.microsoft.com/office/drawing/2014/main" id="{7D78F2A4-B617-2F49-88EB-7B16BC160793}"/>
              </a:ext>
            </a:extLst>
          </p:cNvPr>
          <p:cNvSpPr>
            <a:spLocks noGrp="1" noRot="1" noChangeAspect="1" noChangeArrowheads="1"/>
          </p:cNvSpPr>
          <p:nvPr>
            <p:ph type="sldImg" idx="2"/>
          </p:nvPr>
        </p:nvSpPr>
        <p:spPr bwMode="auto">
          <a:xfrm>
            <a:off x="685800" y="1143000"/>
            <a:ext cx="5486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sp>
      <p:sp>
        <p:nvSpPr>
          <p:cNvPr id="114693" name="备注占位符 4">
            <a:extLst>
              <a:ext uri="{FF2B5EF4-FFF2-40B4-BE49-F238E27FC236}">
                <a16:creationId xmlns="" xmlns:a16="http://schemas.microsoft.com/office/drawing/2014/main" id="{91231690-2E82-C64F-9B4B-CC69EFC97FD3}"/>
              </a:ext>
            </a:extLst>
          </p:cNvPr>
          <p:cNvSpPr>
            <a:spLocks noGrp="1" noChangeArrowheads="1"/>
          </p:cNvSpPr>
          <p:nvPr>
            <p:ph type="body" sz="quarter" idx="3"/>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mpd="sng">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114694" name="页脚占位符 5">
            <a:extLst>
              <a:ext uri="{FF2B5EF4-FFF2-40B4-BE49-F238E27FC236}">
                <a16:creationId xmlns="" xmlns:a16="http://schemas.microsoft.com/office/drawing/2014/main" id="{6DE78C59-3DB5-C845-947B-9C82B73D62F3}"/>
              </a:ext>
            </a:extLst>
          </p:cNvPr>
          <p:cNvSpPr>
            <a:spLocks noGrp="1" noChangeArrowheads="1"/>
          </p:cNvSpPr>
          <p:nvPr>
            <p:ph type="ftr" sz="quarter" idx="4"/>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eaLnBrk="1" hangingPunct="1">
              <a:buFont typeface="Arial" panose="020B0604020202020204" pitchFamily="34" charset="0"/>
              <a:buNone/>
              <a:defRPr sz="1200">
                <a:latin typeface="Calibri" panose="020F0502020204030204" pitchFamily="34" charset="0"/>
                <a:ea typeface="宋体" panose="02010600030101010101" pitchFamily="2" charset="-122"/>
                <a:cs typeface="+mn-cs"/>
              </a:defRPr>
            </a:lvl1pPr>
          </a:lstStyle>
          <a:p>
            <a:pPr>
              <a:defRPr/>
            </a:pPr>
            <a:endParaRPr lang="zh-CN" altLang="en-US"/>
          </a:p>
        </p:txBody>
      </p:sp>
      <p:sp>
        <p:nvSpPr>
          <p:cNvPr id="114695" name="灯片编号占位符 6">
            <a:extLst>
              <a:ext uri="{FF2B5EF4-FFF2-40B4-BE49-F238E27FC236}">
                <a16:creationId xmlns="" xmlns:a16="http://schemas.microsoft.com/office/drawing/2014/main" id="{AC97669B-2128-6145-A929-D20E4C08EEE9}"/>
              </a:ext>
            </a:extLst>
          </p:cNvPr>
          <p:cNvSpPr>
            <a:spLocks noGrp="1" noChangeArrowheads="1"/>
          </p:cNvSpPr>
          <p:nvPr>
            <p:ph type="sldNum" sz="quarter" idx="5"/>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eaLnBrk="1" hangingPunct="1">
              <a:buFont typeface="Arial" panose="020B0604020202020204" pitchFamily="34" charset="0"/>
              <a:buNone/>
              <a:defRPr sz="1200"/>
            </a:lvl1pPr>
          </a:lstStyle>
          <a:p>
            <a:fld id="{257E5F34-B732-DD45-A148-E54AC7D64B9A}" type="slidenum">
              <a:rPr lang="zh-CN" altLang="en-US"/>
              <a:pPr/>
              <a:t>‹#›</a:t>
            </a:fld>
            <a:endParaRPr lang="zh-CN" altLang="en-US"/>
          </a:p>
        </p:txBody>
      </p:sp>
    </p:spTree>
    <p:extLst>
      <p:ext uri="{BB962C8B-B14F-4D97-AF65-F5344CB8AC3E}">
        <p14:creationId xmlns:p14="http://schemas.microsoft.com/office/powerpoint/2010/main" val="2087746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Calibri" pitchFamily="34" charset="0"/>
        <a:ea typeface="宋体" pitchFamily="2" charset="-122"/>
        <a:cs typeface="宋体" charset="0"/>
      </a:defRPr>
    </a:lvl1pPr>
    <a:lvl2pPr marL="457200" algn="l" rtl="0" eaLnBrk="0" fontAlgn="base" hangingPunct="0">
      <a:spcBef>
        <a:spcPct val="30000"/>
      </a:spcBef>
      <a:spcAft>
        <a:spcPct val="0"/>
      </a:spcAft>
      <a:defRPr kumimoji="1"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kumimoji="1"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kumimoji="1"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kumimoji="1"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9.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0.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1.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2.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3.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5.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6.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7.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9.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0.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1.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2.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3.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4.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5.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6.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7.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8.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9.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8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4.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5.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7.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9.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9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91.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2.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6.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8.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9.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1000.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1001.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1002.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3.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4.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5.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6.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7.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9.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10.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11.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12.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13.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4.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5.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6.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7.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8.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9.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20.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21.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22.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23.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24.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5.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6.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7.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8.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9.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30.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31.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32.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33.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34.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35.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6.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7.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8.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9.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40.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41.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42.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43.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44.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45.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46.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7.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8.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9.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0.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1.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2.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3.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4.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5.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6.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7.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8.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9.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0.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1.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2.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3.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4.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5.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6.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7.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8.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9.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0.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1.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2.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3.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4.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5.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6.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7.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8.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9.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0.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1.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2.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3.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4.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5.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6.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7.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8.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9.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90.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1.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2.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3.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4.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5.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6.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7.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8.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9.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100.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101.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2.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3.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4.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5.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6.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7.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8.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9.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10.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11.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12.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3.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4.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5.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6.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7.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8.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9.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20.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21.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22.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23.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4.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5.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6.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7.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8.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9.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0.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1.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2.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3.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4.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5.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6.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7.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8.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9.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0.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1.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2.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3.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4.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5.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6.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7.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8.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9.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0.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1.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2.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3.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4.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5.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6.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7.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8.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9.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0.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1.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2.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3.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4.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5.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6.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7.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8.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9.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0.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1.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2.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3.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4.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5.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6.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7.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8.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79.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0.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1.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2.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3.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4.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5.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6.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7.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8.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9.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0.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1.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2.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3.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4.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5.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6.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7.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8.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9.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F71204F9-D0FB-6341-B60C-1138C944AA2E}"/>
              </a:ext>
            </a:extLst>
          </p:cNvPr>
          <p:cNvSpPr>
            <a:spLocks noGrp="1" noChangeArrowheads="1"/>
          </p:cNvSpPr>
          <p:nvPr>
            <p:ph type="dt" sz="half" idx="10"/>
          </p:nvPr>
        </p:nvSpPr>
        <p:spPr>
          <a:ln/>
        </p:spPr>
        <p:txBody>
          <a:bodyPr/>
          <a:lstStyle>
            <a:lvl1pPr>
              <a:defRPr/>
            </a:lvl1pPr>
          </a:lstStyle>
          <a:p>
            <a:fld id="{8377B804-71E2-3740-B6F3-616B5D6BCCA3}" type="datetimeFigureOut">
              <a:rPr lang="zh-CN" altLang="en-US"/>
              <a:pPr/>
              <a:t>26/3/19</a:t>
            </a:fld>
            <a:endParaRPr lang="zh-CN" altLang="en-US"/>
          </a:p>
        </p:txBody>
      </p:sp>
      <p:sp>
        <p:nvSpPr>
          <p:cNvPr id="5" name="页脚占位符 4">
            <a:extLst>
              <a:ext uri="{FF2B5EF4-FFF2-40B4-BE49-F238E27FC236}">
                <a16:creationId xmlns="" xmlns:a16="http://schemas.microsoft.com/office/drawing/2014/main" id="{0AFCCAF0-7BB5-294D-90FC-1865D5518445}"/>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93058802-5036-9A4B-8B23-DC581E16F1BF}"/>
              </a:ext>
            </a:extLst>
          </p:cNvPr>
          <p:cNvSpPr>
            <a:spLocks noGrp="1" noChangeArrowheads="1"/>
          </p:cNvSpPr>
          <p:nvPr>
            <p:ph type="sldNum" sz="quarter" idx="12"/>
          </p:nvPr>
        </p:nvSpPr>
        <p:spPr>
          <a:ln/>
        </p:spPr>
        <p:txBody>
          <a:bodyPr/>
          <a:lstStyle>
            <a:lvl1pPr>
              <a:defRPr/>
            </a:lvl1pPr>
          </a:lstStyle>
          <a:p>
            <a:fld id="{0A8B1469-76A0-6C49-9F3D-C859E5E55819}" type="slidenum">
              <a:rPr lang="zh-CN" altLang="en-US"/>
              <a:pPr/>
              <a:t>‹#›</a:t>
            </a:fld>
            <a:endParaRPr lang="zh-CN" altLang="en-US"/>
          </a:p>
        </p:txBody>
      </p:sp>
    </p:spTree>
    <p:extLst>
      <p:ext uri="{BB962C8B-B14F-4D97-AF65-F5344CB8AC3E}">
        <p14:creationId xmlns:p14="http://schemas.microsoft.com/office/powerpoint/2010/main" val="1302121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681959ED-95B2-A741-847C-BE899508E84C}"/>
              </a:ext>
            </a:extLst>
          </p:cNvPr>
          <p:cNvSpPr>
            <a:spLocks noGrp="1" noChangeArrowheads="1"/>
          </p:cNvSpPr>
          <p:nvPr>
            <p:ph type="dt" sz="half" idx="10"/>
          </p:nvPr>
        </p:nvSpPr>
        <p:spPr>
          <a:ln/>
        </p:spPr>
        <p:txBody>
          <a:bodyPr/>
          <a:lstStyle>
            <a:lvl1pPr>
              <a:defRPr/>
            </a:lvl1pPr>
          </a:lstStyle>
          <a:p>
            <a:fld id="{00B4C9E0-19B1-F546-99D0-AF56F19A8348}" type="datetimeFigureOut">
              <a:rPr lang="zh-CN" altLang="en-US"/>
              <a:pPr/>
              <a:t>26/3/19</a:t>
            </a:fld>
            <a:endParaRPr lang="zh-CN" altLang="en-US"/>
          </a:p>
        </p:txBody>
      </p:sp>
      <p:sp>
        <p:nvSpPr>
          <p:cNvPr id="5" name="页脚占位符 4">
            <a:extLst>
              <a:ext uri="{FF2B5EF4-FFF2-40B4-BE49-F238E27FC236}">
                <a16:creationId xmlns="" xmlns:a16="http://schemas.microsoft.com/office/drawing/2014/main" id="{88A892A7-9B9D-7D46-8E59-7A7160C9A390}"/>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A9EE709B-E2EF-DB49-9719-B389747AEE5F}"/>
              </a:ext>
            </a:extLst>
          </p:cNvPr>
          <p:cNvSpPr>
            <a:spLocks noGrp="1" noChangeArrowheads="1"/>
          </p:cNvSpPr>
          <p:nvPr>
            <p:ph type="sldNum" sz="quarter" idx="12"/>
          </p:nvPr>
        </p:nvSpPr>
        <p:spPr>
          <a:ln/>
        </p:spPr>
        <p:txBody>
          <a:bodyPr/>
          <a:lstStyle>
            <a:lvl1pPr>
              <a:defRPr/>
            </a:lvl1pPr>
          </a:lstStyle>
          <a:p>
            <a:fld id="{8BD60AEA-CBF1-8D41-967D-32CF2341B7C6}" type="slidenum">
              <a:rPr lang="zh-CN" altLang="en-US"/>
              <a:pPr/>
              <a:t>‹#›</a:t>
            </a:fld>
            <a:endParaRPr lang="zh-CN" altLang="en-US"/>
          </a:p>
        </p:txBody>
      </p:sp>
    </p:spTree>
    <p:extLst>
      <p:ext uri="{BB962C8B-B14F-4D97-AF65-F5344CB8AC3E}">
        <p14:creationId xmlns:p14="http://schemas.microsoft.com/office/powerpoint/2010/main" val="3071631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3">
            <a:extLst>
              <a:ext uri="{FF2B5EF4-FFF2-40B4-BE49-F238E27FC236}">
                <a16:creationId xmlns="" xmlns:a16="http://schemas.microsoft.com/office/drawing/2014/main" id="{D3728183-7DE5-494A-9E1A-C33F71B7DAF7}"/>
              </a:ext>
            </a:extLst>
          </p:cNvPr>
          <p:cNvSpPr>
            <a:spLocks noGrp="1" noChangeArrowheads="1"/>
          </p:cNvSpPr>
          <p:nvPr>
            <p:ph type="dt" sz="half" idx="10"/>
          </p:nvPr>
        </p:nvSpPr>
        <p:spPr>
          <a:ln/>
        </p:spPr>
        <p:txBody>
          <a:bodyPr/>
          <a:lstStyle>
            <a:lvl1pPr>
              <a:defRPr/>
            </a:lvl1pPr>
          </a:lstStyle>
          <a:p>
            <a:fld id="{A9741360-8709-0540-A958-4F45B4A87592}" type="datetimeFigureOut">
              <a:rPr lang="zh-CN" altLang="en-US"/>
              <a:pPr/>
              <a:t>26/3/19</a:t>
            </a:fld>
            <a:endParaRPr lang="zh-CN" altLang="en-US"/>
          </a:p>
        </p:txBody>
      </p:sp>
      <p:sp>
        <p:nvSpPr>
          <p:cNvPr id="5" name="页脚占位符 4">
            <a:extLst>
              <a:ext uri="{FF2B5EF4-FFF2-40B4-BE49-F238E27FC236}">
                <a16:creationId xmlns="" xmlns:a16="http://schemas.microsoft.com/office/drawing/2014/main" id="{F02D3CF9-9014-E349-A304-CDA26F9D54EB}"/>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9A817038-B662-A248-9161-627EE82F8E24}"/>
              </a:ext>
            </a:extLst>
          </p:cNvPr>
          <p:cNvSpPr>
            <a:spLocks noGrp="1" noChangeArrowheads="1"/>
          </p:cNvSpPr>
          <p:nvPr>
            <p:ph type="sldNum" sz="quarter" idx="12"/>
          </p:nvPr>
        </p:nvSpPr>
        <p:spPr>
          <a:ln/>
        </p:spPr>
        <p:txBody>
          <a:bodyPr/>
          <a:lstStyle>
            <a:lvl1pPr>
              <a:defRPr/>
            </a:lvl1pPr>
          </a:lstStyle>
          <a:p>
            <a:fld id="{E9E0799C-696F-8E4B-9FAD-609754F6FEF2}" type="slidenum">
              <a:rPr lang="zh-CN" altLang="en-US"/>
              <a:pPr/>
              <a:t>‹#›</a:t>
            </a:fld>
            <a:endParaRPr lang="zh-CN" altLang="en-US"/>
          </a:p>
        </p:txBody>
      </p:sp>
    </p:spTree>
    <p:extLst>
      <p:ext uri="{BB962C8B-B14F-4D97-AF65-F5344CB8AC3E}">
        <p14:creationId xmlns:p14="http://schemas.microsoft.com/office/powerpoint/2010/main" val="1783118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a:extLst>
              <a:ext uri="{FF2B5EF4-FFF2-40B4-BE49-F238E27FC236}">
                <a16:creationId xmlns="" xmlns:a16="http://schemas.microsoft.com/office/drawing/2014/main" id="{42127A80-6A2E-7743-AB15-7D6679B1E7FE}"/>
              </a:ext>
            </a:extLst>
          </p:cNvPr>
          <p:cNvSpPr>
            <a:spLocks noGrp="1" noChangeArrowheads="1"/>
          </p:cNvSpPr>
          <p:nvPr>
            <p:ph type="dt" sz="half" idx="10"/>
          </p:nvPr>
        </p:nvSpPr>
        <p:spPr>
          <a:ln/>
        </p:spPr>
        <p:txBody>
          <a:bodyPr/>
          <a:lstStyle>
            <a:lvl1pPr>
              <a:defRPr/>
            </a:lvl1pPr>
          </a:lstStyle>
          <a:p>
            <a:fld id="{5383E2E2-B7FE-1348-8BBE-B25F75C0376B}" type="datetimeFigureOut">
              <a:rPr lang="zh-CN" altLang="en-US"/>
              <a:pPr/>
              <a:t>26/3/19</a:t>
            </a:fld>
            <a:endParaRPr lang="zh-CN" altLang="en-US"/>
          </a:p>
        </p:txBody>
      </p:sp>
      <p:sp>
        <p:nvSpPr>
          <p:cNvPr id="6" name="页脚占位符 4">
            <a:extLst>
              <a:ext uri="{FF2B5EF4-FFF2-40B4-BE49-F238E27FC236}">
                <a16:creationId xmlns="" xmlns:a16="http://schemas.microsoft.com/office/drawing/2014/main" id="{49F4FEAA-D720-FC45-AEC7-34C94E1E07E3}"/>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a:extLst>
              <a:ext uri="{FF2B5EF4-FFF2-40B4-BE49-F238E27FC236}">
                <a16:creationId xmlns="" xmlns:a16="http://schemas.microsoft.com/office/drawing/2014/main" id="{7380CF59-DEC3-D14C-9211-4BCCD83CCEA6}"/>
              </a:ext>
            </a:extLst>
          </p:cNvPr>
          <p:cNvSpPr>
            <a:spLocks noGrp="1" noChangeArrowheads="1"/>
          </p:cNvSpPr>
          <p:nvPr>
            <p:ph type="sldNum" sz="quarter" idx="12"/>
          </p:nvPr>
        </p:nvSpPr>
        <p:spPr>
          <a:ln/>
        </p:spPr>
        <p:txBody>
          <a:bodyPr/>
          <a:lstStyle>
            <a:lvl1pPr>
              <a:defRPr/>
            </a:lvl1pPr>
          </a:lstStyle>
          <a:p>
            <a:fld id="{11AA0871-4BA7-DF43-A436-350AD4E0AD73}" type="slidenum">
              <a:rPr lang="zh-CN" altLang="en-US"/>
              <a:pPr/>
              <a:t>‹#›</a:t>
            </a:fld>
            <a:endParaRPr lang="zh-CN" altLang="en-US"/>
          </a:p>
        </p:txBody>
      </p:sp>
    </p:spTree>
    <p:extLst>
      <p:ext uri="{BB962C8B-B14F-4D97-AF65-F5344CB8AC3E}">
        <p14:creationId xmlns:p14="http://schemas.microsoft.com/office/powerpoint/2010/main" val="3393446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a:extLst>
              <a:ext uri="{FF2B5EF4-FFF2-40B4-BE49-F238E27FC236}">
                <a16:creationId xmlns="" xmlns:a16="http://schemas.microsoft.com/office/drawing/2014/main" id="{B40B11EB-27D1-E84F-BDE1-4EFA3C0ADF2F}"/>
              </a:ext>
            </a:extLst>
          </p:cNvPr>
          <p:cNvSpPr>
            <a:spLocks noGrp="1" noChangeArrowheads="1"/>
          </p:cNvSpPr>
          <p:nvPr>
            <p:ph type="dt" sz="half" idx="10"/>
          </p:nvPr>
        </p:nvSpPr>
        <p:spPr>
          <a:ln/>
        </p:spPr>
        <p:txBody>
          <a:bodyPr/>
          <a:lstStyle>
            <a:lvl1pPr>
              <a:defRPr/>
            </a:lvl1pPr>
          </a:lstStyle>
          <a:p>
            <a:fld id="{368C7934-7BCC-2C4E-9629-5F9A71A5CBBE}" type="datetimeFigureOut">
              <a:rPr lang="zh-CN" altLang="en-US"/>
              <a:pPr/>
              <a:t>26/3/19</a:t>
            </a:fld>
            <a:endParaRPr lang="zh-CN" altLang="en-US"/>
          </a:p>
        </p:txBody>
      </p:sp>
      <p:sp>
        <p:nvSpPr>
          <p:cNvPr id="8" name="页脚占位符 4">
            <a:extLst>
              <a:ext uri="{FF2B5EF4-FFF2-40B4-BE49-F238E27FC236}">
                <a16:creationId xmlns="" xmlns:a16="http://schemas.microsoft.com/office/drawing/2014/main" id="{158C6904-1155-6447-909F-5F224D720322}"/>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a:extLst>
              <a:ext uri="{FF2B5EF4-FFF2-40B4-BE49-F238E27FC236}">
                <a16:creationId xmlns="" xmlns:a16="http://schemas.microsoft.com/office/drawing/2014/main" id="{1D8B6158-6ADA-054C-A0AD-53C5E1EBE255}"/>
              </a:ext>
            </a:extLst>
          </p:cNvPr>
          <p:cNvSpPr>
            <a:spLocks noGrp="1" noChangeArrowheads="1"/>
          </p:cNvSpPr>
          <p:nvPr>
            <p:ph type="sldNum" sz="quarter" idx="12"/>
          </p:nvPr>
        </p:nvSpPr>
        <p:spPr>
          <a:ln/>
        </p:spPr>
        <p:txBody>
          <a:bodyPr/>
          <a:lstStyle>
            <a:lvl1pPr>
              <a:defRPr/>
            </a:lvl1pPr>
          </a:lstStyle>
          <a:p>
            <a:fld id="{6B44F61F-A0AE-424F-9632-761E3C82D224}" type="slidenum">
              <a:rPr lang="zh-CN" altLang="en-US"/>
              <a:pPr/>
              <a:t>‹#›</a:t>
            </a:fld>
            <a:endParaRPr lang="zh-CN" altLang="en-US"/>
          </a:p>
        </p:txBody>
      </p:sp>
    </p:spTree>
    <p:extLst>
      <p:ext uri="{BB962C8B-B14F-4D97-AF65-F5344CB8AC3E}">
        <p14:creationId xmlns:p14="http://schemas.microsoft.com/office/powerpoint/2010/main" val="273724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a:extLst>
              <a:ext uri="{FF2B5EF4-FFF2-40B4-BE49-F238E27FC236}">
                <a16:creationId xmlns="" xmlns:a16="http://schemas.microsoft.com/office/drawing/2014/main" id="{5258ADE5-EE05-AA41-80C2-E10488A84759}"/>
              </a:ext>
            </a:extLst>
          </p:cNvPr>
          <p:cNvSpPr>
            <a:spLocks noGrp="1" noChangeArrowheads="1"/>
          </p:cNvSpPr>
          <p:nvPr>
            <p:ph type="dt" sz="half" idx="10"/>
          </p:nvPr>
        </p:nvSpPr>
        <p:spPr>
          <a:ln/>
        </p:spPr>
        <p:txBody>
          <a:bodyPr/>
          <a:lstStyle>
            <a:lvl1pPr>
              <a:defRPr/>
            </a:lvl1pPr>
          </a:lstStyle>
          <a:p>
            <a:fld id="{0C6CB1CD-8FD9-E244-A07C-3FE1A93D8647}" type="datetimeFigureOut">
              <a:rPr lang="zh-CN" altLang="en-US"/>
              <a:pPr/>
              <a:t>26/3/19</a:t>
            </a:fld>
            <a:endParaRPr lang="zh-CN" altLang="en-US"/>
          </a:p>
        </p:txBody>
      </p:sp>
      <p:sp>
        <p:nvSpPr>
          <p:cNvPr id="4" name="页脚占位符 4">
            <a:extLst>
              <a:ext uri="{FF2B5EF4-FFF2-40B4-BE49-F238E27FC236}">
                <a16:creationId xmlns="" xmlns:a16="http://schemas.microsoft.com/office/drawing/2014/main" id="{ADEA8D04-B768-5347-9F08-F639253A8E4B}"/>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a:extLst>
              <a:ext uri="{FF2B5EF4-FFF2-40B4-BE49-F238E27FC236}">
                <a16:creationId xmlns="" xmlns:a16="http://schemas.microsoft.com/office/drawing/2014/main" id="{BE5F6DB7-7E3B-5A47-AED3-3F33BB263F81}"/>
              </a:ext>
            </a:extLst>
          </p:cNvPr>
          <p:cNvSpPr>
            <a:spLocks noGrp="1" noChangeArrowheads="1"/>
          </p:cNvSpPr>
          <p:nvPr>
            <p:ph type="sldNum" sz="quarter" idx="12"/>
          </p:nvPr>
        </p:nvSpPr>
        <p:spPr>
          <a:ln/>
        </p:spPr>
        <p:txBody>
          <a:bodyPr/>
          <a:lstStyle>
            <a:lvl1pPr>
              <a:defRPr/>
            </a:lvl1pPr>
          </a:lstStyle>
          <a:p>
            <a:fld id="{E3FCD853-D9FF-B542-B5A6-C213F0385D0D}" type="slidenum">
              <a:rPr lang="zh-CN" altLang="en-US"/>
              <a:pPr/>
              <a:t>‹#›</a:t>
            </a:fld>
            <a:endParaRPr lang="zh-CN" altLang="en-US"/>
          </a:p>
        </p:txBody>
      </p:sp>
    </p:spTree>
    <p:extLst>
      <p:ext uri="{BB962C8B-B14F-4D97-AF65-F5344CB8AC3E}">
        <p14:creationId xmlns:p14="http://schemas.microsoft.com/office/powerpoint/2010/main" val="1629120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grpSp>
        <p:nvGrpSpPr>
          <p:cNvPr id="2" name="组合 3">
            <a:extLst>
              <a:ext uri="{FF2B5EF4-FFF2-40B4-BE49-F238E27FC236}">
                <a16:creationId xmlns="" xmlns:a16="http://schemas.microsoft.com/office/drawing/2014/main" id="{AF51AAD2-723B-8F4C-8C90-E209BAB3BBCB}"/>
              </a:ext>
            </a:extLst>
          </p:cNvPr>
          <p:cNvGrpSpPr>
            <a:grpSpLocks/>
          </p:cNvGrpSpPr>
          <p:nvPr userDrawn="1"/>
        </p:nvGrpSpPr>
        <p:grpSpPr bwMode="auto">
          <a:xfrm>
            <a:off x="0" y="327025"/>
            <a:ext cx="457200" cy="469900"/>
            <a:chOff x="0" y="0"/>
            <a:chExt cx="457201" cy="285750"/>
          </a:xfrm>
        </p:grpSpPr>
        <p:sp>
          <p:nvSpPr>
            <p:cNvPr id="3" name="矩形 4">
              <a:extLst>
                <a:ext uri="{FF2B5EF4-FFF2-40B4-BE49-F238E27FC236}">
                  <a16:creationId xmlns="" xmlns:a16="http://schemas.microsoft.com/office/drawing/2014/main" id="{AA4ABDC4-7796-3F41-8B45-BD6D7FC75C39}"/>
                </a:ext>
              </a:extLst>
            </p:cNvPr>
            <p:cNvSpPr>
              <a:spLocks noChangeArrowheads="1"/>
            </p:cNvSpPr>
            <p:nvPr/>
          </p:nvSpPr>
          <p:spPr bwMode="auto">
            <a:xfrm>
              <a:off x="0" y="0"/>
              <a:ext cx="342901" cy="285750"/>
            </a:xfrm>
            <a:prstGeom prst="rect">
              <a:avLst/>
            </a:prstGeom>
            <a:solidFill>
              <a:srgbClr val="40937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en-US" sz="1800">
                <a:solidFill>
                  <a:srgbClr val="FFFFFF"/>
                </a:solidFill>
              </a:endParaRPr>
            </a:p>
          </p:txBody>
        </p:sp>
        <p:sp>
          <p:nvSpPr>
            <p:cNvPr id="4" name="矩形 5">
              <a:extLst>
                <a:ext uri="{FF2B5EF4-FFF2-40B4-BE49-F238E27FC236}">
                  <a16:creationId xmlns="" xmlns:a16="http://schemas.microsoft.com/office/drawing/2014/main" id="{6ECC588F-95BE-0148-9672-1E3E199C5A7D}"/>
                </a:ext>
              </a:extLst>
            </p:cNvPr>
            <p:cNvSpPr>
              <a:spLocks noChangeArrowheads="1"/>
            </p:cNvSpPr>
            <p:nvPr/>
          </p:nvSpPr>
          <p:spPr bwMode="auto">
            <a:xfrm>
              <a:off x="381001" y="0"/>
              <a:ext cx="76200" cy="285750"/>
            </a:xfrm>
            <a:prstGeom prst="rect">
              <a:avLst/>
            </a:prstGeom>
            <a:solidFill>
              <a:srgbClr val="35363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en-US" sz="1800">
                <a:solidFill>
                  <a:srgbClr val="FFFFFF"/>
                </a:solidFill>
              </a:endParaRPr>
            </a:p>
          </p:txBody>
        </p:sp>
      </p:grpSp>
      <p:sp>
        <p:nvSpPr>
          <p:cNvPr id="5" name="日期占位符 3">
            <a:extLst>
              <a:ext uri="{FF2B5EF4-FFF2-40B4-BE49-F238E27FC236}">
                <a16:creationId xmlns="" xmlns:a16="http://schemas.microsoft.com/office/drawing/2014/main" id="{622718ED-F14B-2D49-A7EC-FFE1F7F02E53}"/>
              </a:ext>
            </a:extLst>
          </p:cNvPr>
          <p:cNvSpPr>
            <a:spLocks noGrp="1" noChangeArrowheads="1"/>
          </p:cNvSpPr>
          <p:nvPr>
            <p:ph type="dt" sz="half" idx="10"/>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lvl1pPr>
          </a:lstStyle>
          <a:p>
            <a:fld id="{3FD2945C-75AC-1642-8456-39F3AA84A60B}" type="datetimeFigureOut">
              <a:rPr lang="zh-CN" altLang="en-US"/>
              <a:pPr/>
              <a:t>26/3/19</a:t>
            </a:fld>
            <a:endParaRPr lang="zh-CN" altLang="en-US"/>
          </a:p>
        </p:txBody>
      </p:sp>
      <p:sp>
        <p:nvSpPr>
          <p:cNvPr id="6" name="页脚占位符 4">
            <a:extLst>
              <a:ext uri="{FF2B5EF4-FFF2-40B4-BE49-F238E27FC236}">
                <a16:creationId xmlns="" xmlns:a16="http://schemas.microsoft.com/office/drawing/2014/main" id="{2B419841-FDB5-AF41-939E-C0FD13D24B4D}"/>
              </a:ext>
            </a:extLst>
          </p:cNvPr>
          <p:cNvSpPr>
            <a:spLocks noGrp="1" noChangeArrowheads="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lvl1pPr>
          </a:lstStyle>
          <a:p>
            <a:pPr>
              <a:defRPr/>
            </a:pPr>
            <a:endParaRPr lang="zh-CN" altLang="en-US"/>
          </a:p>
        </p:txBody>
      </p:sp>
      <p:sp>
        <p:nvSpPr>
          <p:cNvPr id="7" name="灯片编号占位符 5">
            <a:extLst>
              <a:ext uri="{FF2B5EF4-FFF2-40B4-BE49-F238E27FC236}">
                <a16:creationId xmlns="" xmlns:a16="http://schemas.microsoft.com/office/drawing/2014/main" id="{8875E693-31E7-7341-8EDA-AC74419BF8EC}"/>
              </a:ext>
            </a:extLst>
          </p:cNvPr>
          <p:cNvSpPr>
            <a:spLocks noGrp="1" noChangeArrowheads="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lvl1pPr>
          </a:lstStyle>
          <a:p>
            <a:fld id="{B4E40E68-F1E6-FD4D-88F1-9E734B3D5A3F}" type="slidenum">
              <a:rPr lang="zh-CN" altLang="en-US"/>
              <a:pPr/>
              <a:t>‹#›</a:t>
            </a:fld>
            <a:endParaRPr lang="zh-CN" altLang="en-US"/>
          </a:p>
        </p:txBody>
      </p:sp>
    </p:spTree>
    <p:extLst>
      <p:ext uri="{BB962C8B-B14F-4D97-AF65-F5344CB8AC3E}">
        <p14:creationId xmlns:p14="http://schemas.microsoft.com/office/powerpoint/2010/main" val="151859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a:extLst>
              <a:ext uri="{FF2B5EF4-FFF2-40B4-BE49-F238E27FC236}">
                <a16:creationId xmlns="" xmlns:a16="http://schemas.microsoft.com/office/drawing/2014/main" id="{8EA10921-A733-9E44-BAE0-923009A50757}"/>
              </a:ext>
            </a:extLst>
          </p:cNvPr>
          <p:cNvSpPr>
            <a:spLocks noGrp="1" noChangeArrowheads="1"/>
          </p:cNvSpPr>
          <p:nvPr>
            <p:ph type="dt" sz="half" idx="10"/>
          </p:nvPr>
        </p:nvSpPr>
        <p:spPr>
          <a:ln/>
        </p:spPr>
        <p:txBody>
          <a:bodyPr/>
          <a:lstStyle>
            <a:lvl1pPr>
              <a:defRPr/>
            </a:lvl1pPr>
          </a:lstStyle>
          <a:p>
            <a:fld id="{B185F239-6D3B-4846-BC8F-4EF45AFB5780}" type="datetimeFigureOut">
              <a:rPr lang="zh-CN" altLang="en-US"/>
              <a:pPr/>
              <a:t>26/3/19</a:t>
            </a:fld>
            <a:endParaRPr lang="zh-CN" altLang="en-US"/>
          </a:p>
        </p:txBody>
      </p:sp>
      <p:sp>
        <p:nvSpPr>
          <p:cNvPr id="6" name="页脚占位符 4">
            <a:extLst>
              <a:ext uri="{FF2B5EF4-FFF2-40B4-BE49-F238E27FC236}">
                <a16:creationId xmlns="" xmlns:a16="http://schemas.microsoft.com/office/drawing/2014/main" id="{A75FE97A-4825-D549-BA33-99D7BC9E2F41}"/>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a:extLst>
              <a:ext uri="{FF2B5EF4-FFF2-40B4-BE49-F238E27FC236}">
                <a16:creationId xmlns="" xmlns:a16="http://schemas.microsoft.com/office/drawing/2014/main" id="{1EDA0265-9687-704B-A120-DA6B4B102808}"/>
              </a:ext>
            </a:extLst>
          </p:cNvPr>
          <p:cNvSpPr>
            <a:spLocks noGrp="1" noChangeArrowheads="1"/>
          </p:cNvSpPr>
          <p:nvPr>
            <p:ph type="sldNum" sz="quarter" idx="12"/>
          </p:nvPr>
        </p:nvSpPr>
        <p:spPr>
          <a:ln/>
        </p:spPr>
        <p:txBody>
          <a:bodyPr/>
          <a:lstStyle>
            <a:lvl1pPr>
              <a:defRPr/>
            </a:lvl1pPr>
          </a:lstStyle>
          <a:p>
            <a:fld id="{9F2E037E-C282-E948-98D5-D96F1D81F9AB}" type="slidenum">
              <a:rPr lang="zh-CN" altLang="en-US"/>
              <a:pPr/>
              <a:t>‹#›</a:t>
            </a:fld>
            <a:endParaRPr lang="zh-CN" altLang="en-US"/>
          </a:p>
        </p:txBody>
      </p:sp>
    </p:spTree>
    <p:extLst>
      <p:ext uri="{BB962C8B-B14F-4D97-AF65-F5344CB8AC3E}">
        <p14:creationId xmlns:p14="http://schemas.microsoft.com/office/powerpoint/2010/main" val="10248879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a:extLst>
              <a:ext uri="{FF2B5EF4-FFF2-40B4-BE49-F238E27FC236}">
                <a16:creationId xmlns="" xmlns:a16="http://schemas.microsoft.com/office/drawing/2014/main" id="{231745B0-9F97-5548-B017-7F7A74E9722F}"/>
              </a:ext>
            </a:extLst>
          </p:cNvPr>
          <p:cNvSpPr>
            <a:spLocks noGrp="1" noChangeArrowheads="1"/>
          </p:cNvSpPr>
          <p:nvPr>
            <p:ph type="dt" sz="half" idx="10"/>
          </p:nvPr>
        </p:nvSpPr>
        <p:spPr>
          <a:ln/>
        </p:spPr>
        <p:txBody>
          <a:bodyPr/>
          <a:lstStyle>
            <a:lvl1pPr>
              <a:defRPr/>
            </a:lvl1pPr>
          </a:lstStyle>
          <a:p>
            <a:fld id="{1DBF6816-93C0-A547-B605-DB46661A4BB2}" type="datetimeFigureOut">
              <a:rPr lang="zh-CN" altLang="en-US"/>
              <a:pPr/>
              <a:t>26/3/19</a:t>
            </a:fld>
            <a:endParaRPr lang="zh-CN" altLang="en-US"/>
          </a:p>
        </p:txBody>
      </p:sp>
      <p:sp>
        <p:nvSpPr>
          <p:cNvPr id="6" name="页脚占位符 4">
            <a:extLst>
              <a:ext uri="{FF2B5EF4-FFF2-40B4-BE49-F238E27FC236}">
                <a16:creationId xmlns="" xmlns:a16="http://schemas.microsoft.com/office/drawing/2014/main" id="{3AD6AE71-3FA6-474D-A5FE-60368A8B7091}"/>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a:extLst>
              <a:ext uri="{FF2B5EF4-FFF2-40B4-BE49-F238E27FC236}">
                <a16:creationId xmlns="" xmlns:a16="http://schemas.microsoft.com/office/drawing/2014/main" id="{66755986-E8BE-6A48-8BD5-DCE5C2A0A919}"/>
              </a:ext>
            </a:extLst>
          </p:cNvPr>
          <p:cNvSpPr>
            <a:spLocks noGrp="1" noChangeArrowheads="1"/>
          </p:cNvSpPr>
          <p:nvPr>
            <p:ph type="sldNum" sz="quarter" idx="12"/>
          </p:nvPr>
        </p:nvSpPr>
        <p:spPr>
          <a:ln/>
        </p:spPr>
        <p:txBody>
          <a:bodyPr/>
          <a:lstStyle>
            <a:lvl1pPr>
              <a:defRPr/>
            </a:lvl1pPr>
          </a:lstStyle>
          <a:p>
            <a:fld id="{D5E12C8A-5B8A-D348-A7C8-594497E692BF}" type="slidenum">
              <a:rPr lang="zh-CN" altLang="en-US"/>
              <a:pPr/>
              <a:t>‹#›</a:t>
            </a:fld>
            <a:endParaRPr lang="zh-CN" altLang="en-US"/>
          </a:p>
        </p:txBody>
      </p:sp>
    </p:spTree>
    <p:extLst>
      <p:ext uri="{BB962C8B-B14F-4D97-AF65-F5344CB8AC3E}">
        <p14:creationId xmlns:p14="http://schemas.microsoft.com/office/powerpoint/2010/main" val="875494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C9D2D820-DACB-954C-8337-D058DC8EA753}"/>
              </a:ext>
            </a:extLst>
          </p:cNvPr>
          <p:cNvSpPr>
            <a:spLocks noGrp="1" noChangeArrowheads="1"/>
          </p:cNvSpPr>
          <p:nvPr>
            <p:ph type="dt" sz="half" idx="10"/>
          </p:nvPr>
        </p:nvSpPr>
        <p:spPr>
          <a:ln/>
        </p:spPr>
        <p:txBody>
          <a:bodyPr/>
          <a:lstStyle>
            <a:lvl1pPr>
              <a:defRPr/>
            </a:lvl1pPr>
          </a:lstStyle>
          <a:p>
            <a:fld id="{A2539106-8EDC-9644-A315-A399859C7A0C}" type="datetimeFigureOut">
              <a:rPr lang="zh-CN" altLang="en-US"/>
              <a:pPr/>
              <a:t>26/3/19</a:t>
            </a:fld>
            <a:endParaRPr lang="zh-CN" altLang="en-US"/>
          </a:p>
        </p:txBody>
      </p:sp>
      <p:sp>
        <p:nvSpPr>
          <p:cNvPr id="5" name="页脚占位符 4">
            <a:extLst>
              <a:ext uri="{FF2B5EF4-FFF2-40B4-BE49-F238E27FC236}">
                <a16:creationId xmlns="" xmlns:a16="http://schemas.microsoft.com/office/drawing/2014/main" id="{B28AECC5-527E-8240-8C7F-6DE6032B596B}"/>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4B7AA1CE-49FE-6840-8B22-898E7DC013CD}"/>
              </a:ext>
            </a:extLst>
          </p:cNvPr>
          <p:cNvSpPr>
            <a:spLocks noGrp="1" noChangeArrowheads="1"/>
          </p:cNvSpPr>
          <p:nvPr>
            <p:ph type="sldNum" sz="quarter" idx="12"/>
          </p:nvPr>
        </p:nvSpPr>
        <p:spPr>
          <a:ln/>
        </p:spPr>
        <p:txBody>
          <a:bodyPr/>
          <a:lstStyle>
            <a:lvl1pPr>
              <a:defRPr/>
            </a:lvl1pPr>
          </a:lstStyle>
          <a:p>
            <a:fld id="{99F3464E-8D68-A941-A255-0FF8D3819630}" type="slidenum">
              <a:rPr lang="zh-CN" altLang="en-US"/>
              <a:pPr/>
              <a:t>‹#›</a:t>
            </a:fld>
            <a:endParaRPr lang="zh-CN" altLang="en-US"/>
          </a:p>
        </p:txBody>
      </p:sp>
    </p:spTree>
    <p:extLst>
      <p:ext uri="{BB962C8B-B14F-4D97-AF65-F5344CB8AC3E}">
        <p14:creationId xmlns:p14="http://schemas.microsoft.com/office/powerpoint/2010/main" val="1999327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AC66B755-BE71-A94D-BFB6-4E09ACC6392C}"/>
              </a:ext>
            </a:extLst>
          </p:cNvPr>
          <p:cNvSpPr>
            <a:spLocks noGrp="1" noChangeArrowheads="1"/>
          </p:cNvSpPr>
          <p:nvPr>
            <p:ph type="dt" sz="half" idx="10"/>
          </p:nvPr>
        </p:nvSpPr>
        <p:spPr>
          <a:ln/>
        </p:spPr>
        <p:txBody>
          <a:bodyPr/>
          <a:lstStyle>
            <a:lvl1pPr>
              <a:defRPr/>
            </a:lvl1pPr>
          </a:lstStyle>
          <a:p>
            <a:fld id="{76B951E2-50CA-B347-92BA-7305558DD36B}" type="datetimeFigureOut">
              <a:rPr lang="zh-CN" altLang="en-US"/>
              <a:pPr/>
              <a:t>26/3/19</a:t>
            </a:fld>
            <a:endParaRPr lang="zh-CN" altLang="en-US"/>
          </a:p>
        </p:txBody>
      </p:sp>
      <p:sp>
        <p:nvSpPr>
          <p:cNvPr id="5" name="页脚占位符 4">
            <a:extLst>
              <a:ext uri="{FF2B5EF4-FFF2-40B4-BE49-F238E27FC236}">
                <a16:creationId xmlns="" xmlns:a16="http://schemas.microsoft.com/office/drawing/2014/main" id="{1D6F69A0-0D13-5047-869E-26B793CAD4FA}"/>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59A545BA-B111-1042-8F3B-2E513A135275}"/>
              </a:ext>
            </a:extLst>
          </p:cNvPr>
          <p:cNvSpPr>
            <a:spLocks noGrp="1" noChangeArrowheads="1"/>
          </p:cNvSpPr>
          <p:nvPr>
            <p:ph type="sldNum" sz="quarter" idx="12"/>
          </p:nvPr>
        </p:nvSpPr>
        <p:spPr>
          <a:ln/>
        </p:spPr>
        <p:txBody>
          <a:bodyPr/>
          <a:lstStyle>
            <a:lvl1pPr>
              <a:defRPr/>
            </a:lvl1pPr>
          </a:lstStyle>
          <a:p>
            <a:fld id="{4006478E-96D2-334E-B1EF-9AFA3FE9D965}" type="slidenum">
              <a:rPr lang="zh-CN" altLang="en-US"/>
              <a:pPr/>
              <a:t>‹#›</a:t>
            </a:fld>
            <a:endParaRPr lang="zh-CN" altLang="en-US"/>
          </a:p>
        </p:txBody>
      </p:sp>
    </p:spTree>
    <p:extLst>
      <p:ext uri="{BB962C8B-B14F-4D97-AF65-F5344CB8AC3E}">
        <p14:creationId xmlns:p14="http://schemas.microsoft.com/office/powerpoint/2010/main" val="27231186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5BD9B664-F48C-624B-9BF0-3610BE9314DE}"/>
              </a:ext>
            </a:extLst>
          </p:cNvPr>
          <p:cNvSpPr>
            <a:spLocks noGrp="1" noChangeArrowheads="1"/>
          </p:cNvSpPr>
          <p:nvPr>
            <p:ph type="dt" sz="half" idx="10"/>
          </p:nvPr>
        </p:nvSpPr>
        <p:spPr>
          <a:ln/>
        </p:spPr>
        <p:txBody>
          <a:bodyPr/>
          <a:lstStyle>
            <a:lvl1pPr>
              <a:defRPr/>
            </a:lvl1pPr>
          </a:lstStyle>
          <a:p>
            <a:fld id="{87EDBD26-5975-C04A-A729-A785CBF7F7E3}" type="datetime1">
              <a:rPr lang="zh-CN" altLang="en-US"/>
              <a:pPr/>
              <a:t>26/3/19</a:t>
            </a:fld>
            <a:endParaRPr lang="zh-CN" altLang="en-US" sz="1800">
              <a:solidFill>
                <a:srgbClr val="000000"/>
              </a:solidFill>
            </a:endParaRPr>
          </a:p>
        </p:txBody>
      </p:sp>
      <p:sp>
        <p:nvSpPr>
          <p:cNvPr id="5" name="页脚占位符 4">
            <a:extLst>
              <a:ext uri="{FF2B5EF4-FFF2-40B4-BE49-F238E27FC236}">
                <a16:creationId xmlns="" xmlns:a16="http://schemas.microsoft.com/office/drawing/2014/main" id="{09B0BE8D-7258-AB49-B493-8BB57BB9C91D}"/>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568F9EDC-AB21-2A4E-8B3A-761929B2BAD5}"/>
              </a:ext>
            </a:extLst>
          </p:cNvPr>
          <p:cNvSpPr>
            <a:spLocks noGrp="1" noChangeArrowheads="1"/>
          </p:cNvSpPr>
          <p:nvPr>
            <p:ph type="sldNum" sz="quarter" idx="12"/>
          </p:nvPr>
        </p:nvSpPr>
        <p:spPr>
          <a:ln/>
        </p:spPr>
        <p:txBody>
          <a:bodyPr/>
          <a:lstStyle>
            <a:lvl1pPr>
              <a:defRPr/>
            </a:lvl1pPr>
          </a:lstStyle>
          <a:p>
            <a:fld id="{7CEEF80B-E7D5-0447-AE5F-1E311BD911CE}"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838830276"/>
      </p:ext>
    </p:extLst>
  </p:cSld>
  <p:clrMapOvr>
    <a:masterClrMapping/>
  </p:clrMapOvr>
  <p:transition xmlns:p14="http://schemas.microsoft.com/office/powerpoint/2010/main" spd="slow" advClick="0" advTm="300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74996CCB-2D62-2A4D-BE25-64D572051B4D}"/>
              </a:ext>
            </a:extLst>
          </p:cNvPr>
          <p:cNvSpPr>
            <a:spLocks noGrp="1" noChangeArrowheads="1"/>
          </p:cNvSpPr>
          <p:nvPr>
            <p:ph type="dt" sz="half" idx="10"/>
          </p:nvPr>
        </p:nvSpPr>
        <p:spPr>
          <a:ln/>
        </p:spPr>
        <p:txBody>
          <a:bodyPr/>
          <a:lstStyle>
            <a:lvl1pPr>
              <a:defRPr/>
            </a:lvl1pPr>
          </a:lstStyle>
          <a:p>
            <a:fld id="{87EDBD26-5975-C04A-A729-A785CBF7F7E3}" type="datetime1">
              <a:rPr lang="zh-CN" altLang="en-US"/>
              <a:pPr/>
              <a:t>26/3/19</a:t>
            </a:fld>
            <a:endParaRPr lang="zh-CN" altLang="en-US" sz="1800">
              <a:solidFill>
                <a:srgbClr val="000000"/>
              </a:solidFill>
            </a:endParaRPr>
          </a:p>
        </p:txBody>
      </p:sp>
      <p:sp>
        <p:nvSpPr>
          <p:cNvPr id="5" name="页脚占位符 4">
            <a:extLst>
              <a:ext uri="{FF2B5EF4-FFF2-40B4-BE49-F238E27FC236}">
                <a16:creationId xmlns="" xmlns:a16="http://schemas.microsoft.com/office/drawing/2014/main" id="{1050DF1E-FBAB-5946-A549-7BBD85982F5F}"/>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885B0946-276D-D846-9674-79D0C5E22BB3}"/>
              </a:ext>
            </a:extLst>
          </p:cNvPr>
          <p:cNvSpPr>
            <a:spLocks noGrp="1" noChangeArrowheads="1"/>
          </p:cNvSpPr>
          <p:nvPr>
            <p:ph type="sldNum" sz="quarter" idx="12"/>
          </p:nvPr>
        </p:nvSpPr>
        <p:spPr>
          <a:ln/>
        </p:spPr>
        <p:txBody>
          <a:bodyPr/>
          <a:lstStyle>
            <a:lvl1pPr>
              <a:defRPr/>
            </a:lvl1pPr>
          </a:lstStyle>
          <a:p>
            <a:fld id="{02F1628C-3CCB-514E-81F5-BB9AE3713C95}"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202611576"/>
      </p:ext>
    </p:extLst>
  </p:cSld>
  <p:clrMapOvr>
    <a:masterClrMapping/>
  </p:clrMapOvr>
  <p:transition xmlns:p14="http://schemas.microsoft.com/office/powerpoint/2010/main" spd="slow" advClick="0" advTm="300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3">
            <a:extLst>
              <a:ext uri="{FF2B5EF4-FFF2-40B4-BE49-F238E27FC236}">
                <a16:creationId xmlns="" xmlns:a16="http://schemas.microsoft.com/office/drawing/2014/main" id="{3F4B6D5E-059A-BC43-9546-004D0C5DA221}"/>
              </a:ext>
            </a:extLst>
          </p:cNvPr>
          <p:cNvSpPr>
            <a:spLocks noGrp="1" noChangeArrowheads="1"/>
          </p:cNvSpPr>
          <p:nvPr>
            <p:ph type="dt" sz="half" idx="10"/>
          </p:nvPr>
        </p:nvSpPr>
        <p:spPr>
          <a:ln/>
        </p:spPr>
        <p:txBody>
          <a:bodyPr/>
          <a:lstStyle>
            <a:lvl1pPr>
              <a:defRPr/>
            </a:lvl1pPr>
          </a:lstStyle>
          <a:p>
            <a:fld id="{87EDBD26-5975-C04A-A729-A785CBF7F7E3}" type="datetime1">
              <a:rPr lang="zh-CN" altLang="en-US"/>
              <a:pPr/>
              <a:t>26/3/19</a:t>
            </a:fld>
            <a:endParaRPr lang="zh-CN" altLang="en-US" sz="1800">
              <a:solidFill>
                <a:srgbClr val="000000"/>
              </a:solidFill>
            </a:endParaRPr>
          </a:p>
        </p:txBody>
      </p:sp>
      <p:sp>
        <p:nvSpPr>
          <p:cNvPr id="5" name="页脚占位符 4">
            <a:extLst>
              <a:ext uri="{FF2B5EF4-FFF2-40B4-BE49-F238E27FC236}">
                <a16:creationId xmlns="" xmlns:a16="http://schemas.microsoft.com/office/drawing/2014/main" id="{7FD9C0CD-CB15-8E43-B08B-91A49593D8AF}"/>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BF3FC94F-D169-0B43-B811-3B4FB27CFB34}"/>
              </a:ext>
            </a:extLst>
          </p:cNvPr>
          <p:cNvSpPr>
            <a:spLocks noGrp="1" noChangeArrowheads="1"/>
          </p:cNvSpPr>
          <p:nvPr>
            <p:ph type="sldNum" sz="quarter" idx="12"/>
          </p:nvPr>
        </p:nvSpPr>
        <p:spPr>
          <a:ln/>
        </p:spPr>
        <p:txBody>
          <a:bodyPr/>
          <a:lstStyle>
            <a:lvl1pPr>
              <a:defRPr/>
            </a:lvl1pPr>
          </a:lstStyle>
          <a:p>
            <a:fld id="{58F609E7-BFC6-A548-BEB8-7639FA700F57}"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775398424"/>
      </p:ext>
    </p:extLst>
  </p:cSld>
  <p:clrMapOvr>
    <a:masterClrMapping/>
  </p:clrMapOvr>
  <p:transition xmlns:p14="http://schemas.microsoft.com/office/powerpoint/2010/main" spd="slow" advClick="0" advTm="300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a:extLst>
              <a:ext uri="{FF2B5EF4-FFF2-40B4-BE49-F238E27FC236}">
                <a16:creationId xmlns="" xmlns:a16="http://schemas.microsoft.com/office/drawing/2014/main" id="{9D85DEF6-AFC6-D946-B86C-D292B72101F4}"/>
              </a:ext>
            </a:extLst>
          </p:cNvPr>
          <p:cNvSpPr>
            <a:spLocks noGrp="1" noChangeArrowheads="1"/>
          </p:cNvSpPr>
          <p:nvPr>
            <p:ph type="dt" sz="half" idx="10"/>
          </p:nvPr>
        </p:nvSpPr>
        <p:spPr>
          <a:ln/>
        </p:spPr>
        <p:txBody>
          <a:bodyPr/>
          <a:lstStyle>
            <a:lvl1pPr>
              <a:defRPr/>
            </a:lvl1pPr>
          </a:lstStyle>
          <a:p>
            <a:fld id="{87EDBD26-5975-C04A-A729-A785CBF7F7E3}" type="datetime1">
              <a:rPr lang="zh-CN" altLang="en-US"/>
              <a:pPr/>
              <a:t>26/3/19</a:t>
            </a:fld>
            <a:endParaRPr lang="zh-CN" altLang="en-US" sz="1800">
              <a:solidFill>
                <a:srgbClr val="000000"/>
              </a:solidFill>
            </a:endParaRPr>
          </a:p>
        </p:txBody>
      </p:sp>
      <p:sp>
        <p:nvSpPr>
          <p:cNvPr id="6" name="页脚占位符 4">
            <a:extLst>
              <a:ext uri="{FF2B5EF4-FFF2-40B4-BE49-F238E27FC236}">
                <a16:creationId xmlns="" xmlns:a16="http://schemas.microsoft.com/office/drawing/2014/main" id="{1174D254-FA1C-BE44-A493-1B8648FAA95D}"/>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a:extLst>
              <a:ext uri="{FF2B5EF4-FFF2-40B4-BE49-F238E27FC236}">
                <a16:creationId xmlns="" xmlns:a16="http://schemas.microsoft.com/office/drawing/2014/main" id="{CE50EDC3-EEAA-B64D-8ECB-01C1C3478C5C}"/>
              </a:ext>
            </a:extLst>
          </p:cNvPr>
          <p:cNvSpPr>
            <a:spLocks noGrp="1" noChangeArrowheads="1"/>
          </p:cNvSpPr>
          <p:nvPr>
            <p:ph type="sldNum" sz="quarter" idx="12"/>
          </p:nvPr>
        </p:nvSpPr>
        <p:spPr>
          <a:ln/>
        </p:spPr>
        <p:txBody>
          <a:bodyPr/>
          <a:lstStyle>
            <a:lvl1pPr>
              <a:defRPr/>
            </a:lvl1pPr>
          </a:lstStyle>
          <a:p>
            <a:fld id="{27C7AC3C-CB3C-E448-9A09-FFC1FE6D1E7D}"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040664485"/>
      </p:ext>
    </p:extLst>
  </p:cSld>
  <p:clrMapOvr>
    <a:masterClrMapping/>
  </p:clrMapOvr>
  <p:transition xmlns:p14="http://schemas.microsoft.com/office/powerpoint/2010/main" spd="slow" advClick="0" advTm="300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a:extLst>
              <a:ext uri="{FF2B5EF4-FFF2-40B4-BE49-F238E27FC236}">
                <a16:creationId xmlns="" xmlns:a16="http://schemas.microsoft.com/office/drawing/2014/main" id="{037CB8AA-73FF-E941-8264-3C2A241E08EE}"/>
              </a:ext>
            </a:extLst>
          </p:cNvPr>
          <p:cNvSpPr>
            <a:spLocks noGrp="1" noChangeArrowheads="1"/>
          </p:cNvSpPr>
          <p:nvPr>
            <p:ph type="dt" sz="half" idx="10"/>
          </p:nvPr>
        </p:nvSpPr>
        <p:spPr>
          <a:ln/>
        </p:spPr>
        <p:txBody>
          <a:bodyPr/>
          <a:lstStyle>
            <a:lvl1pPr>
              <a:defRPr/>
            </a:lvl1pPr>
          </a:lstStyle>
          <a:p>
            <a:fld id="{87EDBD26-5975-C04A-A729-A785CBF7F7E3}" type="datetime1">
              <a:rPr lang="zh-CN" altLang="en-US"/>
              <a:pPr/>
              <a:t>26/3/19</a:t>
            </a:fld>
            <a:endParaRPr lang="zh-CN" altLang="en-US" sz="1800">
              <a:solidFill>
                <a:srgbClr val="000000"/>
              </a:solidFill>
            </a:endParaRPr>
          </a:p>
        </p:txBody>
      </p:sp>
      <p:sp>
        <p:nvSpPr>
          <p:cNvPr id="8" name="页脚占位符 4">
            <a:extLst>
              <a:ext uri="{FF2B5EF4-FFF2-40B4-BE49-F238E27FC236}">
                <a16:creationId xmlns="" xmlns:a16="http://schemas.microsoft.com/office/drawing/2014/main" id="{8B9C9A08-2049-A44F-869A-0F2FE1BD1F1C}"/>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a:extLst>
              <a:ext uri="{FF2B5EF4-FFF2-40B4-BE49-F238E27FC236}">
                <a16:creationId xmlns="" xmlns:a16="http://schemas.microsoft.com/office/drawing/2014/main" id="{0C1AA0A3-1277-2C4C-9A34-5756266C0AFD}"/>
              </a:ext>
            </a:extLst>
          </p:cNvPr>
          <p:cNvSpPr>
            <a:spLocks noGrp="1" noChangeArrowheads="1"/>
          </p:cNvSpPr>
          <p:nvPr>
            <p:ph type="sldNum" sz="quarter" idx="12"/>
          </p:nvPr>
        </p:nvSpPr>
        <p:spPr>
          <a:ln/>
        </p:spPr>
        <p:txBody>
          <a:bodyPr/>
          <a:lstStyle>
            <a:lvl1pPr>
              <a:defRPr/>
            </a:lvl1pPr>
          </a:lstStyle>
          <a:p>
            <a:fld id="{984493A3-C5C1-5840-9B47-B785713FE8A2}"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518837443"/>
      </p:ext>
    </p:extLst>
  </p:cSld>
  <p:clrMapOvr>
    <a:masterClrMapping/>
  </p:clrMapOvr>
  <p:transition xmlns:p14="http://schemas.microsoft.com/office/powerpoint/2010/main" spd="slow" advClick="0" advTm="300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a:extLst>
              <a:ext uri="{FF2B5EF4-FFF2-40B4-BE49-F238E27FC236}">
                <a16:creationId xmlns="" xmlns:a16="http://schemas.microsoft.com/office/drawing/2014/main" id="{1D91688A-51B0-FF4F-8373-BAF95A48501B}"/>
              </a:ext>
            </a:extLst>
          </p:cNvPr>
          <p:cNvSpPr>
            <a:spLocks noGrp="1" noChangeArrowheads="1"/>
          </p:cNvSpPr>
          <p:nvPr>
            <p:ph type="dt" sz="half" idx="10"/>
          </p:nvPr>
        </p:nvSpPr>
        <p:spPr>
          <a:ln/>
        </p:spPr>
        <p:txBody>
          <a:bodyPr/>
          <a:lstStyle>
            <a:lvl1pPr>
              <a:defRPr/>
            </a:lvl1pPr>
          </a:lstStyle>
          <a:p>
            <a:fld id="{87EDBD26-5975-C04A-A729-A785CBF7F7E3}" type="datetime1">
              <a:rPr lang="zh-CN" altLang="en-US"/>
              <a:pPr/>
              <a:t>26/3/19</a:t>
            </a:fld>
            <a:endParaRPr lang="zh-CN" altLang="en-US" sz="1800">
              <a:solidFill>
                <a:srgbClr val="000000"/>
              </a:solidFill>
            </a:endParaRPr>
          </a:p>
        </p:txBody>
      </p:sp>
      <p:sp>
        <p:nvSpPr>
          <p:cNvPr id="4" name="页脚占位符 4">
            <a:extLst>
              <a:ext uri="{FF2B5EF4-FFF2-40B4-BE49-F238E27FC236}">
                <a16:creationId xmlns="" xmlns:a16="http://schemas.microsoft.com/office/drawing/2014/main" id="{AEE99E49-1B2E-1242-A1CC-068AF6ACB9CD}"/>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a:extLst>
              <a:ext uri="{FF2B5EF4-FFF2-40B4-BE49-F238E27FC236}">
                <a16:creationId xmlns="" xmlns:a16="http://schemas.microsoft.com/office/drawing/2014/main" id="{17A49B56-A8DA-D84A-897A-931CA8809C7E}"/>
              </a:ext>
            </a:extLst>
          </p:cNvPr>
          <p:cNvSpPr>
            <a:spLocks noGrp="1" noChangeArrowheads="1"/>
          </p:cNvSpPr>
          <p:nvPr>
            <p:ph type="sldNum" sz="quarter" idx="12"/>
          </p:nvPr>
        </p:nvSpPr>
        <p:spPr>
          <a:ln/>
        </p:spPr>
        <p:txBody>
          <a:bodyPr/>
          <a:lstStyle>
            <a:lvl1pPr>
              <a:defRPr/>
            </a:lvl1pPr>
          </a:lstStyle>
          <a:p>
            <a:fld id="{8CDA8F32-D819-0340-883F-FA48D4A1B79D}"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226085631"/>
      </p:ext>
    </p:extLst>
  </p:cSld>
  <p:clrMapOvr>
    <a:masterClrMapping/>
  </p:clrMapOvr>
  <p:transition xmlns:p14="http://schemas.microsoft.com/office/powerpoint/2010/main" spd="slow" advClick="0" advTm="300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a:extLst>
              <a:ext uri="{FF2B5EF4-FFF2-40B4-BE49-F238E27FC236}">
                <a16:creationId xmlns="" xmlns:a16="http://schemas.microsoft.com/office/drawing/2014/main" id="{52551B7A-68C0-5648-BD84-F54FACA8B249}"/>
              </a:ext>
            </a:extLst>
          </p:cNvPr>
          <p:cNvSpPr>
            <a:spLocks noGrp="1" noChangeArrowheads="1"/>
          </p:cNvSpPr>
          <p:nvPr>
            <p:ph type="dt" sz="half" idx="10"/>
          </p:nvPr>
        </p:nvSpPr>
        <p:spPr>
          <a:ln/>
        </p:spPr>
        <p:txBody>
          <a:bodyPr/>
          <a:lstStyle>
            <a:lvl1pPr>
              <a:defRPr/>
            </a:lvl1pPr>
          </a:lstStyle>
          <a:p>
            <a:fld id="{87EDBD26-5975-C04A-A729-A785CBF7F7E3}" type="datetime1">
              <a:rPr lang="zh-CN" altLang="en-US"/>
              <a:pPr/>
              <a:t>26/3/19</a:t>
            </a:fld>
            <a:endParaRPr lang="zh-CN" altLang="en-US" sz="1800">
              <a:solidFill>
                <a:srgbClr val="000000"/>
              </a:solidFill>
            </a:endParaRPr>
          </a:p>
        </p:txBody>
      </p:sp>
      <p:sp>
        <p:nvSpPr>
          <p:cNvPr id="3" name="页脚占位符 4">
            <a:extLst>
              <a:ext uri="{FF2B5EF4-FFF2-40B4-BE49-F238E27FC236}">
                <a16:creationId xmlns="" xmlns:a16="http://schemas.microsoft.com/office/drawing/2014/main" id="{E05ACF0C-9503-A44D-B9C9-D4C9795349E8}"/>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a:extLst>
              <a:ext uri="{FF2B5EF4-FFF2-40B4-BE49-F238E27FC236}">
                <a16:creationId xmlns="" xmlns:a16="http://schemas.microsoft.com/office/drawing/2014/main" id="{FA0B0804-3352-1446-9562-BF4BC783B15E}"/>
              </a:ext>
            </a:extLst>
          </p:cNvPr>
          <p:cNvSpPr>
            <a:spLocks noGrp="1" noChangeArrowheads="1"/>
          </p:cNvSpPr>
          <p:nvPr>
            <p:ph type="sldNum" sz="quarter" idx="12"/>
          </p:nvPr>
        </p:nvSpPr>
        <p:spPr>
          <a:ln/>
        </p:spPr>
        <p:txBody>
          <a:bodyPr/>
          <a:lstStyle>
            <a:lvl1pPr>
              <a:defRPr/>
            </a:lvl1pPr>
          </a:lstStyle>
          <a:p>
            <a:fld id="{D90635E4-7CC7-8149-B87D-37CC55D3DCBF}"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784564019"/>
      </p:ext>
    </p:extLst>
  </p:cSld>
  <p:clrMapOvr>
    <a:masterClrMapping/>
  </p:clrMapOvr>
  <p:transition xmlns:p14="http://schemas.microsoft.com/office/powerpoint/2010/main" spd="slow" advClick="0" advTm="300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a:extLst>
              <a:ext uri="{FF2B5EF4-FFF2-40B4-BE49-F238E27FC236}">
                <a16:creationId xmlns="" xmlns:a16="http://schemas.microsoft.com/office/drawing/2014/main" id="{E0087C58-C43B-7646-8B22-9C47222E5604}"/>
              </a:ext>
            </a:extLst>
          </p:cNvPr>
          <p:cNvSpPr>
            <a:spLocks noGrp="1" noChangeArrowheads="1"/>
          </p:cNvSpPr>
          <p:nvPr>
            <p:ph type="dt" sz="half" idx="10"/>
          </p:nvPr>
        </p:nvSpPr>
        <p:spPr>
          <a:ln/>
        </p:spPr>
        <p:txBody>
          <a:bodyPr/>
          <a:lstStyle>
            <a:lvl1pPr>
              <a:defRPr/>
            </a:lvl1pPr>
          </a:lstStyle>
          <a:p>
            <a:fld id="{87EDBD26-5975-C04A-A729-A785CBF7F7E3}" type="datetime1">
              <a:rPr lang="zh-CN" altLang="en-US"/>
              <a:pPr/>
              <a:t>26/3/19</a:t>
            </a:fld>
            <a:endParaRPr lang="zh-CN" altLang="en-US" sz="1800">
              <a:solidFill>
                <a:srgbClr val="000000"/>
              </a:solidFill>
            </a:endParaRPr>
          </a:p>
        </p:txBody>
      </p:sp>
      <p:sp>
        <p:nvSpPr>
          <p:cNvPr id="6" name="页脚占位符 4">
            <a:extLst>
              <a:ext uri="{FF2B5EF4-FFF2-40B4-BE49-F238E27FC236}">
                <a16:creationId xmlns="" xmlns:a16="http://schemas.microsoft.com/office/drawing/2014/main" id="{C929916E-99C8-2242-BD8C-ED67EA126DE0}"/>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a:extLst>
              <a:ext uri="{FF2B5EF4-FFF2-40B4-BE49-F238E27FC236}">
                <a16:creationId xmlns="" xmlns:a16="http://schemas.microsoft.com/office/drawing/2014/main" id="{F157CC32-FE62-E64E-9950-C46412616411}"/>
              </a:ext>
            </a:extLst>
          </p:cNvPr>
          <p:cNvSpPr>
            <a:spLocks noGrp="1" noChangeArrowheads="1"/>
          </p:cNvSpPr>
          <p:nvPr>
            <p:ph type="sldNum" sz="quarter" idx="12"/>
          </p:nvPr>
        </p:nvSpPr>
        <p:spPr>
          <a:ln/>
        </p:spPr>
        <p:txBody>
          <a:bodyPr/>
          <a:lstStyle>
            <a:lvl1pPr>
              <a:defRPr/>
            </a:lvl1pPr>
          </a:lstStyle>
          <a:p>
            <a:fld id="{D64CFA06-4F7E-9649-8FF7-E214A40AA1D0}"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242217719"/>
      </p:ext>
    </p:extLst>
  </p:cSld>
  <p:clrMapOvr>
    <a:masterClrMapping/>
  </p:clrMapOvr>
  <p:transition xmlns:p14="http://schemas.microsoft.com/office/powerpoint/2010/main" spd="slow" advClick="0" advTm="300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a:extLst>
              <a:ext uri="{FF2B5EF4-FFF2-40B4-BE49-F238E27FC236}">
                <a16:creationId xmlns="" xmlns:a16="http://schemas.microsoft.com/office/drawing/2014/main" id="{F8B82214-42CB-3748-B4BC-2B1FDEB0052B}"/>
              </a:ext>
            </a:extLst>
          </p:cNvPr>
          <p:cNvSpPr>
            <a:spLocks noGrp="1" noChangeArrowheads="1"/>
          </p:cNvSpPr>
          <p:nvPr>
            <p:ph type="dt" sz="half" idx="10"/>
          </p:nvPr>
        </p:nvSpPr>
        <p:spPr>
          <a:ln/>
        </p:spPr>
        <p:txBody>
          <a:bodyPr/>
          <a:lstStyle>
            <a:lvl1pPr>
              <a:defRPr/>
            </a:lvl1pPr>
          </a:lstStyle>
          <a:p>
            <a:fld id="{87EDBD26-5975-C04A-A729-A785CBF7F7E3}" type="datetime1">
              <a:rPr lang="zh-CN" altLang="en-US"/>
              <a:pPr/>
              <a:t>26/3/19</a:t>
            </a:fld>
            <a:endParaRPr lang="zh-CN" altLang="en-US" sz="1800">
              <a:solidFill>
                <a:srgbClr val="000000"/>
              </a:solidFill>
            </a:endParaRPr>
          </a:p>
        </p:txBody>
      </p:sp>
      <p:sp>
        <p:nvSpPr>
          <p:cNvPr id="6" name="页脚占位符 4">
            <a:extLst>
              <a:ext uri="{FF2B5EF4-FFF2-40B4-BE49-F238E27FC236}">
                <a16:creationId xmlns="" xmlns:a16="http://schemas.microsoft.com/office/drawing/2014/main" id="{FE2DBC12-B95F-D84D-9D8F-BEF4B595AC7D}"/>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a:extLst>
              <a:ext uri="{FF2B5EF4-FFF2-40B4-BE49-F238E27FC236}">
                <a16:creationId xmlns="" xmlns:a16="http://schemas.microsoft.com/office/drawing/2014/main" id="{2BABAE02-83EB-A443-B974-B92A52FE43F3}"/>
              </a:ext>
            </a:extLst>
          </p:cNvPr>
          <p:cNvSpPr>
            <a:spLocks noGrp="1" noChangeArrowheads="1"/>
          </p:cNvSpPr>
          <p:nvPr>
            <p:ph type="sldNum" sz="quarter" idx="12"/>
          </p:nvPr>
        </p:nvSpPr>
        <p:spPr>
          <a:ln/>
        </p:spPr>
        <p:txBody>
          <a:bodyPr/>
          <a:lstStyle>
            <a:lvl1pPr>
              <a:defRPr/>
            </a:lvl1pPr>
          </a:lstStyle>
          <a:p>
            <a:fld id="{3A59CBA7-250E-ED49-8FAA-154DBA0FA80B}"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793791937"/>
      </p:ext>
    </p:extLst>
  </p:cSld>
  <p:clrMapOvr>
    <a:masterClrMapping/>
  </p:clrMapOvr>
  <p:transition xmlns:p14="http://schemas.microsoft.com/office/powerpoint/2010/main" spd="slow" advClick="0" advTm="300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4F008493-A228-B24B-B9CA-66EA87ABA1A9}"/>
              </a:ext>
            </a:extLst>
          </p:cNvPr>
          <p:cNvSpPr>
            <a:spLocks noGrp="1" noChangeArrowheads="1"/>
          </p:cNvSpPr>
          <p:nvPr>
            <p:ph type="dt" sz="half" idx="10"/>
          </p:nvPr>
        </p:nvSpPr>
        <p:spPr>
          <a:ln/>
        </p:spPr>
        <p:txBody>
          <a:bodyPr/>
          <a:lstStyle>
            <a:lvl1pPr>
              <a:defRPr/>
            </a:lvl1pPr>
          </a:lstStyle>
          <a:p>
            <a:fld id="{87EDBD26-5975-C04A-A729-A785CBF7F7E3}" type="datetime1">
              <a:rPr lang="zh-CN" altLang="en-US"/>
              <a:pPr/>
              <a:t>26/3/19</a:t>
            </a:fld>
            <a:endParaRPr lang="zh-CN" altLang="en-US" sz="1800">
              <a:solidFill>
                <a:srgbClr val="000000"/>
              </a:solidFill>
            </a:endParaRPr>
          </a:p>
        </p:txBody>
      </p:sp>
      <p:sp>
        <p:nvSpPr>
          <p:cNvPr id="5" name="页脚占位符 4">
            <a:extLst>
              <a:ext uri="{FF2B5EF4-FFF2-40B4-BE49-F238E27FC236}">
                <a16:creationId xmlns="" xmlns:a16="http://schemas.microsoft.com/office/drawing/2014/main" id="{FE11E878-80EA-AD4C-9333-C8A0689720B7}"/>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4413BA4D-6FCC-5549-AEC7-85EADE42552E}"/>
              </a:ext>
            </a:extLst>
          </p:cNvPr>
          <p:cNvSpPr>
            <a:spLocks noGrp="1" noChangeArrowheads="1"/>
          </p:cNvSpPr>
          <p:nvPr>
            <p:ph type="sldNum" sz="quarter" idx="12"/>
          </p:nvPr>
        </p:nvSpPr>
        <p:spPr>
          <a:ln/>
        </p:spPr>
        <p:txBody>
          <a:bodyPr/>
          <a:lstStyle>
            <a:lvl1pPr>
              <a:defRPr/>
            </a:lvl1pPr>
          </a:lstStyle>
          <a:p>
            <a:fld id="{E782F9F7-DB54-9F42-BBE7-569B1F6974D5}"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260032635"/>
      </p:ext>
    </p:extLst>
  </p:cSld>
  <p:clrMapOvr>
    <a:masterClrMapping/>
  </p:clrMapOvr>
  <p:transition xmlns:p14="http://schemas.microsoft.com/office/powerpoint/2010/main" spd="slow" advClick="0" advTm="300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9FAAD413-02AE-634A-8482-A70AD31990B1}"/>
              </a:ext>
            </a:extLst>
          </p:cNvPr>
          <p:cNvSpPr>
            <a:spLocks noGrp="1" noChangeArrowheads="1"/>
          </p:cNvSpPr>
          <p:nvPr>
            <p:ph type="dt" sz="half" idx="10"/>
          </p:nvPr>
        </p:nvSpPr>
        <p:spPr>
          <a:ln/>
        </p:spPr>
        <p:txBody>
          <a:bodyPr/>
          <a:lstStyle>
            <a:lvl1pPr>
              <a:defRPr/>
            </a:lvl1pPr>
          </a:lstStyle>
          <a:p>
            <a:fld id="{87EDBD26-5975-C04A-A729-A785CBF7F7E3}" type="datetime1">
              <a:rPr lang="zh-CN" altLang="en-US"/>
              <a:pPr/>
              <a:t>26/3/19</a:t>
            </a:fld>
            <a:endParaRPr lang="zh-CN" altLang="en-US" sz="1800">
              <a:solidFill>
                <a:srgbClr val="000000"/>
              </a:solidFill>
            </a:endParaRPr>
          </a:p>
        </p:txBody>
      </p:sp>
      <p:sp>
        <p:nvSpPr>
          <p:cNvPr id="5" name="页脚占位符 4">
            <a:extLst>
              <a:ext uri="{FF2B5EF4-FFF2-40B4-BE49-F238E27FC236}">
                <a16:creationId xmlns="" xmlns:a16="http://schemas.microsoft.com/office/drawing/2014/main" id="{63E04488-66F1-3841-BDE1-C7F48BA59AF3}"/>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A6741623-24D3-054C-A356-9E5FBCC99A82}"/>
              </a:ext>
            </a:extLst>
          </p:cNvPr>
          <p:cNvSpPr>
            <a:spLocks noGrp="1" noChangeArrowheads="1"/>
          </p:cNvSpPr>
          <p:nvPr>
            <p:ph type="sldNum" sz="quarter" idx="12"/>
          </p:nvPr>
        </p:nvSpPr>
        <p:spPr>
          <a:ln/>
        </p:spPr>
        <p:txBody>
          <a:bodyPr/>
          <a:lstStyle>
            <a:lvl1pPr>
              <a:defRPr/>
            </a:lvl1pPr>
          </a:lstStyle>
          <a:p>
            <a:fld id="{4A796EB2-B855-5943-875E-757192743D59}"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979703116"/>
      </p:ext>
    </p:extLst>
  </p:cSld>
  <p:clrMapOvr>
    <a:masterClrMapping/>
  </p:clrMapOvr>
  <p:transition xmlns:p14="http://schemas.microsoft.com/office/powerpoint/2010/main" spd="slow" advClick="0" advTm="300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4E45D62C-13BC-4C4C-947A-6C9685DFC0AC}"/>
              </a:ext>
            </a:extLst>
          </p:cNvPr>
          <p:cNvSpPr>
            <a:spLocks noGrp="1" noChangeArrowheads="1"/>
          </p:cNvSpPr>
          <p:nvPr>
            <p:ph type="dt" sz="half" idx="10"/>
          </p:nvPr>
        </p:nvSpPr>
        <p:spPr>
          <a:ln/>
        </p:spPr>
        <p:txBody>
          <a:bodyPr/>
          <a:lstStyle>
            <a:lvl1pPr>
              <a:defRPr/>
            </a:lvl1pPr>
          </a:lstStyle>
          <a:p>
            <a:fld id="{3943836B-ACB8-574E-ADA8-C1063F8B926D}" type="datetimeFigureOut">
              <a:rPr lang="zh-CN" altLang="en-US"/>
              <a:pPr/>
              <a:t>26/3/19</a:t>
            </a:fld>
            <a:endParaRPr lang="zh-CN" altLang="en-US"/>
          </a:p>
        </p:txBody>
      </p:sp>
      <p:sp>
        <p:nvSpPr>
          <p:cNvPr id="5" name="页脚占位符 4">
            <a:extLst>
              <a:ext uri="{FF2B5EF4-FFF2-40B4-BE49-F238E27FC236}">
                <a16:creationId xmlns="" xmlns:a16="http://schemas.microsoft.com/office/drawing/2014/main" id="{F4B22EE8-AFD5-D24B-A3BF-206C755DB871}"/>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50D22A00-25D1-5440-BE7A-33E2C70B259A}"/>
              </a:ext>
            </a:extLst>
          </p:cNvPr>
          <p:cNvSpPr>
            <a:spLocks noGrp="1" noChangeArrowheads="1"/>
          </p:cNvSpPr>
          <p:nvPr>
            <p:ph type="sldNum" sz="quarter" idx="12"/>
          </p:nvPr>
        </p:nvSpPr>
        <p:spPr>
          <a:ln/>
        </p:spPr>
        <p:txBody>
          <a:bodyPr/>
          <a:lstStyle>
            <a:lvl1pPr>
              <a:defRPr/>
            </a:lvl1pPr>
          </a:lstStyle>
          <a:p>
            <a:fld id="{029D79E3-2791-4C41-BC9F-22919C3740AC}" type="slidenum">
              <a:rPr lang="zh-CN" altLang="en-US"/>
              <a:pPr/>
              <a:t>‹#›</a:t>
            </a:fld>
            <a:endParaRPr lang="zh-CN" altLang="en-US"/>
          </a:p>
        </p:txBody>
      </p:sp>
    </p:spTree>
    <p:extLst>
      <p:ext uri="{BB962C8B-B14F-4D97-AF65-F5344CB8AC3E}">
        <p14:creationId xmlns:p14="http://schemas.microsoft.com/office/powerpoint/2010/main" val="39016713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32A1385D-F113-0947-930B-09142F0782FF}"/>
              </a:ext>
            </a:extLst>
          </p:cNvPr>
          <p:cNvSpPr>
            <a:spLocks noGrp="1" noChangeArrowheads="1"/>
          </p:cNvSpPr>
          <p:nvPr>
            <p:ph type="dt" sz="half" idx="10"/>
          </p:nvPr>
        </p:nvSpPr>
        <p:spPr>
          <a:ln/>
        </p:spPr>
        <p:txBody>
          <a:bodyPr/>
          <a:lstStyle>
            <a:lvl1pPr>
              <a:defRPr/>
            </a:lvl1pPr>
          </a:lstStyle>
          <a:p>
            <a:fld id="{15907206-20C3-2B40-BE37-675633479BA5}" type="datetimeFigureOut">
              <a:rPr lang="zh-CN" altLang="en-US"/>
              <a:pPr/>
              <a:t>26/3/19</a:t>
            </a:fld>
            <a:endParaRPr lang="zh-CN" altLang="en-US"/>
          </a:p>
        </p:txBody>
      </p:sp>
      <p:sp>
        <p:nvSpPr>
          <p:cNvPr id="5" name="页脚占位符 4">
            <a:extLst>
              <a:ext uri="{FF2B5EF4-FFF2-40B4-BE49-F238E27FC236}">
                <a16:creationId xmlns="" xmlns:a16="http://schemas.microsoft.com/office/drawing/2014/main" id="{EF394747-5304-7C40-906D-272A4159E1F2}"/>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8E18F7EA-494C-7D45-9163-CF0CC9334080}"/>
              </a:ext>
            </a:extLst>
          </p:cNvPr>
          <p:cNvSpPr>
            <a:spLocks noGrp="1" noChangeArrowheads="1"/>
          </p:cNvSpPr>
          <p:nvPr>
            <p:ph type="sldNum" sz="quarter" idx="12"/>
          </p:nvPr>
        </p:nvSpPr>
        <p:spPr>
          <a:ln/>
        </p:spPr>
        <p:txBody>
          <a:bodyPr/>
          <a:lstStyle>
            <a:lvl1pPr>
              <a:defRPr/>
            </a:lvl1pPr>
          </a:lstStyle>
          <a:p>
            <a:fld id="{255429A9-CDE7-794C-B214-BEA9DFD86E4F}" type="slidenum">
              <a:rPr lang="zh-CN" altLang="en-US"/>
              <a:pPr/>
              <a:t>‹#›</a:t>
            </a:fld>
            <a:endParaRPr lang="zh-CN" altLang="en-US"/>
          </a:p>
        </p:txBody>
      </p:sp>
    </p:spTree>
    <p:extLst>
      <p:ext uri="{BB962C8B-B14F-4D97-AF65-F5344CB8AC3E}">
        <p14:creationId xmlns:p14="http://schemas.microsoft.com/office/powerpoint/2010/main" val="38532547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3">
            <a:extLst>
              <a:ext uri="{FF2B5EF4-FFF2-40B4-BE49-F238E27FC236}">
                <a16:creationId xmlns="" xmlns:a16="http://schemas.microsoft.com/office/drawing/2014/main" id="{93659FC6-419C-A441-BA2E-EE661827CDE9}"/>
              </a:ext>
            </a:extLst>
          </p:cNvPr>
          <p:cNvSpPr>
            <a:spLocks noGrp="1" noChangeArrowheads="1"/>
          </p:cNvSpPr>
          <p:nvPr>
            <p:ph type="dt" sz="half" idx="10"/>
          </p:nvPr>
        </p:nvSpPr>
        <p:spPr>
          <a:ln/>
        </p:spPr>
        <p:txBody>
          <a:bodyPr/>
          <a:lstStyle>
            <a:lvl1pPr>
              <a:defRPr/>
            </a:lvl1pPr>
          </a:lstStyle>
          <a:p>
            <a:fld id="{40C1EAF9-A6A0-2D48-B554-69D72D836102}" type="datetimeFigureOut">
              <a:rPr lang="zh-CN" altLang="en-US"/>
              <a:pPr/>
              <a:t>26/3/19</a:t>
            </a:fld>
            <a:endParaRPr lang="zh-CN" altLang="en-US"/>
          </a:p>
        </p:txBody>
      </p:sp>
      <p:sp>
        <p:nvSpPr>
          <p:cNvPr id="5" name="页脚占位符 4">
            <a:extLst>
              <a:ext uri="{FF2B5EF4-FFF2-40B4-BE49-F238E27FC236}">
                <a16:creationId xmlns="" xmlns:a16="http://schemas.microsoft.com/office/drawing/2014/main" id="{276F6841-5320-2A4D-B842-F9A09B746C20}"/>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3D629FE6-CE42-6547-B7D1-F8343EC55FD9}"/>
              </a:ext>
            </a:extLst>
          </p:cNvPr>
          <p:cNvSpPr>
            <a:spLocks noGrp="1" noChangeArrowheads="1"/>
          </p:cNvSpPr>
          <p:nvPr>
            <p:ph type="sldNum" sz="quarter" idx="12"/>
          </p:nvPr>
        </p:nvSpPr>
        <p:spPr>
          <a:ln/>
        </p:spPr>
        <p:txBody>
          <a:bodyPr/>
          <a:lstStyle>
            <a:lvl1pPr>
              <a:defRPr/>
            </a:lvl1pPr>
          </a:lstStyle>
          <a:p>
            <a:fld id="{397BA974-B2F3-644E-80F3-B35EFDFF873D}" type="slidenum">
              <a:rPr lang="zh-CN" altLang="en-US"/>
              <a:pPr/>
              <a:t>‹#›</a:t>
            </a:fld>
            <a:endParaRPr lang="zh-CN" altLang="en-US"/>
          </a:p>
        </p:txBody>
      </p:sp>
    </p:spTree>
    <p:extLst>
      <p:ext uri="{BB962C8B-B14F-4D97-AF65-F5344CB8AC3E}">
        <p14:creationId xmlns:p14="http://schemas.microsoft.com/office/powerpoint/2010/main" val="6848300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a:extLst>
              <a:ext uri="{FF2B5EF4-FFF2-40B4-BE49-F238E27FC236}">
                <a16:creationId xmlns="" xmlns:a16="http://schemas.microsoft.com/office/drawing/2014/main" id="{5C6B0A7E-247B-9749-B6F9-A26256E33CE8}"/>
              </a:ext>
            </a:extLst>
          </p:cNvPr>
          <p:cNvSpPr>
            <a:spLocks noGrp="1" noChangeArrowheads="1"/>
          </p:cNvSpPr>
          <p:nvPr>
            <p:ph type="dt" sz="half" idx="10"/>
          </p:nvPr>
        </p:nvSpPr>
        <p:spPr>
          <a:ln/>
        </p:spPr>
        <p:txBody>
          <a:bodyPr/>
          <a:lstStyle>
            <a:lvl1pPr>
              <a:defRPr/>
            </a:lvl1pPr>
          </a:lstStyle>
          <a:p>
            <a:fld id="{CB06C35E-EBEB-1247-A685-DBF65BE5C999}" type="datetimeFigureOut">
              <a:rPr lang="zh-CN" altLang="en-US"/>
              <a:pPr/>
              <a:t>26/3/19</a:t>
            </a:fld>
            <a:endParaRPr lang="zh-CN" altLang="en-US"/>
          </a:p>
        </p:txBody>
      </p:sp>
      <p:sp>
        <p:nvSpPr>
          <p:cNvPr id="6" name="页脚占位符 4">
            <a:extLst>
              <a:ext uri="{FF2B5EF4-FFF2-40B4-BE49-F238E27FC236}">
                <a16:creationId xmlns="" xmlns:a16="http://schemas.microsoft.com/office/drawing/2014/main" id="{E1C52AFE-43CE-E147-94D5-04037657F9B6}"/>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a:extLst>
              <a:ext uri="{FF2B5EF4-FFF2-40B4-BE49-F238E27FC236}">
                <a16:creationId xmlns="" xmlns:a16="http://schemas.microsoft.com/office/drawing/2014/main" id="{A15FE712-6FBD-D44B-BCF2-20DC2957A619}"/>
              </a:ext>
            </a:extLst>
          </p:cNvPr>
          <p:cNvSpPr>
            <a:spLocks noGrp="1" noChangeArrowheads="1"/>
          </p:cNvSpPr>
          <p:nvPr>
            <p:ph type="sldNum" sz="quarter" idx="12"/>
          </p:nvPr>
        </p:nvSpPr>
        <p:spPr>
          <a:ln/>
        </p:spPr>
        <p:txBody>
          <a:bodyPr/>
          <a:lstStyle>
            <a:lvl1pPr>
              <a:defRPr/>
            </a:lvl1pPr>
          </a:lstStyle>
          <a:p>
            <a:fld id="{8D6C995D-8E9F-7949-AAA9-2C720CE7FB1C}" type="slidenum">
              <a:rPr lang="zh-CN" altLang="en-US"/>
              <a:pPr/>
              <a:t>‹#›</a:t>
            </a:fld>
            <a:endParaRPr lang="zh-CN" altLang="en-US"/>
          </a:p>
        </p:txBody>
      </p:sp>
    </p:spTree>
    <p:extLst>
      <p:ext uri="{BB962C8B-B14F-4D97-AF65-F5344CB8AC3E}">
        <p14:creationId xmlns:p14="http://schemas.microsoft.com/office/powerpoint/2010/main" val="16887878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a:extLst>
              <a:ext uri="{FF2B5EF4-FFF2-40B4-BE49-F238E27FC236}">
                <a16:creationId xmlns="" xmlns:a16="http://schemas.microsoft.com/office/drawing/2014/main" id="{332EBBB0-B0AB-1B41-8EC5-F092C73D65E3}"/>
              </a:ext>
            </a:extLst>
          </p:cNvPr>
          <p:cNvSpPr>
            <a:spLocks noGrp="1" noChangeArrowheads="1"/>
          </p:cNvSpPr>
          <p:nvPr>
            <p:ph type="dt" sz="half" idx="10"/>
          </p:nvPr>
        </p:nvSpPr>
        <p:spPr>
          <a:ln/>
        </p:spPr>
        <p:txBody>
          <a:bodyPr/>
          <a:lstStyle>
            <a:lvl1pPr>
              <a:defRPr/>
            </a:lvl1pPr>
          </a:lstStyle>
          <a:p>
            <a:fld id="{01138204-EFA3-E246-92E5-D99AB78D2F3B}" type="datetimeFigureOut">
              <a:rPr lang="zh-CN" altLang="en-US"/>
              <a:pPr/>
              <a:t>26/3/19</a:t>
            </a:fld>
            <a:endParaRPr lang="zh-CN" altLang="en-US"/>
          </a:p>
        </p:txBody>
      </p:sp>
      <p:sp>
        <p:nvSpPr>
          <p:cNvPr id="8" name="页脚占位符 4">
            <a:extLst>
              <a:ext uri="{FF2B5EF4-FFF2-40B4-BE49-F238E27FC236}">
                <a16:creationId xmlns="" xmlns:a16="http://schemas.microsoft.com/office/drawing/2014/main" id="{E7BEA009-0372-8641-A00A-BD82F826C22E}"/>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a:extLst>
              <a:ext uri="{FF2B5EF4-FFF2-40B4-BE49-F238E27FC236}">
                <a16:creationId xmlns="" xmlns:a16="http://schemas.microsoft.com/office/drawing/2014/main" id="{09463823-9676-3949-B313-E06B574A5C74}"/>
              </a:ext>
            </a:extLst>
          </p:cNvPr>
          <p:cNvSpPr>
            <a:spLocks noGrp="1" noChangeArrowheads="1"/>
          </p:cNvSpPr>
          <p:nvPr>
            <p:ph type="sldNum" sz="quarter" idx="12"/>
          </p:nvPr>
        </p:nvSpPr>
        <p:spPr>
          <a:ln/>
        </p:spPr>
        <p:txBody>
          <a:bodyPr/>
          <a:lstStyle>
            <a:lvl1pPr>
              <a:defRPr/>
            </a:lvl1pPr>
          </a:lstStyle>
          <a:p>
            <a:fld id="{715A3DEB-0337-364E-AD38-76C1AD5DFC6B}" type="slidenum">
              <a:rPr lang="zh-CN" altLang="en-US"/>
              <a:pPr/>
              <a:t>‹#›</a:t>
            </a:fld>
            <a:endParaRPr lang="zh-CN" altLang="en-US"/>
          </a:p>
        </p:txBody>
      </p:sp>
    </p:spTree>
    <p:extLst>
      <p:ext uri="{BB962C8B-B14F-4D97-AF65-F5344CB8AC3E}">
        <p14:creationId xmlns:p14="http://schemas.microsoft.com/office/powerpoint/2010/main" val="17261584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a:extLst>
              <a:ext uri="{FF2B5EF4-FFF2-40B4-BE49-F238E27FC236}">
                <a16:creationId xmlns="" xmlns:a16="http://schemas.microsoft.com/office/drawing/2014/main" id="{58E14AFF-7E48-B04E-A22F-E2836C8DAEFA}"/>
              </a:ext>
            </a:extLst>
          </p:cNvPr>
          <p:cNvSpPr>
            <a:spLocks noGrp="1" noChangeArrowheads="1"/>
          </p:cNvSpPr>
          <p:nvPr>
            <p:ph type="dt" sz="half" idx="10"/>
          </p:nvPr>
        </p:nvSpPr>
        <p:spPr>
          <a:ln/>
        </p:spPr>
        <p:txBody>
          <a:bodyPr/>
          <a:lstStyle>
            <a:lvl1pPr>
              <a:defRPr/>
            </a:lvl1pPr>
          </a:lstStyle>
          <a:p>
            <a:fld id="{265D2719-2BE6-0642-93AC-86E743CEADED}" type="datetimeFigureOut">
              <a:rPr lang="zh-CN" altLang="en-US"/>
              <a:pPr/>
              <a:t>26/3/19</a:t>
            </a:fld>
            <a:endParaRPr lang="zh-CN" altLang="en-US"/>
          </a:p>
        </p:txBody>
      </p:sp>
      <p:sp>
        <p:nvSpPr>
          <p:cNvPr id="4" name="页脚占位符 4">
            <a:extLst>
              <a:ext uri="{FF2B5EF4-FFF2-40B4-BE49-F238E27FC236}">
                <a16:creationId xmlns="" xmlns:a16="http://schemas.microsoft.com/office/drawing/2014/main" id="{DF5660FC-05D2-EB48-915D-5174D7A6D69C}"/>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a:extLst>
              <a:ext uri="{FF2B5EF4-FFF2-40B4-BE49-F238E27FC236}">
                <a16:creationId xmlns="" xmlns:a16="http://schemas.microsoft.com/office/drawing/2014/main" id="{83764EB0-1422-B841-A55F-168829FE96B7}"/>
              </a:ext>
            </a:extLst>
          </p:cNvPr>
          <p:cNvSpPr>
            <a:spLocks noGrp="1" noChangeArrowheads="1"/>
          </p:cNvSpPr>
          <p:nvPr>
            <p:ph type="sldNum" sz="quarter" idx="12"/>
          </p:nvPr>
        </p:nvSpPr>
        <p:spPr>
          <a:ln/>
        </p:spPr>
        <p:txBody>
          <a:bodyPr/>
          <a:lstStyle>
            <a:lvl1pPr>
              <a:defRPr/>
            </a:lvl1pPr>
          </a:lstStyle>
          <a:p>
            <a:fld id="{E9252C0D-DDED-9F40-B2D2-F1C1B4EF5B19}" type="slidenum">
              <a:rPr lang="zh-CN" altLang="en-US"/>
              <a:pPr/>
              <a:t>‹#›</a:t>
            </a:fld>
            <a:endParaRPr lang="zh-CN" altLang="en-US"/>
          </a:p>
        </p:txBody>
      </p:sp>
    </p:spTree>
    <p:extLst>
      <p:ext uri="{BB962C8B-B14F-4D97-AF65-F5344CB8AC3E}">
        <p14:creationId xmlns:p14="http://schemas.microsoft.com/office/powerpoint/2010/main" val="20102547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a:extLst>
              <a:ext uri="{FF2B5EF4-FFF2-40B4-BE49-F238E27FC236}">
                <a16:creationId xmlns="" xmlns:a16="http://schemas.microsoft.com/office/drawing/2014/main" id="{53A45E18-B4B3-D740-82B1-D65F8B70AECD}"/>
              </a:ext>
            </a:extLst>
          </p:cNvPr>
          <p:cNvSpPr>
            <a:spLocks noGrp="1" noChangeArrowheads="1"/>
          </p:cNvSpPr>
          <p:nvPr>
            <p:ph type="dt" sz="half" idx="10"/>
          </p:nvPr>
        </p:nvSpPr>
        <p:spPr>
          <a:ln/>
        </p:spPr>
        <p:txBody>
          <a:bodyPr/>
          <a:lstStyle>
            <a:lvl1pPr>
              <a:defRPr/>
            </a:lvl1pPr>
          </a:lstStyle>
          <a:p>
            <a:fld id="{EC66D7E8-F945-0046-BB71-FE46C948671F}" type="datetimeFigureOut">
              <a:rPr lang="zh-CN" altLang="en-US"/>
              <a:pPr/>
              <a:t>26/3/19</a:t>
            </a:fld>
            <a:endParaRPr lang="zh-CN" altLang="en-US"/>
          </a:p>
        </p:txBody>
      </p:sp>
      <p:sp>
        <p:nvSpPr>
          <p:cNvPr id="3" name="页脚占位符 4">
            <a:extLst>
              <a:ext uri="{FF2B5EF4-FFF2-40B4-BE49-F238E27FC236}">
                <a16:creationId xmlns="" xmlns:a16="http://schemas.microsoft.com/office/drawing/2014/main" id="{1A68D083-6B26-614F-AB07-D388E4230CA3}"/>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a:extLst>
              <a:ext uri="{FF2B5EF4-FFF2-40B4-BE49-F238E27FC236}">
                <a16:creationId xmlns="" xmlns:a16="http://schemas.microsoft.com/office/drawing/2014/main" id="{AA18DD81-DE1C-A043-AD81-D59BD5D2C25B}"/>
              </a:ext>
            </a:extLst>
          </p:cNvPr>
          <p:cNvSpPr>
            <a:spLocks noGrp="1" noChangeArrowheads="1"/>
          </p:cNvSpPr>
          <p:nvPr>
            <p:ph type="sldNum" sz="quarter" idx="12"/>
          </p:nvPr>
        </p:nvSpPr>
        <p:spPr>
          <a:ln/>
        </p:spPr>
        <p:txBody>
          <a:bodyPr/>
          <a:lstStyle>
            <a:lvl1pPr>
              <a:defRPr/>
            </a:lvl1pPr>
          </a:lstStyle>
          <a:p>
            <a:fld id="{F9C37915-DE9A-924F-8B71-ED7CB09F53D2}" type="slidenum">
              <a:rPr lang="zh-CN" altLang="en-US"/>
              <a:pPr/>
              <a:t>‹#›</a:t>
            </a:fld>
            <a:endParaRPr lang="zh-CN" altLang="en-US"/>
          </a:p>
        </p:txBody>
      </p:sp>
    </p:spTree>
    <p:extLst>
      <p:ext uri="{BB962C8B-B14F-4D97-AF65-F5344CB8AC3E}">
        <p14:creationId xmlns:p14="http://schemas.microsoft.com/office/powerpoint/2010/main" val="39212602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a:extLst>
              <a:ext uri="{FF2B5EF4-FFF2-40B4-BE49-F238E27FC236}">
                <a16:creationId xmlns="" xmlns:a16="http://schemas.microsoft.com/office/drawing/2014/main" id="{1DFEDE7E-90C4-D642-B58A-64DAC48409D3}"/>
              </a:ext>
            </a:extLst>
          </p:cNvPr>
          <p:cNvSpPr>
            <a:spLocks noGrp="1" noChangeArrowheads="1"/>
          </p:cNvSpPr>
          <p:nvPr>
            <p:ph type="dt" sz="half" idx="10"/>
          </p:nvPr>
        </p:nvSpPr>
        <p:spPr>
          <a:ln/>
        </p:spPr>
        <p:txBody>
          <a:bodyPr/>
          <a:lstStyle>
            <a:lvl1pPr>
              <a:defRPr/>
            </a:lvl1pPr>
          </a:lstStyle>
          <a:p>
            <a:fld id="{F93B50BF-7410-104C-A374-3AD642B27C74}" type="datetimeFigureOut">
              <a:rPr lang="zh-CN" altLang="en-US"/>
              <a:pPr/>
              <a:t>26/3/19</a:t>
            </a:fld>
            <a:endParaRPr lang="zh-CN" altLang="en-US"/>
          </a:p>
        </p:txBody>
      </p:sp>
      <p:sp>
        <p:nvSpPr>
          <p:cNvPr id="6" name="页脚占位符 4">
            <a:extLst>
              <a:ext uri="{FF2B5EF4-FFF2-40B4-BE49-F238E27FC236}">
                <a16:creationId xmlns="" xmlns:a16="http://schemas.microsoft.com/office/drawing/2014/main" id="{757DD86D-B221-C64A-9ED6-6757981CE2E1}"/>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a:extLst>
              <a:ext uri="{FF2B5EF4-FFF2-40B4-BE49-F238E27FC236}">
                <a16:creationId xmlns="" xmlns:a16="http://schemas.microsoft.com/office/drawing/2014/main" id="{08759E90-9776-564C-84E6-3194821C1FCF}"/>
              </a:ext>
            </a:extLst>
          </p:cNvPr>
          <p:cNvSpPr>
            <a:spLocks noGrp="1" noChangeArrowheads="1"/>
          </p:cNvSpPr>
          <p:nvPr>
            <p:ph type="sldNum" sz="quarter" idx="12"/>
          </p:nvPr>
        </p:nvSpPr>
        <p:spPr>
          <a:ln/>
        </p:spPr>
        <p:txBody>
          <a:bodyPr/>
          <a:lstStyle>
            <a:lvl1pPr>
              <a:defRPr/>
            </a:lvl1pPr>
          </a:lstStyle>
          <a:p>
            <a:fld id="{39BBDA65-09B1-AC46-AFE0-D413A491BF87}" type="slidenum">
              <a:rPr lang="zh-CN" altLang="en-US"/>
              <a:pPr/>
              <a:t>‹#›</a:t>
            </a:fld>
            <a:endParaRPr lang="zh-CN" altLang="en-US"/>
          </a:p>
        </p:txBody>
      </p:sp>
    </p:spTree>
    <p:extLst>
      <p:ext uri="{BB962C8B-B14F-4D97-AF65-F5344CB8AC3E}">
        <p14:creationId xmlns:p14="http://schemas.microsoft.com/office/powerpoint/2010/main" val="28136165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a:extLst>
              <a:ext uri="{FF2B5EF4-FFF2-40B4-BE49-F238E27FC236}">
                <a16:creationId xmlns="" xmlns:a16="http://schemas.microsoft.com/office/drawing/2014/main" id="{FBFF9632-6651-F747-9C20-F18F3AAF0E05}"/>
              </a:ext>
            </a:extLst>
          </p:cNvPr>
          <p:cNvSpPr>
            <a:spLocks noGrp="1" noChangeArrowheads="1"/>
          </p:cNvSpPr>
          <p:nvPr>
            <p:ph type="dt" sz="half" idx="10"/>
          </p:nvPr>
        </p:nvSpPr>
        <p:spPr>
          <a:ln/>
        </p:spPr>
        <p:txBody>
          <a:bodyPr/>
          <a:lstStyle>
            <a:lvl1pPr>
              <a:defRPr/>
            </a:lvl1pPr>
          </a:lstStyle>
          <a:p>
            <a:fld id="{45876154-0D1B-FC46-9E80-2614515ED5AD}" type="datetimeFigureOut">
              <a:rPr lang="zh-CN" altLang="en-US"/>
              <a:pPr/>
              <a:t>26/3/19</a:t>
            </a:fld>
            <a:endParaRPr lang="zh-CN" altLang="en-US"/>
          </a:p>
        </p:txBody>
      </p:sp>
      <p:sp>
        <p:nvSpPr>
          <p:cNvPr id="6" name="页脚占位符 4">
            <a:extLst>
              <a:ext uri="{FF2B5EF4-FFF2-40B4-BE49-F238E27FC236}">
                <a16:creationId xmlns="" xmlns:a16="http://schemas.microsoft.com/office/drawing/2014/main" id="{27991009-D14D-E34D-95C8-DC42F55DDFC9}"/>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a:extLst>
              <a:ext uri="{FF2B5EF4-FFF2-40B4-BE49-F238E27FC236}">
                <a16:creationId xmlns="" xmlns:a16="http://schemas.microsoft.com/office/drawing/2014/main" id="{C22885FA-3FC6-3D4E-BB1B-98C04AE5618B}"/>
              </a:ext>
            </a:extLst>
          </p:cNvPr>
          <p:cNvSpPr>
            <a:spLocks noGrp="1" noChangeArrowheads="1"/>
          </p:cNvSpPr>
          <p:nvPr>
            <p:ph type="sldNum" sz="quarter" idx="12"/>
          </p:nvPr>
        </p:nvSpPr>
        <p:spPr>
          <a:ln/>
        </p:spPr>
        <p:txBody>
          <a:bodyPr/>
          <a:lstStyle>
            <a:lvl1pPr>
              <a:defRPr/>
            </a:lvl1pPr>
          </a:lstStyle>
          <a:p>
            <a:fld id="{6D440089-9A78-114B-B187-CF1D641D3D8D}" type="slidenum">
              <a:rPr lang="zh-CN" altLang="en-US"/>
              <a:pPr/>
              <a:t>‹#›</a:t>
            </a:fld>
            <a:endParaRPr lang="zh-CN" altLang="en-US"/>
          </a:p>
        </p:txBody>
      </p:sp>
    </p:spTree>
    <p:extLst>
      <p:ext uri="{BB962C8B-B14F-4D97-AF65-F5344CB8AC3E}">
        <p14:creationId xmlns:p14="http://schemas.microsoft.com/office/powerpoint/2010/main" val="26370036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590F1AE0-8482-6341-9A59-459A62689C72}"/>
              </a:ext>
            </a:extLst>
          </p:cNvPr>
          <p:cNvSpPr>
            <a:spLocks noGrp="1" noChangeArrowheads="1"/>
          </p:cNvSpPr>
          <p:nvPr>
            <p:ph type="dt" sz="half" idx="10"/>
          </p:nvPr>
        </p:nvSpPr>
        <p:spPr>
          <a:ln/>
        </p:spPr>
        <p:txBody>
          <a:bodyPr/>
          <a:lstStyle>
            <a:lvl1pPr>
              <a:defRPr/>
            </a:lvl1pPr>
          </a:lstStyle>
          <a:p>
            <a:fld id="{240F59E2-3016-2942-B8C5-5C3684AB3CA1}" type="datetimeFigureOut">
              <a:rPr lang="zh-CN" altLang="en-US"/>
              <a:pPr/>
              <a:t>26/3/19</a:t>
            </a:fld>
            <a:endParaRPr lang="zh-CN" altLang="en-US"/>
          </a:p>
        </p:txBody>
      </p:sp>
      <p:sp>
        <p:nvSpPr>
          <p:cNvPr id="5" name="页脚占位符 4">
            <a:extLst>
              <a:ext uri="{FF2B5EF4-FFF2-40B4-BE49-F238E27FC236}">
                <a16:creationId xmlns="" xmlns:a16="http://schemas.microsoft.com/office/drawing/2014/main" id="{21BDB97E-4C88-6747-94AB-739F003998CF}"/>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615B9DB2-8214-044C-A81A-D4989A044254}"/>
              </a:ext>
            </a:extLst>
          </p:cNvPr>
          <p:cNvSpPr>
            <a:spLocks noGrp="1" noChangeArrowheads="1"/>
          </p:cNvSpPr>
          <p:nvPr>
            <p:ph type="sldNum" sz="quarter" idx="12"/>
          </p:nvPr>
        </p:nvSpPr>
        <p:spPr>
          <a:ln/>
        </p:spPr>
        <p:txBody>
          <a:bodyPr/>
          <a:lstStyle>
            <a:lvl1pPr>
              <a:defRPr/>
            </a:lvl1pPr>
          </a:lstStyle>
          <a:p>
            <a:fld id="{AA66B577-9134-9249-8456-C323C2B0D7D7}" type="slidenum">
              <a:rPr lang="zh-CN" altLang="en-US"/>
              <a:pPr/>
              <a:t>‹#›</a:t>
            </a:fld>
            <a:endParaRPr lang="zh-CN" altLang="en-US"/>
          </a:p>
        </p:txBody>
      </p:sp>
    </p:spTree>
    <p:extLst>
      <p:ext uri="{BB962C8B-B14F-4D97-AF65-F5344CB8AC3E}">
        <p14:creationId xmlns:p14="http://schemas.microsoft.com/office/powerpoint/2010/main" val="14041204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D8C95EF3-94C2-EB48-8AB2-8D085D4DEB15}"/>
              </a:ext>
            </a:extLst>
          </p:cNvPr>
          <p:cNvSpPr>
            <a:spLocks noGrp="1" noChangeArrowheads="1"/>
          </p:cNvSpPr>
          <p:nvPr>
            <p:ph type="dt" sz="half" idx="10"/>
          </p:nvPr>
        </p:nvSpPr>
        <p:spPr>
          <a:ln/>
        </p:spPr>
        <p:txBody>
          <a:bodyPr/>
          <a:lstStyle>
            <a:lvl1pPr>
              <a:defRPr/>
            </a:lvl1pPr>
          </a:lstStyle>
          <a:p>
            <a:fld id="{DB98790B-E7C2-B941-8B5F-2B8441E5D1E4}" type="datetimeFigureOut">
              <a:rPr lang="zh-CN" altLang="en-US"/>
              <a:pPr/>
              <a:t>26/3/19</a:t>
            </a:fld>
            <a:endParaRPr lang="zh-CN" altLang="en-US"/>
          </a:p>
        </p:txBody>
      </p:sp>
      <p:sp>
        <p:nvSpPr>
          <p:cNvPr id="5" name="页脚占位符 4">
            <a:extLst>
              <a:ext uri="{FF2B5EF4-FFF2-40B4-BE49-F238E27FC236}">
                <a16:creationId xmlns="" xmlns:a16="http://schemas.microsoft.com/office/drawing/2014/main" id="{B3238651-440A-384E-BC84-B9113ED8A954}"/>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4A9C69D5-ED10-4541-A80B-578A3ECB6731}"/>
              </a:ext>
            </a:extLst>
          </p:cNvPr>
          <p:cNvSpPr>
            <a:spLocks noGrp="1" noChangeArrowheads="1"/>
          </p:cNvSpPr>
          <p:nvPr>
            <p:ph type="sldNum" sz="quarter" idx="12"/>
          </p:nvPr>
        </p:nvSpPr>
        <p:spPr>
          <a:ln/>
        </p:spPr>
        <p:txBody>
          <a:bodyPr/>
          <a:lstStyle>
            <a:lvl1pPr>
              <a:defRPr/>
            </a:lvl1pPr>
          </a:lstStyle>
          <a:p>
            <a:fld id="{3D0D22EF-B8E6-834D-A753-DA64782A6E28}" type="slidenum">
              <a:rPr lang="zh-CN" altLang="en-US"/>
              <a:pPr/>
              <a:t>‹#›</a:t>
            </a:fld>
            <a:endParaRPr lang="zh-CN" altLang="en-US"/>
          </a:p>
        </p:txBody>
      </p:sp>
    </p:spTree>
    <p:extLst>
      <p:ext uri="{BB962C8B-B14F-4D97-AF65-F5344CB8AC3E}">
        <p14:creationId xmlns:p14="http://schemas.microsoft.com/office/powerpoint/2010/main" val="11160128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DBD2A195-71B4-2448-90F2-A24AD1A71F99}"/>
              </a:ext>
            </a:extLst>
          </p:cNvPr>
          <p:cNvSpPr>
            <a:spLocks noGrp="1" noChangeArrowheads="1"/>
          </p:cNvSpPr>
          <p:nvPr>
            <p:ph type="dt" sz="half" idx="10"/>
          </p:nvPr>
        </p:nvSpPr>
        <p:spPr>
          <a:ln/>
        </p:spPr>
        <p:txBody>
          <a:bodyPr/>
          <a:lstStyle>
            <a:lvl1pPr>
              <a:defRPr/>
            </a:lvl1pPr>
          </a:lstStyle>
          <a:p>
            <a:fld id="{C0399917-F8A7-6840-A77F-63016093EEAB}" type="datetime1">
              <a:rPr lang="zh-CN" altLang="en-US"/>
              <a:pPr/>
              <a:t>26/3/19</a:t>
            </a:fld>
            <a:endParaRPr lang="zh-CN" altLang="en-US" sz="1800">
              <a:solidFill>
                <a:srgbClr val="000000"/>
              </a:solidFill>
            </a:endParaRPr>
          </a:p>
        </p:txBody>
      </p:sp>
      <p:sp>
        <p:nvSpPr>
          <p:cNvPr id="5" name="页脚占位符 4">
            <a:extLst>
              <a:ext uri="{FF2B5EF4-FFF2-40B4-BE49-F238E27FC236}">
                <a16:creationId xmlns="" xmlns:a16="http://schemas.microsoft.com/office/drawing/2014/main" id="{941AE2E9-1B4E-2648-BA40-C0356F81A95E}"/>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51232A26-D665-0E46-9E47-A306AEF54545}"/>
              </a:ext>
            </a:extLst>
          </p:cNvPr>
          <p:cNvSpPr>
            <a:spLocks noGrp="1" noChangeArrowheads="1"/>
          </p:cNvSpPr>
          <p:nvPr>
            <p:ph type="sldNum" sz="quarter" idx="12"/>
          </p:nvPr>
        </p:nvSpPr>
        <p:spPr>
          <a:ln/>
        </p:spPr>
        <p:txBody>
          <a:bodyPr/>
          <a:lstStyle>
            <a:lvl1pPr>
              <a:defRPr/>
            </a:lvl1pPr>
          </a:lstStyle>
          <a:p>
            <a:fld id="{2E915FF0-2C8C-BF40-AAB3-105F0EE65A01}"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4165447972"/>
      </p:ext>
    </p:extLst>
  </p:cSld>
  <p:clrMapOvr>
    <a:masterClrMapping/>
  </p:clrMapOvr>
  <p:transition xmlns:p14="http://schemas.microsoft.com/office/powerpoint/2010/main" spd="slow" advClick="0" advTm="3000"/>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F84EE1B1-E702-B64B-A0C8-30678AFD8733}"/>
              </a:ext>
            </a:extLst>
          </p:cNvPr>
          <p:cNvSpPr>
            <a:spLocks noGrp="1" noChangeArrowheads="1"/>
          </p:cNvSpPr>
          <p:nvPr>
            <p:ph type="dt" sz="half" idx="10"/>
          </p:nvPr>
        </p:nvSpPr>
        <p:spPr>
          <a:ln/>
        </p:spPr>
        <p:txBody>
          <a:bodyPr/>
          <a:lstStyle>
            <a:lvl1pPr>
              <a:defRPr/>
            </a:lvl1pPr>
          </a:lstStyle>
          <a:p>
            <a:fld id="{C0399917-F8A7-6840-A77F-63016093EEAB}" type="datetime1">
              <a:rPr lang="zh-CN" altLang="en-US"/>
              <a:pPr/>
              <a:t>26/3/19</a:t>
            </a:fld>
            <a:endParaRPr lang="zh-CN" altLang="en-US" sz="1800">
              <a:solidFill>
                <a:srgbClr val="000000"/>
              </a:solidFill>
            </a:endParaRPr>
          </a:p>
        </p:txBody>
      </p:sp>
      <p:sp>
        <p:nvSpPr>
          <p:cNvPr id="5" name="页脚占位符 4">
            <a:extLst>
              <a:ext uri="{FF2B5EF4-FFF2-40B4-BE49-F238E27FC236}">
                <a16:creationId xmlns="" xmlns:a16="http://schemas.microsoft.com/office/drawing/2014/main" id="{87844312-5BBE-6D45-9124-7545368DF226}"/>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B8312F1A-7F80-B948-A9E8-17CEF4205164}"/>
              </a:ext>
            </a:extLst>
          </p:cNvPr>
          <p:cNvSpPr>
            <a:spLocks noGrp="1" noChangeArrowheads="1"/>
          </p:cNvSpPr>
          <p:nvPr>
            <p:ph type="sldNum" sz="quarter" idx="12"/>
          </p:nvPr>
        </p:nvSpPr>
        <p:spPr>
          <a:ln/>
        </p:spPr>
        <p:txBody>
          <a:bodyPr/>
          <a:lstStyle>
            <a:lvl1pPr>
              <a:defRPr/>
            </a:lvl1pPr>
          </a:lstStyle>
          <a:p>
            <a:fld id="{CD3BD3B0-25D1-C14A-9219-DF1C49FFA61C}"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463476569"/>
      </p:ext>
    </p:extLst>
  </p:cSld>
  <p:clrMapOvr>
    <a:masterClrMapping/>
  </p:clrMapOvr>
  <p:transition xmlns:p14="http://schemas.microsoft.com/office/powerpoint/2010/main" spd="slow" advClick="0" advTm="3000"/>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3">
            <a:extLst>
              <a:ext uri="{FF2B5EF4-FFF2-40B4-BE49-F238E27FC236}">
                <a16:creationId xmlns="" xmlns:a16="http://schemas.microsoft.com/office/drawing/2014/main" id="{F1981F5B-2F48-3748-8DDD-D4DBB3FD6B37}"/>
              </a:ext>
            </a:extLst>
          </p:cNvPr>
          <p:cNvSpPr>
            <a:spLocks noGrp="1" noChangeArrowheads="1"/>
          </p:cNvSpPr>
          <p:nvPr>
            <p:ph type="dt" sz="half" idx="10"/>
          </p:nvPr>
        </p:nvSpPr>
        <p:spPr>
          <a:ln/>
        </p:spPr>
        <p:txBody>
          <a:bodyPr/>
          <a:lstStyle>
            <a:lvl1pPr>
              <a:defRPr/>
            </a:lvl1pPr>
          </a:lstStyle>
          <a:p>
            <a:fld id="{C0399917-F8A7-6840-A77F-63016093EEAB}" type="datetime1">
              <a:rPr lang="zh-CN" altLang="en-US"/>
              <a:pPr/>
              <a:t>26/3/19</a:t>
            </a:fld>
            <a:endParaRPr lang="zh-CN" altLang="en-US" sz="1800">
              <a:solidFill>
                <a:srgbClr val="000000"/>
              </a:solidFill>
            </a:endParaRPr>
          </a:p>
        </p:txBody>
      </p:sp>
      <p:sp>
        <p:nvSpPr>
          <p:cNvPr id="5" name="页脚占位符 4">
            <a:extLst>
              <a:ext uri="{FF2B5EF4-FFF2-40B4-BE49-F238E27FC236}">
                <a16:creationId xmlns="" xmlns:a16="http://schemas.microsoft.com/office/drawing/2014/main" id="{81B8F431-C1C9-CA42-8B49-D125465C01B2}"/>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522218F3-E85E-654C-A2F7-9475D2C2187D}"/>
              </a:ext>
            </a:extLst>
          </p:cNvPr>
          <p:cNvSpPr>
            <a:spLocks noGrp="1" noChangeArrowheads="1"/>
          </p:cNvSpPr>
          <p:nvPr>
            <p:ph type="sldNum" sz="quarter" idx="12"/>
          </p:nvPr>
        </p:nvSpPr>
        <p:spPr>
          <a:ln/>
        </p:spPr>
        <p:txBody>
          <a:bodyPr/>
          <a:lstStyle>
            <a:lvl1pPr>
              <a:defRPr/>
            </a:lvl1pPr>
          </a:lstStyle>
          <a:p>
            <a:fld id="{1115B31A-C0AB-454D-A98B-706015D15930}"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91540344"/>
      </p:ext>
    </p:extLst>
  </p:cSld>
  <p:clrMapOvr>
    <a:masterClrMapping/>
  </p:clrMapOvr>
  <p:transition xmlns:p14="http://schemas.microsoft.com/office/powerpoint/2010/main" spd="slow" advClick="0" advTm="3000"/>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a:extLst>
              <a:ext uri="{FF2B5EF4-FFF2-40B4-BE49-F238E27FC236}">
                <a16:creationId xmlns="" xmlns:a16="http://schemas.microsoft.com/office/drawing/2014/main" id="{3A91771A-E232-984C-8C3D-F1D874196557}"/>
              </a:ext>
            </a:extLst>
          </p:cNvPr>
          <p:cNvSpPr>
            <a:spLocks noGrp="1" noChangeArrowheads="1"/>
          </p:cNvSpPr>
          <p:nvPr>
            <p:ph type="dt" sz="half" idx="10"/>
          </p:nvPr>
        </p:nvSpPr>
        <p:spPr>
          <a:ln/>
        </p:spPr>
        <p:txBody>
          <a:bodyPr/>
          <a:lstStyle>
            <a:lvl1pPr>
              <a:defRPr/>
            </a:lvl1pPr>
          </a:lstStyle>
          <a:p>
            <a:fld id="{C0399917-F8A7-6840-A77F-63016093EEAB}" type="datetime1">
              <a:rPr lang="zh-CN" altLang="en-US"/>
              <a:pPr/>
              <a:t>26/3/19</a:t>
            </a:fld>
            <a:endParaRPr lang="zh-CN" altLang="en-US" sz="1800">
              <a:solidFill>
                <a:srgbClr val="000000"/>
              </a:solidFill>
            </a:endParaRPr>
          </a:p>
        </p:txBody>
      </p:sp>
      <p:sp>
        <p:nvSpPr>
          <p:cNvPr id="6" name="页脚占位符 4">
            <a:extLst>
              <a:ext uri="{FF2B5EF4-FFF2-40B4-BE49-F238E27FC236}">
                <a16:creationId xmlns="" xmlns:a16="http://schemas.microsoft.com/office/drawing/2014/main" id="{D5334D0C-C186-584C-94C4-51D9B6565228}"/>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a:extLst>
              <a:ext uri="{FF2B5EF4-FFF2-40B4-BE49-F238E27FC236}">
                <a16:creationId xmlns="" xmlns:a16="http://schemas.microsoft.com/office/drawing/2014/main" id="{D262FE21-58EB-A842-A730-5318F2405671}"/>
              </a:ext>
            </a:extLst>
          </p:cNvPr>
          <p:cNvSpPr>
            <a:spLocks noGrp="1" noChangeArrowheads="1"/>
          </p:cNvSpPr>
          <p:nvPr>
            <p:ph type="sldNum" sz="quarter" idx="12"/>
          </p:nvPr>
        </p:nvSpPr>
        <p:spPr>
          <a:ln/>
        </p:spPr>
        <p:txBody>
          <a:bodyPr/>
          <a:lstStyle>
            <a:lvl1pPr>
              <a:defRPr/>
            </a:lvl1pPr>
          </a:lstStyle>
          <a:p>
            <a:fld id="{4111B6CF-E605-274E-A6DE-DC3F3653D3E6}"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279513306"/>
      </p:ext>
    </p:extLst>
  </p:cSld>
  <p:clrMapOvr>
    <a:masterClrMapping/>
  </p:clrMapOvr>
  <p:transition xmlns:p14="http://schemas.microsoft.com/office/powerpoint/2010/main" spd="slow" advClick="0" advTm="3000"/>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a:extLst>
              <a:ext uri="{FF2B5EF4-FFF2-40B4-BE49-F238E27FC236}">
                <a16:creationId xmlns="" xmlns:a16="http://schemas.microsoft.com/office/drawing/2014/main" id="{824A86E3-F806-4E4E-BFED-BCA05EEA59C9}"/>
              </a:ext>
            </a:extLst>
          </p:cNvPr>
          <p:cNvSpPr>
            <a:spLocks noGrp="1" noChangeArrowheads="1"/>
          </p:cNvSpPr>
          <p:nvPr>
            <p:ph type="dt" sz="half" idx="10"/>
          </p:nvPr>
        </p:nvSpPr>
        <p:spPr>
          <a:ln/>
        </p:spPr>
        <p:txBody>
          <a:bodyPr/>
          <a:lstStyle>
            <a:lvl1pPr>
              <a:defRPr/>
            </a:lvl1pPr>
          </a:lstStyle>
          <a:p>
            <a:fld id="{C0399917-F8A7-6840-A77F-63016093EEAB}" type="datetime1">
              <a:rPr lang="zh-CN" altLang="en-US"/>
              <a:pPr/>
              <a:t>26/3/19</a:t>
            </a:fld>
            <a:endParaRPr lang="zh-CN" altLang="en-US" sz="1800">
              <a:solidFill>
                <a:srgbClr val="000000"/>
              </a:solidFill>
            </a:endParaRPr>
          </a:p>
        </p:txBody>
      </p:sp>
      <p:sp>
        <p:nvSpPr>
          <p:cNvPr id="8" name="页脚占位符 4">
            <a:extLst>
              <a:ext uri="{FF2B5EF4-FFF2-40B4-BE49-F238E27FC236}">
                <a16:creationId xmlns="" xmlns:a16="http://schemas.microsoft.com/office/drawing/2014/main" id="{F368DD66-8664-B847-BB91-44A9218C54E0}"/>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a:extLst>
              <a:ext uri="{FF2B5EF4-FFF2-40B4-BE49-F238E27FC236}">
                <a16:creationId xmlns="" xmlns:a16="http://schemas.microsoft.com/office/drawing/2014/main" id="{E33EC4BE-FD08-9546-B38A-92388E4A5987}"/>
              </a:ext>
            </a:extLst>
          </p:cNvPr>
          <p:cNvSpPr>
            <a:spLocks noGrp="1" noChangeArrowheads="1"/>
          </p:cNvSpPr>
          <p:nvPr>
            <p:ph type="sldNum" sz="quarter" idx="12"/>
          </p:nvPr>
        </p:nvSpPr>
        <p:spPr>
          <a:ln/>
        </p:spPr>
        <p:txBody>
          <a:bodyPr/>
          <a:lstStyle>
            <a:lvl1pPr>
              <a:defRPr/>
            </a:lvl1pPr>
          </a:lstStyle>
          <a:p>
            <a:fld id="{6B586214-E83C-B445-AFB3-D91C58D36C3B}"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32503603"/>
      </p:ext>
    </p:extLst>
  </p:cSld>
  <p:clrMapOvr>
    <a:masterClrMapping/>
  </p:clrMapOvr>
  <p:transition xmlns:p14="http://schemas.microsoft.com/office/powerpoint/2010/main" spd="slow" advClick="0" advTm="3000"/>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a:extLst>
              <a:ext uri="{FF2B5EF4-FFF2-40B4-BE49-F238E27FC236}">
                <a16:creationId xmlns="" xmlns:a16="http://schemas.microsoft.com/office/drawing/2014/main" id="{1D31123A-AA23-F944-B901-761F9AD0700D}"/>
              </a:ext>
            </a:extLst>
          </p:cNvPr>
          <p:cNvSpPr>
            <a:spLocks noGrp="1" noChangeArrowheads="1"/>
          </p:cNvSpPr>
          <p:nvPr>
            <p:ph type="dt" sz="half" idx="10"/>
          </p:nvPr>
        </p:nvSpPr>
        <p:spPr>
          <a:ln/>
        </p:spPr>
        <p:txBody>
          <a:bodyPr/>
          <a:lstStyle>
            <a:lvl1pPr>
              <a:defRPr/>
            </a:lvl1pPr>
          </a:lstStyle>
          <a:p>
            <a:fld id="{C0399917-F8A7-6840-A77F-63016093EEAB}" type="datetime1">
              <a:rPr lang="zh-CN" altLang="en-US"/>
              <a:pPr/>
              <a:t>26/3/19</a:t>
            </a:fld>
            <a:endParaRPr lang="zh-CN" altLang="en-US" sz="1800">
              <a:solidFill>
                <a:srgbClr val="000000"/>
              </a:solidFill>
            </a:endParaRPr>
          </a:p>
        </p:txBody>
      </p:sp>
      <p:sp>
        <p:nvSpPr>
          <p:cNvPr id="4" name="页脚占位符 4">
            <a:extLst>
              <a:ext uri="{FF2B5EF4-FFF2-40B4-BE49-F238E27FC236}">
                <a16:creationId xmlns="" xmlns:a16="http://schemas.microsoft.com/office/drawing/2014/main" id="{EA6D7502-1947-034D-A5C3-F6737C29BEF1}"/>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a:extLst>
              <a:ext uri="{FF2B5EF4-FFF2-40B4-BE49-F238E27FC236}">
                <a16:creationId xmlns="" xmlns:a16="http://schemas.microsoft.com/office/drawing/2014/main" id="{E0984464-0A51-7C49-BB19-F00CF0EC79ED}"/>
              </a:ext>
            </a:extLst>
          </p:cNvPr>
          <p:cNvSpPr>
            <a:spLocks noGrp="1" noChangeArrowheads="1"/>
          </p:cNvSpPr>
          <p:nvPr>
            <p:ph type="sldNum" sz="quarter" idx="12"/>
          </p:nvPr>
        </p:nvSpPr>
        <p:spPr>
          <a:ln/>
        </p:spPr>
        <p:txBody>
          <a:bodyPr/>
          <a:lstStyle>
            <a:lvl1pPr>
              <a:defRPr/>
            </a:lvl1pPr>
          </a:lstStyle>
          <a:p>
            <a:fld id="{0ED11E8B-2909-BF4F-A77C-8FBADD1F708E}"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949636777"/>
      </p:ext>
    </p:extLst>
  </p:cSld>
  <p:clrMapOvr>
    <a:masterClrMapping/>
  </p:clrMapOvr>
  <p:transition xmlns:p14="http://schemas.microsoft.com/office/powerpoint/2010/main" spd="slow" advClick="0" advTm="3000"/>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a:extLst>
              <a:ext uri="{FF2B5EF4-FFF2-40B4-BE49-F238E27FC236}">
                <a16:creationId xmlns="" xmlns:a16="http://schemas.microsoft.com/office/drawing/2014/main" id="{B0010565-9471-0743-A61D-680D7E1C7745}"/>
              </a:ext>
            </a:extLst>
          </p:cNvPr>
          <p:cNvSpPr>
            <a:spLocks noGrp="1" noChangeArrowheads="1"/>
          </p:cNvSpPr>
          <p:nvPr>
            <p:ph type="dt" sz="half" idx="10"/>
          </p:nvPr>
        </p:nvSpPr>
        <p:spPr>
          <a:ln/>
        </p:spPr>
        <p:txBody>
          <a:bodyPr/>
          <a:lstStyle>
            <a:lvl1pPr>
              <a:defRPr/>
            </a:lvl1pPr>
          </a:lstStyle>
          <a:p>
            <a:fld id="{C0399917-F8A7-6840-A77F-63016093EEAB}" type="datetime1">
              <a:rPr lang="zh-CN" altLang="en-US"/>
              <a:pPr/>
              <a:t>26/3/19</a:t>
            </a:fld>
            <a:endParaRPr lang="zh-CN" altLang="en-US" sz="1800">
              <a:solidFill>
                <a:srgbClr val="000000"/>
              </a:solidFill>
            </a:endParaRPr>
          </a:p>
        </p:txBody>
      </p:sp>
      <p:sp>
        <p:nvSpPr>
          <p:cNvPr id="3" name="页脚占位符 4">
            <a:extLst>
              <a:ext uri="{FF2B5EF4-FFF2-40B4-BE49-F238E27FC236}">
                <a16:creationId xmlns="" xmlns:a16="http://schemas.microsoft.com/office/drawing/2014/main" id="{0055683A-FBC9-4B42-B60B-9D0C676DA1A2}"/>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a:extLst>
              <a:ext uri="{FF2B5EF4-FFF2-40B4-BE49-F238E27FC236}">
                <a16:creationId xmlns="" xmlns:a16="http://schemas.microsoft.com/office/drawing/2014/main" id="{A8F16B66-02C2-1340-A760-1658E35E75AC}"/>
              </a:ext>
            </a:extLst>
          </p:cNvPr>
          <p:cNvSpPr>
            <a:spLocks noGrp="1" noChangeArrowheads="1"/>
          </p:cNvSpPr>
          <p:nvPr>
            <p:ph type="sldNum" sz="quarter" idx="12"/>
          </p:nvPr>
        </p:nvSpPr>
        <p:spPr>
          <a:ln/>
        </p:spPr>
        <p:txBody>
          <a:bodyPr/>
          <a:lstStyle>
            <a:lvl1pPr>
              <a:defRPr/>
            </a:lvl1pPr>
          </a:lstStyle>
          <a:p>
            <a:fld id="{CDCEB4AC-38A7-3943-84BD-95E824A04F37}"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192773630"/>
      </p:ext>
    </p:extLst>
  </p:cSld>
  <p:clrMapOvr>
    <a:masterClrMapping/>
  </p:clrMapOvr>
  <p:transition xmlns:p14="http://schemas.microsoft.com/office/powerpoint/2010/main" spd="slow" advClick="0" advTm="3000"/>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a:extLst>
              <a:ext uri="{FF2B5EF4-FFF2-40B4-BE49-F238E27FC236}">
                <a16:creationId xmlns="" xmlns:a16="http://schemas.microsoft.com/office/drawing/2014/main" id="{A912B530-5D25-5541-AC11-DD2A9A681F54}"/>
              </a:ext>
            </a:extLst>
          </p:cNvPr>
          <p:cNvSpPr>
            <a:spLocks noGrp="1" noChangeArrowheads="1"/>
          </p:cNvSpPr>
          <p:nvPr>
            <p:ph type="dt" sz="half" idx="10"/>
          </p:nvPr>
        </p:nvSpPr>
        <p:spPr>
          <a:ln/>
        </p:spPr>
        <p:txBody>
          <a:bodyPr/>
          <a:lstStyle>
            <a:lvl1pPr>
              <a:defRPr/>
            </a:lvl1pPr>
          </a:lstStyle>
          <a:p>
            <a:fld id="{C0399917-F8A7-6840-A77F-63016093EEAB}" type="datetime1">
              <a:rPr lang="zh-CN" altLang="en-US"/>
              <a:pPr/>
              <a:t>26/3/19</a:t>
            </a:fld>
            <a:endParaRPr lang="zh-CN" altLang="en-US" sz="1800">
              <a:solidFill>
                <a:srgbClr val="000000"/>
              </a:solidFill>
            </a:endParaRPr>
          </a:p>
        </p:txBody>
      </p:sp>
      <p:sp>
        <p:nvSpPr>
          <p:cNvPr id="6" name="页脚占位符 4">
            <a:extLst>
              <a:ext uri="{FF2B5EF4-FFF2-40B4-BE49-F238E27FC236}">
                <a16:creationId xmlns="" xmlns:a16="http://schemas.microsoft.com/office/drawing/2014/main" id="{C9E2219C-4199-EC42-9739-7544CC62C01D}"/>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a:extLst>
              <a:ext uri="{FF2B5EF4-FFF2-40B4-BE49-F238E27FC236}">
                <a16:creationId xmlns="" xmlns:a16="http://schemas.microsoft.com/office/drawing/2014/main" id="{03D5E61F-2083-4B48-9E58-66B2CD7F69CF}"/>
              </a:ext>
            </a:extLst>
          </p:cNvPr>
          <p:cNvSpPr>
            <a:spLocks noGrp="1" noChangeArrowheads="1"/>
          </p:cNvSpPr>
          <p:nvPr>
            <p:ph type="sldNum" sz="quarter" idx="12"/>
          </p:nvPr>
        </p:nvSpPr>
        <p:spPr>
          <a:ln/>
        </p:spPr>
        <p:txBody>
          <a:bodyPr/>
          <a:lstStyle>
            <a:lvl1pPr>
              <a:defRPr/>
            </a:lvl1pPr>
          </a:lstStyle>
          <a:p>
            <a:fld id="{41A8E28C-FD99-1542-B53F-D3D18DD864A9}"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328232996"/>
      </p:ext>
    </p:extLst>
  </p:cSld>
  <p:clrMapOvr>
    <a:masterClrMapping/>
  </p:clrMapOvr>
  <p:transition xmlns:p14="http://schemas.microsoft.com/office/powerpoint/2010/main" spd="slow" advClick="0" advTm="3000"/>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a:extLst>
              <a:ext uri="{FF2B5EF4-FFF2-40B4-BE49-F238E27FC236}">
                <a16:creationId xmlns="" xmlns:a16="http://schemas.microsoft.com/office/drawing/2014/main" id="{FAEB0729-18ED-584B-A5E8-E10F9E9296A7}"/>
              </a:ext>
            </a:extLst>
          </p:cNvPr>
          <p:cNvSpPr>
            <a:spLocks noGrp="1" noChangeArrowheads="1"/>
          </p:cNvSpPr>
          <p:nvPr>
            <p:ph type="dt" sz="half" idx="10"/>
          </p:nvPr>
        </p:nvSpPr>
        <p:spPr>
          <a:ln/>
        </p:spPr>
        <p:txBody>
          <a:bodyPr/>
          <a:lstStyle>
            <a:lvl1pPr>
              <a:defRPr/>
            </a:lvl1pPr>
          </a:lstStyle>
          <a:p>
            <a:fld id="{C0399917-F8A7-6840-A77F-63016093EEAB}" type="datetime1">
              <a:rPr lang="zh-CN" altLang="en-US"/>
              <a:pPr/>
              <a:t>26/3/19</a:t>
            </a:fld>
            <a:endParaRPr lang="zh-CN" altLang="en-US" sz="1800">
              <a:solidFill>
                <a:srgbClr val="000000"/>
              </a:solidFill>
            </a:endParaRPr>
          </a:p>
        </p:txBody>
      </p:sp>
      <p:sp>
        <p:nvSpPr>
          <p:cNvPr id="6" name="页脚占位符 4">
            <a:extLst>
              <a:ext uri="{FF2B5EF4-FFF2-40B4-BE49-F238E27FC236}">
                <a16:creationId xmlns="" xmlns:a16="http://schemas.microsoft.com/office/drawing/2014/main" id="{98146768-AEE5-9443-AFF3-B3BC74A28E4A}"/>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a:extLst>
              <a:ext uri="{FF2B5EF4-FFF2-40B4-BE49-F238E27FC236}">
                <a16:creationId xmlns="" xmlns:a16="http://schemas.microsoft.com/office/drawing/2014/main" id="{563C68FB-EE89-A440-B117-811492DB3276}"/>
              </a:ext>
            </a:extLst>
          </p:cNvPr>
          <p:cNvSpPr>
            <a:spLocks noGrp="1" noChangeArrowheads="1"/>
          </p:cNvSpPr>
          <p:nvPr>
            <p:ph type="sldNum" sz="quarter" idx="12"/>
          </p:nvPr>
        </p:nvSpPr>
        <p:spPr>
          <a:ln/>
        </p:spPr>
        <p:txBody>
          <a:bodyPr/>
          <a:lstStyle>
            <a:lvl1pPr>
              <a:defRPr/>
            </a:lvl1pPr>
          </a:lstStyle>
          <a:p>
            <a:fld id="{BB1CE363-969C-514B-88DF-8534C0EE0E02}"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630392141"/>
      </p:ext>
    </p:extLst>
  </p:cSld>
  <p:clrMapOvr>
    <a:masterClrMapping/>
  </p:clrMapOvr>
  <p:transition xmlns:p14="http://schemas.microsoft.com/office/powerpoint/2010/main" spd="slow" advClick="0" advTm="3000"/>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25390755-2DB3-6446-A8A8-783A129D983B}"/>
              </a:ext>
            </a:extLst>
          </p:cNvPr>
          <p:cNvSpPr>
            <a:spLocks noGrp="1" noChangeArrowheads="1"/>
          </p:cNvSpPr>
          <p:nvPr>
            <p:ph type="dt" sz="half" idx="10"/>
          </p:nvPr>
        </p:nvSpPr>
        <p:spPr>
          <a:ln/>
        </p:spPr>
        <p:txBody>
          <a:bodyPr/>
          <a:lstStyle>
            <a:lvl1pPr>
              <a:defRPr/>
            </a:lvl1pPr>
          </a:lstStyle>
          <a:p>
            <a:fld id="{C0399917-F8A7-6840-A77F-63016093EEAB}" type="datetime1">
              <a:rPr lang="zh-CN" altLang="en-US"/>
              <a:pPr/>
              <a:t>26/3/19</a:t>
            </a:fld>
            <a:endParaRPr lang="zh-CN" altLang="en-US" sz="1800">
              <a:solidFill>
                <a:srgbClr val="000000"/>
              </a:solidFill>
            </a:endParaRPr>
          </a:p>
        </p:txBody>
      </p:sp>
      <p:sp>
        <p:nvSpPr>
          <p:cNvPr id="5" name="页脚占位符 4">
            <a:extLst>
              <a:ext uri="{FF2B5EF4-FFF2-40B4-BE49-F238E27FC236}">
                <a16:creationId xmlns="" xmlns:a16="http://schemas.microsoft.com/office/drawing/2014/main" id="{9714045F-4A33-4E46-A4DC-340B57AF238B}"/>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F048AD70-0CA1-AB4E-B6B7-2C54B322743F}"/>
              </a:ext>
            </a:extLst>
          </p:cNvPr>
          <p:cNvSpPr>
            <a:spLocks noGrp="1" noChangeArrowheads="1"/>
          </p:cNvSpPr>
          <p:nvPr>
            <p:ph type="sldNum" sz="quarter" idx="12"/>
          </p:nvPr>
        </p:nvSpPr>
        <p:spPr>
          <a:ln/>
        </p:spPr>
        <p:txBody>
          <a:bodyPr/>
          <a:lstStyle>
            <a:lvl1pPr>
              <a:defRPr/>
            </a:lvl1pPr>
          </a:lstStyle>
          <a:p>
            <a:fld id="{AFD8BD52-1699-684A-905A-A1C843F582EA}"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752535211"/>
      </p:ext>
    </p:extLst>
  </p:cSld>
  <p:clrMapOvr>
    <a:masterClrMapping/>
  </p:clrMapOvr>
  <p:transition xmlns:p14="http://schemas.microsoft.com/office/powerpoint/2010/main" spd="slow" advClick="0" advTm="3000"/>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680BDB32-E57F-C349-9845-3493B8B19F45}"/>
              </a:ext>
            </a:extLst>
          </p:cNvPr>
          <p:cNvSpPr>
            <a:spLocks noGrp="1" noChangeArrowheads="1"/>
          </p:cNvSpPr>
          <p:nvPr>
            <p:ph type="dt" sz="half" idx="10"/>
          </p:nvPr>
        </p:nvSpPr>
        <p:spPr>
          <a:ln/>
        </p:spPr>
        <p:txBody>
          <a:bodyPr/>
          <a:lstStyle>
            <a:lvl1pPr>
              <a:defRPr/>
            </a:lvl1pPr>
          </a:lstStyle>
          <a:p>
            <a:fld id="{C0399917-F8A7-6840-A77F-63016093EEAB}" type="datetime1">
              <a:rPr lang="zh-CN" altLang="en-US"/>
              <a:pPr/>
              <a:t>26/3/19</a:t>
            </a:fld>
            <a:endParaRPr lang="zh-CN" altLang="en-US" sz="1800">
              <a:solidFill>
                <a:srgbClr val="000000"/>
              </a:solidFill>
            </a:endParaRPr>
          </a:p>
        </p:txBody>
      </p:sp>
      <p:sp>
        <p:nvSpPr>
          <p:cNvPr id="5" name="页脚占位符 4">
            <a:extLst>
              <a:ext uri="{FF2B5EF4-FFF2-40B4-BE49-F238E27FC236}">
                <a16:creationId xmlns="" xmlns:a16="http://schemas.microsoft.com/office/drawing/2014/main" id="{9E0D0CAC-5658-2A4D-87DC-6BF2DF2A7FAA}"/>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680C2A75-955F-DC46-9245-871147C6A496}"/>
              </a:ext>
            </a:extLst>
          </p:cNvPr>
          <p:cNvSpPr>
            <a:spLocks noGrp="1" noChangeArrowheads="1"/>
          </p:cNvSpPr>
          <p:nvPr>
            <p:ph type="sldNum" sz="quarter" idx="12"/>
          </p:nvPr>
        </p:nvSpPr>
        <p:spPr>
          <a:ln/>
        </p:spPr>
        <p:txBody>
          <a:bodyPr/>
          <a:lstStyle>
            <a:lvl1pPr>
              <a:defRPr/>
            </a:lvl1pPr>
          </a:lstStyle>
          <a:p>
            <a:fld id="{85BA964D-3D5C-BB45-BB31-813D2B46A3F8}"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782273349"/>
      </p:ext>
    </p:extLst>
  </p:cSld>
  <p:clrMapOvr>
    <a:masterClrMapping/>
  </p:clrMapOvr>
  <p:transition xmlns:p14="http://schemas.microsoft.com/office/powerpoint/2010/main" spd="slow" advClick="0" advTm="3000"/>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9589640E-1EF4-9841-91CD-92A72BA1FE86}"/>
              </a:ext>
            </a:extLst>
          </p:cNvPr>
          <p:cNvSpPr>
            <a:spLocks noGrp="1" noChangeArrowheads="1"/>
          </p:cNvSpPr>
          <p:nvPr>
            <p:ph type="dt" sz="half" idx="10"/>
          </p:nvPr>
        </p:nvSpPr>
        <p:spPr>
          <a:ln/>
        </p:spPr>
        <p:txBody>
          <a:bodyPr/>
          <a:lstStyle>
            <a:lvl1pPr>
              <a:defRPr/>
            </a:lvl1pPr>
          </a:lstStyle>
          <a:p>
            <a:fld id="{BA05459B-961E-994A-8555-BC443FA9DF29}" type="datetime1">
              <a:rPr lang="zh-CN" altLang="en-US"/>
              <a:pPr/>
              <a:t>26/3/19</a:t>
            </a:fld>
            <a:endParaRPr lang="zh-CN" altLang="en-US" sz="1800">
              <a:solidFill>
                <a:srgbClr val="000000"/>
              </a:solidFill>
            </a:endParaRPr>
          </a:p>
        </p:txBody>
      </p:sp>
      <p:sp>
        <p:nvSpPr>
          <p:cNvPr id="5" name="页脚占位符 4">
            <a:extLst>
              <a:ext uri="{FF2B5EF4-FFF2-40B4-BE49-F238E27FC236}">
                <a16:creationId xmlns="" xmlns:a16="http://schemas.microsoft.com/office/drawing/2014/main" id="{B61C700E-C66E-AC49-8766-63D79BF92B3F}"/>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2224691F-99B2-554C-8AAB-1CA240B993A1}"/>
              </a:ext>
            </a:extLst>
          </p:cNvPr>
          <p:cNvSpPr>
            <a:spLocks noGrp="1" noChangeArrowheads="1"/>
          </p:cNvSpPr>
          <p:nvPr>
            <p:ph type="sldNum" sz="quarter" idx="12"/>
          </p:nvPr>
        </p:nvSpPr>
        <p:spPr>
          <a:ln/>
        </p:spPr>
        <p:txBody>
          <a:bodyPr/>
          <a:lstStyle>
            <a:lvl1pPr>
              <a:defRPr/>
            </a:lvl1pPr>
          </a:lstStyle>
          <a:p>
            <a:fld id="{8EA24F41-3A6F-A644-86AE-494E6D5C1DF2}"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435566443"/>
      </p:ext>
    </p:extLst>
  </p:cSld>
  <p:clrMapOvr>
    <a:masterClrMapping/>
  </p:clrMapOvr>
  <p:transition xmlns:p14="http://schemas.microsoft.com/office/powerpoint/2010/main" spd="slow" advClick="0" advTm="3000"/>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010A3E2B-C561-1144-BF48-0BAC67A9E10E}"/>
              </a:ext>
            </a:extLst>
          </p:cNvPr>
          <p:cNvSpPr>
            <a:spLocks noGrp="1" noChangeArrowheads="1"/>
          </p:cNvSpPr>
          <p:nvPr>
            <p:ph type="dt" sz="half" idx="10"/>
          </p:nvPr>
        </p:nvSpPr>
        <p:spPr>
          <a:ln/>
        </p:spPr>
        <p:txBody>
          <a:bodyPr/>
          <a:lstStyle>
            <a:lvl1pPr>
              <a:defRPr/>
            </a:lvl1pPr>
          </a:lstStyle>
          <a:p>
            <a:fld id="{BA05459B-961E-994A-8555-BC443FA9DF29}" type="datetime1">
              <a:rPr lang="zh-CN" altLang="en-US"/>
              <a:pPr/>
              <a:t>26/3/19</a:t>
            </a:fld>
            <a:endParaRPr lang="zh-CN" altLang="en-US" sz="1800">
              <a:solidFill>
                <a:srgbClr val="000000"/>
              </a:solidFill>
            </a:endParaRPr>
          </a:p>
        </p:txBody>
      </p:sp>
      <p:sp>
        <p:nvSpPr>
          <p:cNvPr id="5" name="页脚占位符 4">
            <a:extLst>
              <a:ext uri="{FF2B5EF4-FFF2-40B4-BE49-F238E27FC236}">
                <a16:creationId xmlns="" xmlns:a16="http://schemas.microsoft.com/office/drawing/2014/main" id="{1A57CAB0-DF37-4A48-A54B-B2E69C7CA70D}"/>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56A74368-2261-4B46-A073-65EC9240E977}"/>
              </a:ext>
            </a:extLst>
          </p:cNvPr>
          <p:cNvSpPr>
            <a:spLocks noGrp="1" noChangeArrowheads="1"/>
          </p:cNvSpPr>
          <p:nvPr>
            <p:ph type="sldNum" sz="quarter" idx="12"/>
          </p:nvPr>
        </p:nvSpPr>
        <p:spPr>
          <a:ln/>
        </p:spPr>
        <p:txBody>
          <a:bodyPr/>
          <a:lstStyle>
            <a:lvl1pPr>
              <a:defRPr/>
            </a:lvl1pPr>
          </a:lstStyle>
          <a:p>
            <a:fld id="{50287572-D6BE-0A4E-9076-765F4AF30D01}"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92046199"/>
      </p:ext>
    </p:extLst>
  </p:cSld>
  <p:clrMapOvr>
    <a:masterClrMapping/>
  </p:clrMapOvr>
  <p:transition xmlns:p14="http://schemas.microsoft.com/office/powerpoint/2010/main" spd="slow" advClick="0" advTm="3000"/>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3">
            <a:extLst>
              <a:ext uri="{FF2B5EF4-FFF2-40B4-BE49-F238E27FC236}">
                <a16:creationId xmlns="" xmlns:a16="http://schemas.microsoft.com/office/drawing/2014/main" id="{27D240A3-E54A-5240-94C4-3E1D9EE8C0C5}"/>
              </a:ext>
            </a:extLst>
          </p:cNvPr>
          <p:cNvSpPr>
            <a:spLocks noGrp="1" noChangeArrowheads="1"/>
          </p:cNvSpPr>
          <p:nvPr>
            <p:ph type="dt" sz="half" idx="10"/>
          </p:nvPr>
        </p:nvSpPr>
        <p:spPr>
          <a:ln/>
        </p:spPr>
        <p:txBody>
          <a:bodyPr/>
          <a:lstStyle>
            <a:lvl1pPr>
              <a:defRPr/>
            </a:lvl1pPr>
          </a:lstStyle>
          <a:p>
            <a:fld id="{BA05459B-961E-994A-8555-BC443FA9DF29}" type="datetime1">
              <a:rPr lang="zh-CN" altLang="en-US"/>
              <a:pPr/>
              <a:t>26/3/19</a:t>
            </a:fld>
            <a:endParaRPr lang="zh-CN" altLang="en-US" sz="1800">
              <a:solidFill>
                <a:srgbClr val="000000"/>
              </a:solidFill>
            </a:endParaRPr>
          </a:p>
        </p:txBody>
      </p:sp>
      <p:sp>
        <p:nvSpPr>
          <p:cNvPr id="5" name="页脚占位符 4">
            <a:extLst>
              <a:ext uri="{FF2B5EF4-FFF2-40B4-BE49-F238E27FC236}">
                <a16:creationId xmlns="" xmlns:a16="http://schemas.microsoft.com/office/drawing/2014/main" id="{619B09F8-A47B-B146-81EC-954705A381BC}"/>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86DDBC6C-A3E7-8E4F-B3AD-05FD87112CDA}"/>
              </a:ext>
            </a:extLst>
          </p:cNvPr>
          <p:cNvSpPr>
            <a:spLocks noGrp="1" noChangeArrowheads="1"/>
          </p:cNvSpPr>
          <p:nvPr>
            <p:ph type="sldNum" sz="quarter" idx="12"/>
          </p:nvPr>
        </p:nvSpPr>
        <p:spPr>
          <a:ln/>
        </p:spPr>
        <p:txBody>
          <a:bodyPr/>
          <a:lstStyle>
            <a:lvl1pPr>
              <a:defRPr/>
            </a:lvl1pPr>
          </a:lstStyle>
          <a:p>
            <a:fld id="{0DEEB455-BDA2-AF4F-97B3-B646344947CC}"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186481048"/>
      </p:ext>
    </p:extLst>
  </p:cSld>
  <p:clrMapOvr>
    <a:masterClrMapping/>
  </p:clrMapOvr>
  <p:transition xmlns:p14="http://schemas.microsoft.com/office/powerpoint/2010/main" spd="slow" advClick="0" advTm="3000"/>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a:extLst>
              <a:ext uri="{FF2B5EF4-FFF2-40B4-BE49-F238E27FC236}">
                <a16:creationId xmlns="" xmlns:a16="http://schemas.microsoft.com/office/drawing/2014/main" id="{BD26D641-A5FD-A84B-ADB0-C9B1E8865093}"/>
              </a:ext>
            </a:extLst>
          </p:cNvPr>
          <p:cNvSpPr>
            <a:spLocks noGrp="1" noChangeArrowheads="1"/>
          </p:cNvSpPr>
          <p:nvPr>
            <p:ph type="dt" sz="half" idx="10"/>
          </p:nvPr>
        </p:nvSpPr>
        <p:spPr>
          <a:ln/>
        </p:spPr>
        <p:txBody>
          <a:bodyPr/>
          <a:lstStyle>
            <a:lvl1pPr>
              <a:defRPr/>
            </a:lvl1pPr>
          </a:lstStyle>
          <a:p>
            <a:fld id="{BA05459B-961E-994A-8555-BC443FA9DF29}" type="datetime1">
              <a:rPr lang="zh-CN" altLang="en-US"/>
              <a:pPr/>
              <a:t>26/3/19</a:t>
            </a:fld>
            <a:endParaRPr lang="zh-CN" altLang="en-US" sz="1800">
              <a:solidFill>
                <a:srgbClr val="000000"/>
              </a:solidFill>
            </a:endParaRPr>
          </a:p>
        </p:txBody>
      </p:sp>
      <p:sp>
        <p:nvSpPr>
          <p:cNvPr id="6" name="页脚占位符 4">
            <a:extLst>
              <a:ext uri="{FF2B5EF4-FFF2-40B4-BE49-F238E27FC236}">
                <a16:creationId xmlns="" xmlns:a16="http://schemas.microsoft.com/office/drawing/2014/main" id="{B459FA1D-914B-F44B-8CC5-1CA6427288BF}"/>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a:extLst>
              <a:ext uri="{FF2B5EF4-FFF2-40B4-BE49-F238E27FC236}">
                <a16:creationId xmlns="" xmlns:a16="http://schemas.microsoft.com/office/drawing/2014/main" id="{3E949AB8-947B-B641-8B6D-33A4F8226C5C}"/>
              </a:ext>
            </a:extLst>
          </p:cNvPr>
          <p:cNvSpPr>
            <a:spLocks noGrp="1" noChangeArrowheads="1"/>
          </p:cNvSpPr>
          <p:nvPr>
            <p:ph type="sldNum" sz="quarter" idx="12"/>
          </p:nvPr>
        </p:nvSpPr>
        <p:spPr>
          <a:ln/>
        </p:spPr>
        <p:txBody>
          <a:bodyPr/>
          <a:lstStyle>
            <a:lvl1pPr>
              <a:defRPr/>
            </a:lvl1pPr>
          </a:lstStyle>
          <a:p>
            <a:fld id="{9908C6AF-9B8E-1649-854F-2D70DB32094A}"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74501134"/>
      </p:ext>
    </p:extLst>
  </p:cSld>
  <p:clrMapOvr>
    <a:masterClrMapping/>
  </p:clrMapOvr>
  <p:transition xmlns:p14="http://schemas.microsoft.com/office/powerpoint/2010/main" spd="slow" advClick="0" advTm="3000"/>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a:extLst>
              <a:ext uri="{FF2B5EF4-FFF2-40B4-BE49-F238E27FC236}">
                <a16:creationId xmlns="" xmlns:a16="http://schemas.microsoft.com/office/drawing/2014/main" id="{98293D38-9D7B-A54C-A955-1D56DFA53C2F}"/>
              </a:ext>
            </a:extLst>
          </p:cNvPr>
          <p:cNvSpPr>
            <a:spLocks noGrp="1" noChangeArrowheads="1"/>
          </p:cNvSpPr>
          <p:nvPr>
            <p:ph type="dt" sz="half" idx="10"/>
          </p:nvPr>
        </p:nvSpPr>
        <p:spPr>
          <a:ln/>
        </p:spPr>
        <p:txBody>
          <a:bodyPr/>
          <a:lstStyle>
            <a:lvl1pPr>
              <a:defRPr/>
            </a:lvl1pPr>
          </a:lstStyle>
          <a:p>
            <a:fld id="{BA05459B-961E-994A-8555-BC443FA9DF29}" type="datetime1">
              <a:rPr lang="zh-CN" altLang="en-US"/>
              <a:pPr/>
              <a:t>26/3/19</a:t>
            </a:fld>
            <a:endParaRPr lang="zh-CN" altLang="en-US" sz="1800">
              <a:solidFill>
                <a:srgbClr val="000000"/>
              </a:solidFill>
            </a:endParaRPr>
          </a:p>
        </p:txBody>
      </p:sp>
      <p:sp>
        <p:nvSpPr>
          <p:cNvPr id="8" name="页脚占位符 4">
            <a:extLst>
              <a:ext uri="{FF2B5EF4-FFF2-40B4-BE49-F238E27FC236}">
                <a16:creationId xmlns="" xmlns:a16="http://schemas.microsoft.com/office/drawing/2014/main" id="{F22D4BC5-4846-B843-A5A0-D3453437645B}"/>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a:extLst>
              <a:ext uri="{FF2B5EF4-FFF2-40B4-BE49-F238E27FC236}">
                <a16:creationId xmlns="" xmlns:a16="http://schemas.microsoft.com/office/drawing/2014/main" id="{511955B5-F48F-3F4E-BB78-5098FEC0CE85}"/>
              </a:ext>
            </a:extLst>
          </p:cNvPr>
          <p:cNvSpPr>
            <a:spLocks noGrp="1" noChangeArrowheads="1"/>
          </p:cNvSpPr>
          <p:nvPr>
            <p:ph type="sldNum" sz="quarter" idx="12"/>
          </p:nvPr>
        </p:nvSpPr>
        <p:spPr>
          <a:ln/>
        </p:spPr>
        <p:txBody>
          <a:bodyPr/>
          <a:lstStyle>
            <a:lvl1pPr>
              <a:defRPr/>
            </a:lvl1pPr>
          </a:lstStyle>
          <a:p>
            <a:fld id="{06AEB1F4-3F62-D84B-B19B-B5CE1BB20233}"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375468835"/>
      </p:ext>
    </p:extLst>
  </p:cSld>
  <p:clrMapOvr>
    <a:masterClrMapping/>
  </p:clrMapOvr>
  <p:transition xmlns:p14="http://schemas.microsoft.com/office/powerpoint/2010/main" spd="slow" advClick="0" advTm="3000"/>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a:extLst>
              <a:ext uri="{FF2B5EF4-FFF2-40B4-BE49-F238E27FC236}">
                <a16:creationId xmlns="" xmlns:a16="http://schemas.microsoft.com/office/drawing/2014/main" id="{F0D99804-D3CB-4C4C-84D3-3FD82237716A}"/>
              </a:ext>
            </a:extLst>
          </p:cNvPr>
          <p:cNvSpPr>
            <a:spLocks noGrp="1" noChangeArrowheads="1"/>
          </p:cNvSpPr>
          <p:nvPr>
            <p:ph type="dt" sz="half" idx="10"/>
          </p:nvPr>
        </p:nvSpPr>
        <p:spPr>
          <a:ln/>
        </p:spPr>
        <p:txBody>
          <a:bodyPr/>
          <a:lstStyle>
            <a:lvl1pPr>
              <a:defRPr/>
            </a:lvl1pPr>
          </a:lstStyle>
          <a:p>
            <a:fld id="{BA05459B-961E-994A-8555-BC443FA9DF29}" type="datetime1">
              <a:rPr lang="zh-CN" altLang="en-US"/>
              <a:pPr/>
              <a:t>26/3/19</a:t>
            </a:fld>
            <a:endParaRPr lang="zh-CN" altLang="en-US" sz="1800">
              <a:solidFill>
                <a:srgbClr val="000000"/>
              </a:solidFill>
            </a:endParaRPr>
          </a:p>
        </p:txBody>
      </p:sp>
      <p:sp>
        <p:nvSpPr>
          <p:cNvPr id="4" name="页脚占位符 4">
            <a:extLst>
              <a:ext uri="{FF2B5EF4-FFF2-40B4-BE49-F238E27FC236}">
                <a16:creationId xmlns="" xmlns:a16="http://schemas.microsoft.com/office/drawing/2014/main" id="{15ABF25F-D1C7-C547-A240-9F6C3B33A856}"/>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a:extLst>
              <a:ext uri="{FF2B5EF4-FFF2-40B4-BE49-F238E27FC236}">
                <a16:creationId xmlns="" xmlns:a16="http://schemas.microsoft.com/office/drawing/2014/main" id="{5DAFF0A7-5ED9-B848-8E48-2F49140CA682}"/>
              </a:ext>
            </a:extLst>
          </p:cNvPr>
          <p:cNvSpPr>
            <a:spLocks noGrp="1" noChangeArrowheads="1"/>
          </p:cNvSpPr>
          <p:nvPr>
            <p:ph type="sldNum" sz="quarter" idx="12"/>
          </p:nvPr>
        </p:nvSpPr>
        <p:spPr>
          <a:ln/>
        </p:spPr>
        <p:txBody>
          <a:bodyPr/>
          <a:lstStyle>
            <a:lvl1pPr>
              <a:defRPr/>
            </a:lvl1pPr>
          </a:lstStyle>
          <a:p>
            <a:fld id="{BCD50CA6-F334-D942-BA37-587280BF50F8}"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645486402"/>
      </p:ext>
    </p:extLst>
  </p:cSld>
  <p:clrMapOvr>
    <a:masterClrMapping/>
  </p:clrMapOvr>
  <p:transition xmlns:p14="http://schemas.microsoft.com/office/powerpoint/2010/main" spd="slow" advClick="0" advTm="3000"/>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a:extLst>
              <a:ext uri="{FF2B5EF4-FFF2-40B4-BE49-F238E27FC236}">
                <a16:creationId xmlns="" xmlns:a16="http://schemas.microsoft.com/office/drawing/2014/main" id="{B2FBD1E2-BB6F-6D40-B4E9-2BC518AC4CBB}"/>
              </a:ext>
            </a:extLst>
          </p:cNvPr>
          <p:cNvSpPr>
            <a:spLocks noGrp="1" noChangeArrowheads="1"/>
          </p:cNvSpPr>
          <p:nvPr>
            <p:ph type="dt" sz="half" idx="10"/>
          </p:nvPr>
        </p:nvSpPr>
        <p:spPr>
          <a:ln/>
        </p:spPr>
        <p:txBody>
          <a:bodyPr/>
          <a:lstStyle>
            <a:lvl1pPr>
              <a:defRPr/>
            </a:lvl1pPr>
          </a:lstStyle>
          <a:p>
            <a:fld id="{BA05459B-961E-994A-8555-BC443FA9DF29}" type="datetime1">
              <a:rPr lang="zh-CN" altLang="en-US"/>
              <a:pPr/>
              <a:t>26/3/19</a:t>
            </a:fld>
            <a:endParaRPr lang="zh-CN" altLang="en-US" sz="1800">
              <a:solidFill>
                <a:srgbClr val="000000"/>
              </a:solidFill>
            </a:endParaRPr>
          </a:p>
        </p:txBody>
      </p:sp>
      <p:sp>
        <p:nvSpPr>
          <p:cNvPr id="3" name="页脚占位符 4">
            <a:extLst>
              <a:ext uri="{FF2B5EF4-FFF2-40B4-BE49-F238E27FC236}">
                <a16:creationId xmlns="" xmlns:a16="http://schemas.microsoft.com/office/drawing/2014/main" id="{40BC9625-9090-764E-8998-4E60A5E5B156}"/>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a:extLst>
              <a:ext uri="{FF2B5EF4-FFF2-40B4-BE49-F238E27FC236}">
                <a16:creationId xmlns="" xmlns:a16="http://schemas.microsoft.com/office/drawing/2014/main" id="{3FF63831-2736-8647-9068-3F3F17867C82}"/>
              </a:ext>
            </a:extLst>
          </p:cNvPr>
          <p:cNvSpPr>
            <a:spLocks noGrp="1" noChangeArrowheads="1"/>
          </p:cNvSpPr>
          <p:nvPr>
            <p:ph type="sldNum" sz="quarter" idx="12"/>
          </p:nvPr>
        </p:nvSpPr>
        <p:spPr>
          <a:ln/>
        </p:spPr>
        <p:txBody>
          <a:bodyPr/>
          <a:lstStyle>
            <a:lvl1pPr>
              <a:defRPr/>
            </a:lvl1pPr>
          </a:lstStyle>
          <a:p>
            <a:fld id="{9382EDE2-AF80-6B41-AE9C-720F5A7B051D}"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619658644"/>
      </p:ext>
    </p:extLst>
  </p:cSld>
  <p:clrMapOvr>
    <a:masterClrMapping/>
  </p:clrMapOvr>
  <p:transition xmlns:p14="http://schemas.microsoft.com/office/powerpoint/2010/main" spd="slow" advClick="0" advTm="3000"/>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a:extLst>
              <a:ext uri="{FF2B5EF4-FFF2-40B4-BE49-F238E27FC236}">
                <a16:creationId xmlns="" xmlns:a16="http://schemas.microsoft.com/office/drawing/2014/main" id="{501F5228-502A-624E-AD99-686B1EB619AD}"/>
              </a:ext>
            </a:extLst>
          </p:cNvPr>
          <p:cNvSpPr>
            <a:spLocks noGrp="1" noChangeArrowheads="1"/>
          </p:cNvSpPr>
          <p:nvPr>
            <p:ph type="dt" sz="half" idx="10"/>
          </p:nvPr>
        </p:nvSpPr>
        <p:spPr>
          <a:ln/>
        </p:spPr>
        <p:txBody>
          <a:bodyPr/>
          <a:lstStyle>
            <a:lvl1pPr>
              <a:defRPr/>
            </a:lvl1pPr>
          </a:lstStyle>
          <a:p>
            <a:fld id="{BA05459B-961E-994A-8555-BC443FA9DF29}" type="datetime1">
              <a:rPr lang="zh-CN" altLang="en-US"/>
              <a:pPr/>
              <a:t>26/3/19</a:t>
            </a:fld>
            <a:endParaRPr lang="zh-CN" altLang="en-US" sz="1800">
              <a:solidFill>
                <a:srgbClr val="000000"/>
              </a:solidFill>
            </a:endParaRPr>
          </a:p>
        </p:txBody>
      </p:sp>
      <p:sp>
        <p:nvSpPr>
          <p:cNvPr id="6" name="页脚占位符 4">
            <a:extLst>
              <a:ext uri="{FF2B5EF4-FFF2-40B4-BE49-F238E27FC236}">
                <a16:creationId xmlns="" xmlns:a16="http://schemas.microsoft.com/office/drawing/2014/main" id="{A65FAEBC-8016-5B43-AFC8-BDA0ED6E3F34}"/>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a:extLst>
              <a:ext uri="{FF2B5EF4-FFF2-40B4-BE49-F238E27FC236}">
                <a16:creationId xmlns="" xmlns:a16="http://schemas.microsoft.com/office/drawing/2014/main" id="{94C9660D-1706-3741-8AD3-F803DD87FCD3}"/>
              </a:ext>
            </a:extLst>
          </p:cNvPr>
          <p:cNvSpPr>
            <a:spLocks noGrp="1" noChangeArrowheads="1"/>
          </p:cNvSpPr>
          <p:nvPr>
            <p:ph type="sldNum" sz="quarter" idx="12"/>
          </p:nvPr>
        </p:nvSpPr>
        <p:spPr>
          <a:ln/>
        </p:spPr>
        <p:txBody>
          <a:bodyPr/>
          <a:lstStyle>
            <a:lvl1pPr>
              <a:defRPr/>
            </a:lvl1pPr>
          </a:lstStyle>
          <a:p>
            <a:fld id="{223D47DD-0F32-2747-ACDB-0EA9C2F7A067}"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756388470"/>
      </p:ext>
    </p:extLst>
  </p:cSld>
  <p:clrMapOvr>
    <a:masterClrMapping/>
  </p:clrMapOvr>
  <p:transition xmlns:p14="http://schemas.microsoft.com/office/powerpoint/2010/main" spd="slow" advClick="0" advTm="3000"/>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a:extLst>
              <a:ext uri="{FF2B5EF4-FFF2-40B4-BE49-F238E27FC236}">
                <a16:creationId xmlns="" xmlns:a16="http://schemas.microsoft.com/office/drawing/2014/main" id="{D017EB7B-07DD-8449-BE5E-A600585648D6}"/>
              </a:ext>
            </a:extLst>
          </p:cNvPr>
          <p:cNvSpPr>
            <a:spLocks noGrp="1" noChangeArrowheads="1"/>
          </p:cNvSpPr>
          <p:nvPr>
            <p:ph type="dt" sz="half" idx="10"/>
          </p:nvPr>
        </p:nvSpPr>
        <p:spPr>
          <a:ln/>
        </p:spPr>
        <p:txBody>
          <a:bodyPr/>
          <a:lstStyle>
            <a:lvl1pPr>
              <a:defRPr/>
            </a:lvl1pPr>
          </a:lstStyle>
          <a:p>
            <a:fld id="{BA05459B-961E-994A-8555-BC443FA9DF29}" type="datetime1">
              <a:rPr lang="zh-CN" altLang="en-US"/>
              <a:pPr/>
              <a:t>26/3/19</a:t>
            </a:fld>
            <a:endParaRPr lang="zh-CN" altLang="en-US" sz="1800">
              <a:solidFill>
                <a:srgbClr val="000000"/>
              </a:solidFill>
            </a:endParaRPr>
          </a:p>
        </p:txBody>
      </p:sp>
      <p:sp>
        <p:nvSpPr>
          <p:cNvPr id="6" name="页脚占位符 4">
            <a:extLst>
              <a:ext uri="{FF2B5EF4-FFF2-40B4-BE49-F238E27FC236}">
                <a16:creationId xmlns="" xmlns:a16="http://schemas.microsoft.com/office/drawing/2014/main" id="{753D3215-E148-0542-BE84-DDAEE8BA3887}"/>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a:extLst>
              <a:ext uri="{FF2B5EF4-FFF2-40B4-BE49-F238E27FC236}">
                <a16:creationId xmlns="" xmlns:a16="http://schemas.microsoft.com/office/drawing/2014/main" id="{A4240C80-DFFE-5E40-963A-36210DD435FF}"/>
              </a:ext>
            </a:extLst>
          </p:cNvPr>
          <p:cNvSpPr>
            <a:spLocks noGrp="1" noChangeArrowheads="1"/>
          </p:cNvSpPr>
          <p:nvPr>
            <p:ph type="sldNum" sz="quarter" idx="12"/>
          </p:nvPr>
        </p:nvSpPr>
        <p:spPr>
          <a:ln/>
        </p:spPr>
        <p:txBody>
          <a:bodyPr/>
          <a:lstStyle>
            <a:lvl1pPr>
              <a:defRPr/>
            </a:lvl1pPr>
          </a:lstStyle>
          <a:p>
            <a:fld id="{7D825A7A-C347-F241-A64B-4E3B71466EEC}"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78248517"/>
      </p:ext>
    </p:extLst>
  </p:cSld>
  <p:clrMapOvr>
    <a:masterClrMapping/>
  </p:clrMapOvr>
  <p:transition xmlns:p14="http://schemas.microsoft.com/office/powerpoint/2010/main" spd="slow" advClick="0" advTm="3000"/>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3686C76F-8B92-114C-9F9A-15C9F987E57A}"/>
              </a:ext>
            </a:extLst>
          </p:cNvPr>
          <p:cNvSpPr>
            <a:spLocks noGrp="1" noChangeArrowheads="1"/>
          </p:cNvSpPr>
          <p:nvPr>
            <p:ph type="dt" sz="half" idx="10"/>
          </p:nvPr>
        </p:nvSpPr>
        <p:spPr>
          <a:ln/>
        </p:spPr>
        <p:txBody>
          <a:bodyPr/>
          <a:lstStyle>
            <a:lvl1pPr>
              <a:defRPr/>
            </a:lvl1pPr>
          </a:lstStyle>
          <a:p>
            <a:fld id="{BA05459B-961E-994A-8555-BC443FA9DF29}" type="datetime1">
              <a:rPr lang="zh-CN" altLang="en-US"/>
              <a:pPr/>
              <a:t>26/3/19</a:t>
            </a:fld>
            <a:endParaRPr lang="zh-CN" altLang="en-US" sz="1800">
              <a:solidFill>
                <a:srgbClr val="000000"/>
              </a:solidFill>
            </a:endParaRPr>
          </a:p>
        </p:txBody>
      </p:sp>
      <p:sp>
        <p:nvSpPr>
          <p:cNvPr id="5" name="页脚占位符 4">
            <a:extLst>
              <a:ext uri="{FF2B5EF4-FFF2-40B4-BE49-F238E27FC236}">
                <a16:creationId xmlns="" xmlns:a16="http://schemas.microsoft.com/office/drawing/2014/main" id="{7CB06038-9B7F-0D4F-888E-2AEF720E5259}"/>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D9987541-BF4A-9A49-AEA6-91584891898D}"/>
              </a:ext>
            </a:extLst>
          </p:cNvPr>
          <p:cNvSpPr>
            <a:spLocks noGrp="1" noChangeArrowheads="1"/>
          </p:cNvSpPr>
          <p:nvPr>
            <p:ph type="sldNum" sz="quarter" idx="12"/>
          </p:nvPr>
        </p:nvSpPr>
        <p:spPr>
          <a:ln/>
        </p:spPr>
        <p:txBody>
          <a:bodyPr/>
          <a:lstStyle>
            <a:lvl1pPr>
              <a:defRPr/>
            </a:lvl1pPr>
          </a:lstStyle>
          <a:p>
            <a:fld id="{47323906-6E5F-0F48-8E97-ABE6C645D79D}"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843010351"/>
      </p:ext>
    </p:extLst>
  </p:cSld>
  <p:clrMapOvr>
    <a:masterClrMapping/>
  </p:clrMapOvr>
  <p:transition xmlns:p14="http://schemas.microsoft.com/office/powerpoint/2010/main" spd="slow" advClick="0" advTm="3000"/>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1C1D5EF2-88DA-B94B-89C1-4F65B2A611CA}"/>
              </a:ext>
            </a:extLst>
          </p:cNvPr>
          <p:cNvSpPr>
            <a:spLocks noGrp="1" noChangeArrowheads="1"/>
          </p:cNvSpPr>
          <p:nvPr>
            <p:ph type="dt" sz="half" idx="10"/>
          </p:nvPr>
        </p:nvSpPr>
        <p:spPr>
          <a:ln/>
        </p:spPr>
        <p:txBody>
          <a:bodyPr/>
          <a:lstStyle>
            <a:lvl1pPr>
              <a:defRPr/>
            </a:lvl1pPr>
          </a:lstStyle>
          <a:p>
            <a:fld id="{BA05459B-961E-994A-8555-BC443FA9DF29}" type="datetime1">
              <a:rPr lang="zh-CN" altLang="en-US"/>
              <a:pPr/>
              <a:t>26/3/19</a:t>
            </a:fld>
            <a:endParaRPr lang="zh-CN" altLang="en-US" sz="1800">
              <a:solidFill>
                <a:srgbClr val="000000"/>
              </a:solidFill>
            </a:endParaRPr>
          </a:p>
        </p:txBody>
      </p:sp>
      <p:sp>
        <p:nvSpPr>
          <p:cNvPr id="5" name="页脚占位符 4">
            <a:extLst>
              <a:ext uri="{FF2B5EF4-FFF2-40B4-BE49-F238E27FC236}">
                <a16:creationId xmlns="" xmlns:a16="http://schemas.microsoft.com/office/drawing/2014/main" id="{F98CFBB8-34E3-E74F-B672-0A180AABB335}"/>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EBD4795A-10EE-0549-805B-16F8F77075C3}"/>
              </a:ext>
            </a:extLst>
          </p:cNvPr>
          <p:cNvSpPr>
            <a:spLocks noGrp="1" noChangeArrowheads="1"/>
          </p:cNvSpPr>
          <p:nvPr>
            <p:ph type="sldNum" sz="quarter" idx="12"/>
          </p:nvPr>
        </p:nvSpPr>
        <p:spPr>
          <a:ln/>
        </p:spPr>
        <p:txBody>
          <a:bodyPr/>
          <a:lstStyle>
            <a:lvl1pPr>
              <a:defRPr/>
            </a:lvl1pPr>
          </a:lstStyle>
          <a:p>
            <a:fld id="{F772FE7B-DD1B-4E4D-8DD2-9B4A18EED8C6}"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891213163"/>
      </p:ext>
    </p:extLst>
  </p:cSld>
  <p:clrMapOvr>
    <a:masterClrMapping/>
  </p:clrMapOvr>
  <p:transition xmlns:p14="http://schemas.microsoft.com/office/powerpoint/2010/main" spd="slow" advClick="0" advTm="3000"/>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日期占位符 4">
            <a:extLst>
              <a:ext uri="{FF2B5EF4-FFF2-40B4-BE49-F238E27FC236}">
                <a16:creationId xmlns="" xmlns:a16="http://schemas.microsoft.com/office/drawing/2014/main" id="{C5CFE7A6-A723-BB49-914A-FADC2B3163B6}"/>
              </a:ext>
            </a:extLst>
          </p:cNvPr>
          <p:cNvSpPr>
            <a:spLocks noGrp="1" noChangeArrowheads="1"/>
          </p:cNvSpPr>
          <p:nvPr>
            <p:ph type="dt" sz="half" idx="10"/>
          </p:nvPr>
        </p:nvSpPr>
        <p:spPr>
          <a:ln/>
        </p:spPr>
        <p:txBody>
          <a:bodyPr/>
          <a:lstStyle>
            <a:lvl1pPr>
              <a:defRPr/>
            </a:lvl1pPr>
          </a:lstStyle>
          <a:p>
            <a:fld id="{26721FC0-1882-7041-BA9E-2D6E28C5F564}" type="datetime1">
              <a:rPr lang="zh-CN" altLang="en-US"/>
              <a:pPr/>
              <a:t>26/3/19</a:t>
            </a:fld>
            <a:endParaRPr lang="zh-CN" altLang="en-US" sz="1800">
              <a:solidFill>
                <a:srgbClr val="000000"/>
              </a:solidFill>
            </a:endParaRPr>
          </a:p>
        </p:txBody>
      </p:sp>
      <p:sp>
        <p:nvSpPr>
          <p:cNvPr id="5" name="页脚占位符 5">
            <a:extLst>
              <a:ext uri="{FF2B5EF4-FFF2-40B4-BE49-F238E27FC236}">
                <a16:creationId xmlns="" xmlns:a16="http://schemas.microsoft.com/office/drawing/2014/main" id="{0D81681B-E752-014E-8F9F-FABA9767DF4A}"/>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a:extLst>
              <a:ext uri="{FF2B5EF4-FFF2-40B4-BE49-F238E27FC236}">
                <a16:creationId xmlns="" xmlns:a16="http://schemas.microsoft.com/office/drawing/2014/main" id="{0BE256FB-3665-B740-B1D9-E2486B10856E}"/>
              </a:ext>
            </a:extLst>
          </p:cNvPr>
          <p:cNvSpPr>
            <a:spLocks noGrp="1" noChangeArrowheads="1"/>
          </p:cNvSpPr>
          <p:nvPr>
            <p:ph type="sldNum" sz="quarter" idx="12"/>
          </p:nvPr>
        </p:nvSpPr>
        <p:spPr>
          <a:ln/>
        </p:spPr>
        <p:txBody>
          <a:bodyPr/>
          <a:lstStyle>
            <a:lvl1pPr>
              <a:defRPr/>
            </a:lvl1pPr>
          </a:lstStyle>
          <a:p>
            <a:fld id="{55A1684D-F7A6-7941-902A-0A0899B1C7F1}"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288112001"/>
      </p:ext>
    </p:extLst>
  </p:cSld>
  <p:clrMapOvr>
    <a:masterClrMapping/>
  </p:clrMapOvr>
  <p:transition xmlns:p14="http://schemas.microsoft.com/office/powerpoint/2010/main" spd="slow" advClick="0" advTm="3000"/>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4">
            <a:extLst>
              <a:ext uri="{FF2B5EF4-FFF2-40B4-BE49-F238E27FC236}">
                <a16:creationId xmlns="" xmlns:a16="http://schemas.microsoft.com/office/drawing/2014/main" id="{F61EE279-9366-684E-8C0F-BE0132F1CE77}"/>
              </a:ext>
            </a:extLst>
          </p:cNvPr>
          <p:cNvSpPr>
            <a:spLocks noGrp="1" noChangeArrowheads="1"/>
          </p:cNvSpPr>
          <p:nvPr>
            <p:ph type="dt" sz="half" idx="10"/>
          </p:nvPr>
        </p:nvSpPr>
        <p:spPr>
          <a:ln/>
        </p:spPr>
        <p:txBody>
          <a:bodyPr/>
          <a:lstStyle>
            <a:lvl1pPr>
              <a:defRPr/>
            </a:lvl1pPr>
          </a:lstStyle>
          <a:p>
            <a:fld id="{26721FC0-1882-7041-BA9E-2D6E28C5F564}" type="datetime1">
              <a:rPr lang="zh-CN" altLang="en-US"/>
              <a:pPr/>
              <a:t>26/3/19</a:t>
            </a:fld>
            <a:endParaRPr lang="zh-CN" altLang="en-US" sz="1800">
              <a:solidFill>
                <a:srgbClr val="000000"/>
              </a:solidFill>
            </a:endParaRPr>
          </a:p>
        </p:txBody>
      </p:sp>
      <p:sp>
        <p:nvSpPr>
          <p:cNvPr id="5" name="页脚占位符 5">
            <a:extLst>
              <a:ext uri="{FF2B5EF4-FFF2-40B4-BE49-F238E27FC236}">
                <a16:creationId xmlns="" xmlns:a16="http://schemas.microsoft.com/office/drawing/2014/main" id="{E4CBE2BA-274E-4B49-8B47-3144DB41C98B}"/>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a:extLst>
              <a:ext uri="{FF2B5EF4-FFF2-40B4-BE49-F238E27FC236}">
                <a16:creationId xmlns="" xmlns:a16="http://schemas.microsoft.com/office/drawing/2014/main" id="{2831F0F6-8577-2149-B55B-E14F5B96F9A8}"/>
              </a:ext>
            </a:extLst>
          </p:cNvPr>
          <p:cNvSpPr>
            <a:spLocks noGrp="1" noChangeArrowheads="1"/>
          </p:cNvSpPr>
          <p:nvPr>
            <p:ph type="sldNum" sz="quarter" idx="12"/>
          </p:nvPr>
        </p:nvSpPr>
        <p:spPr>
          <a:ln/>
        </p:spPr>
        <p:txBody>
          <a:bodyPr/>
          <a:lstStyle>
            <a:lvl1pPr>
              <a:defRPr/>
            </a:lvl1pPr>
          </a:lstStyle>
          <a:p>
            <a:fld id="{96F6787F-1D25-7143-BD6F-B7DDCD695091}"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659704185"/>
      </p:ext>
    </p:extLst>
  </p:cSld>
  <p:clrMapOvr>
    <a:masterClrMapping/>
  </p:clrMapOvr>
  <p:transition xmlns:p14="http://schemas.microsoft.com/office/powerpoint/2010/main" spd="slow" advClick="0" advTm="3000"/>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4">
            <a:extLst>
              <a:ext uri="{FF2B5EF4-FFF2-40B4-BE49-F238E27FC236}">
                <a16:creationId xmlns="" xmlns:a16="http://schemas.microsoft.com/office/drawing/2014/main" id="{12B4BC80-7613-4F4B-9FE8-35CF9C33FB04}"/>
              </a:ext>
            </a:extLst>
          </p:cNvPr>
          <p:cNvSpPr>
            <a:spLocks noGrp="1" noChangeArrowheads="1"/>
          </p:cNvSpPr>
          <p:nvPr>
            <p:ph type="dt" sz="half" idx="10"/>
          </p:nvPr>
        </p:nvSpPr>
        <p:spPr>
          <a:ln/>
        </p:spPr>
        <p:txBody>
          <a:bodyPr/>
          <a:lstStyle>
            <a:lvl1pPr>
              <a:defRPr/>
            </a:lvl1pPr>
          </a:lstStyle>
          <a:p>
            <a:fld id="{26721FC0-1882-7041-BA9E-2D6E28C5F564}" type="datetime1">
              <a:rPr lang="zh-CN" altLang="en-US"/>
              <a:pPr/>
              <a:t>26/3/19</a:t>
            </a:fld>
            <a:endParaRPr lang="zh-CN" altLang="en-US" sz="1800">
              <a:solidFill>
                <a:srgbClr val="000000"/>
              </a:solidFill>
            </a:endParaRPr>
          </a:p>
        </p:txBody>
      </p:sp>
      <p:sp>
        <p:nvSpPr>
          <p:cNvPr id="5" name="页脚占位符 5">
            <a:extLst>
              <a:ext uri="{FF2B5EF4-FFF2-40B4-BE49-F238E27FC236}">
                <a16:creationId xmlns="" xmlns:a16="http://schemas.microsoft.com/office/drawing/2014/main" id="{974A426D-FF1C-EF42-B056-D1013760F20D}"/>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a:extLst>
              <a:ext uri="{FF2B5EF4-FFF2-40B4-BE49-F238E27FC236}">
                <a16:creationId xmlns="" xmlns:a16="http://schemas.microsoft.com/office/drawing/2014/main" id="{46D81568-38D7-EF40-8689-500EA78F30CE}"/>
              </a:ext>
            </a:extLst>
          </p:cNvPr>
          <p:cNvSpPr>
            <a:spLocks noGrp="1" noChangeArrowheads="1"/>
          </p:cNvSpPr>
          <p:nvPr>
            <p:ph type="sldNum" sz="quarter" idx="12"/>
          </p:nvPr>
        </p:nvSpPr>
        <p:spPr>
          <a:ln/>
        </p:spPr>
        <p:txBody>
          <a:bodyPr/>
          <a:lstStyle>
            <a:lvl1pPr>
              <a:defRPr/>
            </a:lvl1pPr>
          </a:lstStyle>
          <a:p>
            <a:fld id="{50FD5597-DEA2-154B-B8EF-6553B4FA4591}"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572561555"/>
      </p:ext>
    </p:extLst>
  </p:cSld>
  <p:clrMapOvr>
    <a:masterClrMapping/>
  </p:clrMapOvr>
  <p:transition xmlns:p14="http://schemas.microsoft.com/office/powerpoint/2010/main" spd="slow" advClick="0" advTm="3000"/>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667A540A-110D-3748-B16C-1F7DFBAB2A31}"/>
              </a:ext>
            </a:extLst>
          </p:cNvPr>
          <p:cNvSpPr>
            <a:spLocks noGrp="1" noChangeArrowheads="1"/>
          </p:cNvSpPr>
          <p:nvPr>
            <p:ph type="dt" sz="half" idx="10"/>
          </p:nvPr>
        </p:nvSpPr>
        <p:spPr>
          <a:ln/>
        </p:spPr>
        <p:txBody>
          <a:bodyPr/>
          <a:lstStyle>
            <a:lvl1pPr>
              <a:defRPr/>
            </a:lvl1pPr>
          </a:lstStyle>
          <a:p>
            <a:fld id="{26721FC0-1882-7041-BA9E-2D6E28C5F564}" type="datetime1">
              <a:rPr lang="zh-CN" altLang="en-US"/>
              <a:pPr/>
              <a:t>26/3/19</a:t>
            </a:fld>
            <a:endParaRPr lang="zh-CN" altLang="en-US" sz="1800">
              <a:solidFill>
                <a:srgbClr val="000000"/>
              </a:solidFill>
            </a:endParaRPr>
          </a:p>
        </p:txBody>
      </p:sp>
      <p:sp>
        <p:nvSpPr>
          <p:cNvPr id="6" name="页脚占位符 5">
            <a:extLst>
              <a:ext uri="{FF2B5EF4-FFF2-40B4-BE49-F238E27FC236}">
                <a16:creationId xmlns="" xmlns:a16="http://schemas.microsoft.com/office/drawing/2014/main" id="{C409A56D-9BE1-6C4B-A483-1B50CB5BF15C}"/>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a:extLst>
              <a:ext uri="{FF2B5EF4-FFF2-40B4-BE49-F238E27FC236}">
                <a16:creationId xmlns="" xmlns:a16="http://schemas.microsoft.com/office/drawing/2014/main" id="{72CC45DE-62F5-3148-91F8-4E49C15212F4}"/>
              </a:ext>
            </a:extLst>
          </p:cNvPr>
          <p:cNvSpPr>
            <a:spLocks noGrp="1" noChangeArrowheads="1"/>
          </p:cNvSpPr>
          <p:nvPr>
            <p:ph type="sldNum" sz="quarter" idx="12"/>
          </p:nvPr>
        </p:nvSpPr>
        <p:spPr>
          <a:ln/>
        </p:spPr>
        <p:txBody>
          <a:bodyPr/>
          <a:lstStyle>
            <a:lvl1pPr>
              <a:defRPr/>
            </a:lvl1pPr>
          </a:lstStyle>
          <a:p>
            <a:fld id="{0CF7B9D1-17F7-B444-AC2E-0D6C8FCC99C6}"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894235062"/>
      </p:ext>
    </p:extLst>
  </p:cSld>
  <p:clrMapOvr>
    <a:masterClrMapping/>
  </p:clrMapOvr>
  <p:transition xmlns:p14="http://schemas.microsoft.com/office/powerpoint/2010/main" spd="slow" advClick="0" advTm="3000"/>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4">
            <a:extLst>
              <a:ext uri="{FF2B5EF4-FFF2-40B4-BE49-F238E27FC236}">
                <a16:creationId xmlns="" xmlns:a16="http://schemas.microsoft.com/office/drawing/2014/main" id="{A4F3CCE3-02F2-8143-B650-3ED60C0D7473}"/>
              </a:ext>
            </a:extLst>
          </p:cNvPr>
          <p:cNvSpPr>
            <a:spLocks noGrp="1" noChangeArrowheads="1"/>
          </p:cNvSpPr>
          <p:nvPr>
            <p:ph type="dt" sz="half" idx="10"/>
          </p:nvPr>
        </p:nvSpPr>
        <p:spPr>
          <a:ln/>
        </p:spPr>
        <p:txBody>
          <a:bodyPr/>
          <a:lstStyle>
            <a:lvl1pPr>
              <a:defRPr/>
            </a:lvl1pPr>
          </a:lstStyle>
          <a:p>
            <a:fld id="{26721FC0-1882-7041-BA9E-2D6E28C5F564}" type="datetime1">
              <a:rPr lang="zh-CN" altLang="en-US"/>
              <a:pPr/>
              <a:t>26/3/19</a:t>
            </a:fld>
            <a:endParaRPr lang="zh-CN" altLang="en-US" sz="1800">
              <a:solidFill>
                <a:srgbClr val="000000"/>
              </a:solidFill>
            </a:endParaRPr>
          </a:p>
        </p:txBody>
      </p:sp>
      <p:sp>
        <p:nvSpPr>
          <p:cNvPr id="8" name="页脚占位符 5">
            <a:extLst>
              <a:ext uri="{FF2B5EF4-FFF2-40B4-BE49-F238E27FC236}">
                <a16:creationId xmlns="" xmlns:a16="http://schemas.microsoft.com/office/drawing/2014/main" id="{9CFB06D3-0692-B848-BA8B-C739A2C90B99}"/>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6">
            <a:extLst>
              <a:ext uri="{FF2B5EF4-FFF2-40B4-BE49-F238E27FC236}">
                <a16:creationId xmlns="" xmlns:a16="http://schemas.microsoft.com/office/drawing/2014/main" id="{5C31D4B9-1840-3D45-8581-B25BE2715DF8}"/>
              </a:ext>
            </a:extLst>
          </p:cNvPr>
          <p:cNvSpPr>
            <a:spLocks noGrp="1" noChangeArrowheads="1"/>
          </p:cNvSpPr>
          <p:nvPr>
            <p:ph type="sldNum" sz="quarter" idx="12"/>
          </p:nvPr>
        </p:nvSpPr>
        <p:spPr>
          <a:ln/>
        </p:spPr>
        <p:txBody>
          <a:bodyPr/>
          <a:lstStyle>
            <a:lvl1pPr>
              <a:defRPr/>
            </a:lvl1pPr>
          </a:lstStyle>
          <a:p>
            <a:fld id="{A37C569A-3879-C145-ACFC-D36A72F96D1D}"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291565924"/>
      </p:ext>
    </p:extLst>
  </p:cSld>
  <p:clrMapOvr>
    <a:masterClrMapping/>
  </p:clrMapOvr>
  <p:transition xmlns:p14="http://schemas.microsoft.com/office/powerpoint/2010/main" spd="slow" advClick="0" advTm="3000"/>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4">
            <a:extLst>
              <a:ext uri="{FF2B5EF4-FFF2-40B4-BE49-F238E27FC236}">
                <a16:creationId xmlns="" xmlns:a16="http://schemas.microsoft.com/office/drawing/2014/main" id="{5E3CDC60-3ECE-2C40-8C4C-C20795A49597}"/>
              </a:ext>
            </a:extLst>
          </p:cNvPr>
          <p:cNvSpPr>
            <a:spLocks noGrp="1" noChangeArrowheads="1"/>
          </p:cNvSpPr>
          <p:nvPr>
            <p:ph type="dt" sz="half" idx="10"/>
          </p:nvPr>
        </p:nvSpPr>
        <p:spPr>
          <a:ln/>
        </p:spPr>
        <p:txBody>
          <a:bodyPr/>
          <a:lstStyle>
            <a:lvl1pPr>
              <a:defRPr/>
            </a:lvl1pPr>
          </a:lstStyle>
          <a:p>
            <a:fld id="{26721FC0-1882-7041-BA9E-2D6E28C5F564}" type="datetime1">
              <a:rPr lang="zh-CN" altLang="en-US"/>
              <a:pPr/>
              <a:t>26/3/19</a:t>
            </a:fld>
            <a:endParaRPr lang="zh-CN" altLang="en-US" sz="1800">
              <a:solidFill>
                <a:srgbClr val="000000"/>
              </a:solidFill>
            </a:endParaRPr>
          </a:p>
        </p:txBody>
      </p:sp>
      <p:sp>
        <p:nvSpPr>
          <p:cNvPr id="4" name="页脚占位符 5">
            <a:extLst>
              <a:ext uri="{FF2B5EF4-FFF2-40B4-BE49-F238E27FC236}">
                <a16:creationId xmlns="" xmlns:a16="http://schemas.microsoft.com/office/drawing/2014/main" id="{8A3E0E0D-256E-2340-8375-84387F082638}"/>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6">
            <a:extLst>
              <a:ext uri="{FF2B5EF4-FFF2-40B4-BE49-F238E27FC236}">
                <a16:creationId xmlns="" xmlns:a16="http://schemas.microsoft.com/office/drawing/2014/main" id="{BF42E2A4-ED0F-EC4F-81F6-D8EAF1D3AE9E}"/>
              </a:ext>
            </a:extLst>
          </p:cNvPr>
          <p:cNvSpPr>
            <a:spLocks noGrp="1" noChangeArrowheads="1"/>
          </p:cNvSpPr>
          <p:nvPr>
            <p:ph type="sldNum" sz="quarter" idx="12"/>
          </p:nvPr>
        </p:nvSpPr>
        <p:spPr>
          <a:ln/>
        </p:spPr>
        <p:txBody>
          <a:bodyPr/>
          <a:lstStyle>
            <a:lvl1pPr>
              <a:defRPr/>
            </a:lvl1pPr>
          </a:lstStyle>
          <a:p>
            <a:fld id="{C8F39463-159B-3D4A-B920-B7B4A056CAF2}"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757403497"/>
      </p:ext>
    </p:extLst>
  </p:cSld>
  <p:clrMapOvr>
    <a:masterClrMapping/>
  </p:clrMapOvr>
  <p:transition xmlns:p14="http://schemas.microsoft.com/office/powerpoint/2010/main" spd="slow" advClick="0" advTm="3000"/>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4">
            <a:extLst>
              <a:ext uri="{FF2B5EF4-FFF2-40B4-BE49-F238E27FC236}">
                <a16:creationId xmlns="" xmlns:a16="http://schemas.microsoft.com/office/drawing/2014/main" id="{0EE6F429-8138-1647-8295-57B308DAC382}"/>
              </a:ext>
            </a:extLst>
          </p:cNvPr>
          <p:cNvSpPr>
            <a:spLocks noGrp="1" noChangeArrowheads="1"/>
          </p:cNvSpPr>
          <p:nvPr>
            <p:ph type="dt" sz="half" idx="10"/>
          </p:nvPr>
        </p:nvSpPr>
        <p:spPr>
          <a:ln/>
        </p:spPr>
        <p:txBody>
          <a:bodyPr/>
          <a:lstStyle>
            <a:lvl1pPr>
              <a:defRPr/>
            </a:lvl1pPr>
          </a:lstStyle>
          <a:p>
            <a:fld id="{26721FC0-1882-7041-BA9E-2D6E28C5F564}" type="datetime1">
              <a:rPr lang="zh-CN" altLang="en-US"/>
              <a:pPr/>
              <a:t>26/3/19</a:t>
            </a:fld>
            <a:endParaRPr lang="zh-CN" altLang="en-US" sz="1800">
              <a:solidFill>
                <a:srgbClr val="000000"/>
              </a:solidFill>
            </a:endParaRPr>
          </a:p>
        </p:txBody>
      </p:sp>
      <p:sp>
        <p:nvSpPr>
          <p:cNvPr id="3" name="页脚占位符 5">
            <a:extLst>
              <a:ext uri="{FF2B5EF4-FFF2-40B4-BE49-F238E27FC236}">
                <a16:creationId xmlns="" xmlns:a16="http://schemas.microsoft.com/office/drawing/2014/main" id="{2C30AC5D-9D74-3143-B560-0333767D27FF}"/>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6">
            <a:extLst>
              <a:ext uri="{FF2B5EF4-FFF2-40B4-BE49-F238E27FC236}">
                <a16:creationId xmlns="" xmlns:a16="http://schemas.microsoft.com/office/drawing/2014/main" id="{5764BDF1-2565-A648-91E4-087CC93E3416}"/>
              </a:ext>
            </a:extLst>
          </p:cNvPr>
          <p:cNvSpPr>
            <a:spLocks noGrp="1" noChangeArrowheads="1"/>
          </p:cNvSpPr>
          <p:nvPr>
            <p:ph type="sldNum" sz="quarter" idx="12"/>
          </p:nvPr>
        </p:nvSpPr>
        <p:spPr>
          <a:ln/>
        </p:spPr>
        <p:txBody>
          <a:bodyPr/>
          <a:lstStyle>
            <a:lvl1pPr>
              <a:defRPr/>
            </a:lvl1pPr>
          </a:lstStyle>
          <a:p>
            <a:fld id="{2B653EA8-60C1-5A46-ACA2-7DB551FB5B42}"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709073151"/>
      </p:ext>
    </p:extLst>
  </p:cSld>
  <p:clrMapOvr>
    <a:masterClrMapping/>
  </p:clrMapOvr>
  <p:transition xmlns:p14="http://schemas.microsoft.com/office/powerpoint/2010/main" spd="slow" advClick="0" advTm="3000"/>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BF54FE75-9E4A-2443-8A47-4C8C4C0BA1B8}"/>
              </a:ext>
            </a:extLst>
          </p:cNvPr>
          <p:cNvSpPr>
            <a:spLocks noGrp="1" noChangeArrowheads="1"/>
          </p:cNvSpPr>
          <p:nvPr>
            <p:ph type="dt" sz="half" idx="10"/>
          </p:nvPr>
        </p:nvSpPr>
        <p:spPr>
          <a:ln/>
        </p:spPr>
        <p:txBody>
          <a:bodyPr/>
          <a:lstStyle>
            <a:lvl1pPr>
              <a:defRPr/>
            </a:lvl1pPr>
          </a:lstStyle>
          <a:p>
            <a:fld id="{26721FC0-1882-7041-BA9E-2D6E28C5F564}" type="datetime1">
              <a:rPr lang="zh-CN" altLang="en-US"/>
              <a:pPr/>
              <a:t>26/3/19</a:t>
            </a:fld>
            <a:endParaRPr lang="zh-CN" altLang="en-US" sz="1800">
              <a:solidFill>
                <a:srgbClr val="000000"/>
              </a:solidFill>
            </a:endParaRPr>
          </a:p>
        </p:txBody>
      </p:sp>
      <p:sp>
        <p:nvSpPr>
          <p:cNvPr id="6" name="页脚占位符 5">
            <a:extLst>
              <a:ext uri="{FF2B5EF4-FFF2-40B4-BE49-F238E27FC236}">
                <a16:creationId xmlns="" xmlns:a16="http://schemas.microsoft.com/office/drawing/2014/main" id="{2E5B2153-C51B-F941-95D8-53AC3E1ED7A9}"/>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a:extLst>
              <a:ext uri="{FF2B5EF4-FFF2-40B4-BE49-F238E27FC236}">
                <a16:creationId xmlns="" xmlns:a16="http://schemas.microsoft.com/office/drawing/2014/main" id="{DCECCE5C-A690-AA4D-A07A-88FC9E8ACA68}"/>
              </a:ext>
            </a:extLst>
          </p:cNvPr>
          <p:cNvSpPr>
            <a:spLocks noGrp="1" noChangeArrowheads="1"/>
          </p:cNvSpPr>
          <p:nvPr>
            <p:ph type="sldNum" sz="quarter" idx="12"/>
          </p:nvPr>
        </p:nvSpPr>
        <p:spPr>
          <a:ln/>
        </p:spPr>
        <p:txBody>
          <a:bodyPr/>
          <a:lstStyle>
            <a:lvl1pPr>
              <a:defRPr/>
            </a:lvl1pPr>
          </a:lstStyle>
          <a:p>
            <a:fld id="{A7410E49-61A1-084F-B37E-BC7CFB876B2D}"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099660304"/>
      </p:ext>
    </p:extLst>
  </p:cSld>
  <p:clrMapOvr>
    <a:masterClrMapping/>
  </p:clrMapOvr>
  <p:transition xmlns:p14="http://schemas.microsoft.com/office/powerpoint/2010/main" spd="slow" advClick="0" advTm="3000"/>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0E904B6A-80EF-A149-9D73-D03075988F83}"/>
              </a:ext>
            </a:extLst>
          </p:cNvPr>
          <p:cNvSpPr>
            <a:spLocks noGrp="1" noChangeArrowheads="1"/>
          </p:cNvSpPr>
          <p:nvPr>
            <p:ph type="dt" sz="half" idx="10"/>
          </p:nvPr>
        </p:nvSpPr>
        <p:spPr>
          <a:ln/>
        </p:spPr>
        <p:txBody>
          <a:bodyPr/>
          <a:lstStyle>
            <a:lvl1pPr>
              <a:defRPr/>
            </a:lvl1pPr>
          </a:lstStyle>
          <a:p>
            <a:fld id="{26721FC0-1882-7041-BA9E-2D6E28C5F564}" type="datetime1">
              <a:rPr lang="zh-CN" altLang="en-US"/>
              <a:pPr/>
              <a:t>26/3/19</a:t>
            </a:fld>
            <a:endParaRPr lang="zh-CN" altLang="en-US" sz="1800">
              <a:solidFill>
                <a:srgbClr val="000000"/>
              </a:solidFill>
            </a:endParaRPr>
          </a:p>
        </p:txBody>
      </p:sp>
      <p:sp>
        <p:nvSpPr>
          <p:cNvPr id="6" name="页脚占位符 5">
            <a:extLst>
              <a:ext uri="{FF2B5EF4-FFF2-40B4-BE49-F238E27FC236}">
                <a16:creationId xmlns="" xmlns:a16="http://schemas.microsoft.com/office/drawing/2014/main" id="{80A3DB15-C649-724C-ABC8-0C6C48BDD972}"/>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a:extLst>
              <a:ext uri="{FF2B5EF4-FFF2-40B4-BE49-F238E27FC236}">
                <a16:creationId xmlns="" xmlns:a16="http://schemas.microsoft.com/office/drawing/2014/main" id="{5780015E-7385-EC4F-BA39-204D69EE2488}"/>
              </a:ext>
            </a:extLst>
          </p:cNvPr>
          <p:cNvSpPr>
            <a:spLocks noGrp="1" noChangeArrowheads="1"/>
          </p:cNvSpPr>
          <p:nvPr>
            <p:ph type="sldNum" sz="quarter" idx="12"/>
          </p:nvPr>
        </p:nvSpPr>
        <p:spPr>
          <a:ln/>
        </p:spPr>
        <p:txBody>
          <a:bodyPr/>
          <a:lstStyle>
            <a:lvl1pPr>
              <a:defRPr/>
            </a:lvl1pPr>
          </a:lstStyle>
          <a:p>
            <a:fld id="{CBD61C98-E074-4D49-835C-68EACA8D6B6F}"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583374434"/>
      </p:ext>
    </p:extLst>
  </p:cSld>
  <p:clrMapOvr>
    <a:masterClrMapping/>
  </p:clrMapOvr>
  <p:transition xmlns:p14="http://schemas.microsoft.com/office/powerpoint/2010/main" spd="slow" advClick="0" advTm="3000"/>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4">
            <a:extLst>
              <a:ext uri="{FF2B5EF4-FFF2-40B4-BE49-F238E27FC236}">
                <a16:creationId xmlns="" xmlns:a16="http://schemas.microsoft.com/office/drawing/2014/main" id="{CBF34CC3-5363-6949-BB69-5AD963D194D0}"/>
              </a:ext>
            </a:extLst>
          </p:cNvPr>
          <p:cNvSpPr>
            <a:spLocks noGrp="1" noChangeArrowheads="1"/>
          </p:cNvSpPr>
          <p:nvPr>
            <p:ph type="dt" sz="half" idx="10"/>
          </p:nvPr>
        </p:nvSpPr>
        <p:spPr>
          <a:ln/>
        </p:spPr>
        <p:txBody>
          <a:bodyPr/>
          <a:lstStyle>
            <a:lvl1pPr>
              <a:defRPr/>
            </a:lvl1pPr>
          </a:lstStyle>
          <a:p>
            <a:fld id="{26721FC0-1882-7041-BA9E-2D6E28C5F564}" type="datetime1">
              <a:rPr lang="zh-CN" altLang="en-US"/>
              <a:pPr/>
              <a:t>26/3/19</a:t>
            </a:fld>
            <a:endParaRPr lang="zh-CN" altLang="en-US" sz="1800">
              <a:solidFill>
                <a:srgbClr val="000000"/>
              </a:solidFill>
            </a:endParaRPr>
          </a:p>
        </p:txBody>
      </p:sp>
      <p:sp>
        <p:nvSpPr>
          <p:cNvPr id="5" name="页脚占位符 5">
            <a:extLst>
              <a:ext uri="{FF2B5EF4-FFF2-40B4-BE49-F238E27FC236}">
                <a16:creationId xmlns="" xmlns:a16="http://schemas.microsoft.com/office/drawing/2014/main" id="{9D0D2E56-53E0-974C-A19A-E3D5ED728A30}"/>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a:extLst>
              <a:ext uri="{FF2B5EF4-FFF2-40B4-BE49-F238E27FC236}">
                <a16:creationId xmlns="" xmlns:a16="http://schemas.microsoft.com/office/drawing/2014/main" id="{8D5B46D6-7E32-0D46-8E30-3A8636CF1AF5}"/>
              </a:ext>
            </a:extLst>
          </p:cNvPr>
          <p:cNvSpPr>
            <a:spLocks noGrp="1" noChangeArrowheads="1"/>
          </p:cNvSpPr>
          <p:nvPr>
            <p:ph type="sldNum" sz="quarter" idx="12"/>
          </p:nvPr>
        </p:nvSpPr>
        <p:spPr>
          <a:ln/>
        </p:spPr>
        <p:txBody>
          <a:bodyPr/>
          <a:lstStyle>
            <a:lvl1pPr>
              <a:defRPr/>
            </a:lvl1pPr>
          </a:lstStyle>
          <a:p>
            <a:fld id="{2A8AD7C0-7DFD-5841-B479-6FB0C9A00B17}"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775671132"/>
      </p:ext>
    </p:extLst>
  </p:cSld>
  <p:clrMapOvr>
    <a:masterClrMapping/>
  </p:clrMapOvr>
  <p:transition xmlns:p14="http://schemas.microsoft.com/office/powerpoint/2010/main" spd="slow" advClick="0" advTm="3000"/>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4">
            <a:extLst>
              <a:ext uri="{FF2B5EF4-FFF2-40B4-BE49-F238E27FC236}">
                <a16:creationId xmlns="" xmlns:a16="http://schemas.microsoft.com/office/drawing/2014/main" id="{63F747FA-622A-2A44-8B40-744D435F75C9}"/>
              </a:ext>
            </a:extLst>
          </p:cNvPr>
          <p:cNvSpPr>
            <a:spLocks noGrp="1" noChangeArrowheads="1"/>
          </p:cNvSpPr>
          <p:nvPr>
            <p:ph type="dt" sz="half" idx="10"/>
          </p:nvPr>
        </p:nvSpPr>
        <p:spPr>
          <a:ln/>
        </p:spPr>
        <p:txBody>
          <a:bodyPr/>
          <a:lstStyle>
            <a:lvl1pPr>
              <a:defRPr/>
            </a:lvl1pPr>
          </a:lstStyle>
          <a:p>
            <a:fld id="{26721FC0-1882-7041-BA9E-2D6E28C5F564}" type="datetime1">
              <a:rPr lang="zh-CN" altLang="en-US"/>
              <a:pPr/>
              <a:t>26/3/19</a:t>
            </a:fld>
            <a:endParaRPr lang="zh-CN" altLang="en-US" sz="1800">
              <a:solidFill>
                <a:srgbClr val="000000"/>
              </a:solidFill>
            </a:endParaRPr>
          </a:p>
        </p:txBody>
      </p:sp>
      <p:sp>
        <p:nvSpPr>
          <p:cNvPr id="5" name="页脚占位符 5">
            <a:extLst>
              <a:ext uri="{FF2B5EF4-FFF2-40B4-BE49-F238E27FC236}">
                <a16:creationId xmlns="" xmlns:a16="http://schemas.microsoft.com/office/drawing/2014/main" id="{205025AC-CBCC-7140-887E-821FE1A61631}"/>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a:extLst>
              <a:ext uri="{FF2B5EF4-FFF2-40B4-BE49-F238E27FC236}">
                <a16:creationId xmlns="" xmlns:a16="http://schemas.microsoft.com/office/drawing/2014/main" id="{18D0734F-EB21-B146-A193-B635A976B290}"/>
              </a:ext>
            </a:extLst>
          </p:cNvPr>
          <p:cNvSpPr>
            <a:spLocks noGrp="1" noChangeArrowheads="1"/>
          </p:cNvSpPr>
          <p:nvPr>
            <p:ph type="sldNum" sz="quarter" idx="12"/>
          </p:nvPr>
        </p:nvSpPr>
        <p:spPr>
          <a:ln/>
        </p:spPr>
        <p:txBody>
          <a:bodyPr/>
          <a:lstStyle>
            <a:lvl1pPr>
              <a:defRPr/>
            </a:lvl1pPr>
          </a:lstStyle>
          <a:p>
            <a:fld id="{E6A1FD99-8895-9B4E-8E29-5D7E65DFAE43}"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306226896"/>
      </p:ext>
    </p:extLst>
  </p:cSld>
  <p:clrMapOvr>
    <a:masterClrMapping/>
  </p:clrMapOvr>
  <p:transition xmlns:p14="http://schemas.microsoft.com/office/powerpoint/2010/main" spd="slow" advClick="0" advTm="3000"/>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日期占位符 6">
            <a:extLst>
              <a:ext uri="{FF2B5EF4-FFF2-40B4-BE49-F238E27FC236}">
                <a16:creationId xmlns="" xmlns:a16="http://schemas.microsoft.com/office/drawing/2014/main" id="{3C481D9E-ED7F-2749-90AC-8906D7048735}"/>
              </a:ext>
            </a:extLst>
          </p:cNvPr>
          <p:cNvSpPr>
            <a:spLocks noGrp="1" noChangeArrowheads="1"/>
          </p:cNvSpPr>
          <p:nvPr>
            <p:ph type="dt" sz="half" idx="10"/>
          </p:nvPr>
        </p:nvSpPr>
        <p:spPr>
          <a:ln/>
        </p:spPr>
        <p:txBody>
          <a:bodyPr/>
          <a:lstStyle>
            <a:lvl1pPr>
              <a:defRPr/>
            </a:lvl1pPr>
          </a:lstStyle>
          <a:p>
            <a:fld id="{97859F2A-AE04-A940-80FF-B40B2C132DDB}" type="datetime1">
              <a:rPr lang="zh-CN" altLang="en-US"/>
              <a:pPr/>
              <a:t>26/3/19</a:t>
            </a:fld>
            <a:endParaRPr lang="zh-CN" altLang="en-US" sz="1800">
              <a:solidFill>
                <a:srgbClr val="000000"/>
              </a:solidFill>
            </a:endParaRPr>
          </a:p>
        </p:txBody>
      </p:sp>
      <p:sp>
        <p:nvSpPr>
          <p:cNvPr id="5" name="页脚占位符 7">
            <a:extLst>
              <a:ext uri="{FF2B5EF4-FFF2-40B4-BE49-F238E27FC236}">
                <a16:creationId xmlns="" xmlns:a16="http://schemas.microsoft.com/office/drawing/2014/main" id="{D1082113-00AA-C94C-8BAE-976BAAAC24A3}"/>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a:extLst>
              <a:ext uri="{FF2B5EF4-FFF2-40B4-BE49-F238E27FC236}">
                <a16:creationId xmlns="" xmlns:a16="http://schemas.microsoft.com/office/drawing/2014/main" id="{E3C78A0F-648C-D24B-99C3-C9B69571F3D8}"/>
              </a:ext>
            </a:extLst>
          </p:cNvPr>
          <p:cNvSpPr>
            <a:spLocks noGrp="1" noChangeArrowheads="1"/>
          </p:cNvSpPr>
          <p:nvPr>
            <p:ph type="sldNum" sz="quarter" idx="12"/>
          </p:nvPr>
        </p:nvSpPr>
        <p:spPr>
          <a:ln/>
        </p:spPr>
        <p:txBody>
          <a:bodyPr/>
          <a:lstStyle>
            <a:lvl1pPr>
              <a:defRPr/>
            </a:lvl1pPr>
          </a:lstStyle>
          <a:p>
            <a:fld id="{09E41F31-BA94-A849-AAC9-DD2276D515C6}"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895681315"/>
      </p:ext>
    </p:extLst>
  </p:cSld>
  <p:clrMapOvr>
    <a:masterClrMapping/>
  </p:clrMapOvr>
  <p:transition xmlns:p14="http://schemas.microsoft.com/office/powerpoint/2010/main" spd="slow" advClick="0" advTm="3000"/>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6">
            <a:extLst>
              <a:ext uri="{FF2B5EF4-FFF2-40B4-BE49-F238E27FC236}">
                <a16:creationId xmlns="" xmlns:a16="http://schemas.microsoft.com/office/drawing/2014/main" id="{F10AE2E8-2D99-0E44-9A5F-47470FC9FA33}"/>
              </a:ext>
            </a:extLst>
          </p:cNvPr>
          <p:cNvSpPr>
            <a:spLocks noGrp="1" noChangeArrowheads="1"/>
          </p:cNvSpPr>
          <p:nvPr>
            <p:ph type="dt" sz="half" idx="10"/>
          </p:nvPr>
        </p:nvSpPr>
        <p:spPr>
          <a:ln/>
        </p:spPr>
        <p:txBody>
          <a:bodyPr/>
          <a:lstStyle>
            <a:lvl1pPr>
              <a:defRPr/>
            </a:lvl1pPr>
          </a:lstStyle>
          <a:p>
            <a:fld id="{97859F2A-AE04-A940-80FF-B40B2C132DDB}" type="datetime1">
              <a:rPr lang="zh-CN" altLang="en-US"/>
              <a:pPr/>
              <a:t>26/3/19</a:t>
            </a:fld>
            <a:endParaRPr lang="zh-CN" altLang="en-US" sz="1800">
              <a:solidFill>
                <a:srgbClr val="000000"/>
              </a:solidFill>
            </a:endParaRPr>
          </a:p>
        </p:txBody>
      </p:sp>
      <p:sp>
        <p:nvSpPr>
          <p:cNvPr id="5" name="页脚占位符 7">
            <a:extLst>
              <a:ext uri="{FF2B5EF4-FFF2-40B4-BE49-F238E27FC236}">
                <a16:creationId xmlns="" xmlns:a16="http://schemas.microsoft.com/office/drawing/2014/main" id="{27015935-585E-F642-A1E6-E13F7EE6DB37}"/>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a:extLst>
              <a:ext uri="{FF2B5EF4-FFF2-40B4-BE49-F238E27FC236}">
                <a16:creationId xmlns="" xmlns:a16="http://schemas.microsoft.com/office/drawing/2014/main" id="{4974A73A-4777-F947-BB60-1F33D5C5704B}"/>
              </a:ext>
            </a:extLst>
          </p:cNvPr>
          <p:cNvSpPr>
            <a:spLocks noGrp="1" noChangeArrowheads="1"/>
          </p:cNvSpPr>
          <p:nvPr>
            <p:ph type="sldNum" sz="quarter" idx="12"/>
          </p:nvPr>
        </p:nvSpPr>
        <p:spPr>
          <a:ln/>
        </p:spPr>
        <p:txBody>
          <a:bodyPr/>
          <a:lstStyle>
            <a:lvl1pPr>
              <a:defRPr/>
            </a:lvl1pPr>
          </a:lstStyle>
          <a:p>
            <a:fld id="{6D94927A-5CFB-4D42-9373-E9EE0E82EE51}"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103947719"/>
      </p:ext>
    </p:extLst>
  </p:cSld>
  <p:clrMapOvr>
    <a:masterClrMapping/>
  </p:clrMapOvr>
  <p:transition xmlns:p14="http://schemas.microsoft.com/office/powerpoint/2010/main" spd="slow" advClick="0" advTm="3000"/>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6">
            <a:extLst>
              <a:ext uri="{FF2B5EF4-FFF2-40B4-BE49-F238E27FC236}">
                <a16:creationId xmlns="" xmlns:a16="http://schemas.microsoft.com/office/drawing/2014/main" id="{DE5741E1-6989-E34D-8BD3-6B6CEFA79412}"/>
              </a:ext>
            </a:extLst>
          </p:cNvPr>
          <p:cNvSpPr>
            <a:spLocks noGrp="1" noChangeArrowheads="1"/>
          </p:cNvSpPr>
          <p:nvPr>
            <p:ph type="dt" sz="half" idx="10"/>
          </p:nvPr>
        </p:nvSpPr>
        <p:spPr>
          <a:ln/>
        </p:spPr>
        <p:txBody>
          <a:bodyPr/>
          <a:lstStyle>
            <a:lvl1pPr>
              <a:defRPr/>
            </a:lvl1pPr>
          </a:lstStyle>
          <a:p>
            <a:fld id="{97859F2A-AE04-A940-80FF-B40B2C132DDB}" type="datetime1">
              <a:rPr lang="zh-CN" altLang="en-US"/>
              <a:pPr/>
              <a:t>26/3/19</a:t>
            </a:fld>
            <a:endParaRPr lang="zh-CN" altLang="en-US" sz="1800">
              <a:solidFill>
                <a:srgbClr val="000000"/>
              </a:solidFill>
            </a:endParaRPr>
          </a:p>
        </p:txBody>
      </p:sp>
      <p:sp>
        <p:nvSpPr>
          <p:cNvPr id="5" name="页脚占位符 7">
            <a:extLst>
              <a:ext uri="{FF2B5EF4-FFF2-40B4-BE49-F238E27FC236}">
                <a16:creationId xmlns="" xmlns:a16="http://schemas.microsoft.com/office/drawing/2014/main" id="{18431485-7BFD-2F48-8181-FAB24E32F277}"/>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a:extLst>
              <a:ext uri="{FF2B5EF4-FFF2-40B4-BE49-F238E27FC236}">
                <a16:creationId xmlns="" xmlns:a16="http://schemas.microsoft.com/office/drawing/2014/main" id="{9FEAA38B-3C4D-C042-A25C-99AC433E614A}"/>
              </a:ext>
            </a:extLst>
          </p:cNvPr>
          <p:cNvSpPr>
            <a:spLocks noGrp="1" noChangeArrowheads="1"/>
          </p:cNvSpPr>
          <p:nvPr>
            <p:ph type="sldNum" sz="quarter" idx="12"/>
          </p:nvPr>
        </p:nvSpPr>
        <p:spPr>
          <a:ln/>
        </p:spPr>
        <p:txBody>
          <a:bodyPr/>
          <a:lstStyle>
            <a:lvl1pPr>
              <a:defRPr/>
            </a:lvl1pPr>
          </a:lstStyle>
          <a:p>
            <a:fld id="{0C1ED167-A0A4-6A43-AE5B-B3A399F50BD1}"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299005404"/>
      </p:ext>
    </p:extLst>
  </p:cSld>
  <p:clrMapOvr>
    <a:masterClrMapping/>
  </p:clrMapOvr>
  <p:transition xmlns:p14="http://schemas.microsoft.com/office/powerpoint/2010/main" spd="slow" advClick="0" advTm="3000"/>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6">
            <a:extLst>
              <a:ext uri="{FF2B5EF4-FFF2-40B4-BE49-F238E27FC236}">
                <a16:creationId xmlns="" xmlns:a16="http://schemas.microsoft.com/office/drawing/2014/main" id="{7099BC99-09E2-924B-AB68-5C3DAFF61471}"/>
              </a:ext>
            </a:extLst>
          </p:cNvPr>
          <p:cNvSpPr>
            <a:spLocks noGrp="1" noChangeArrowheads="1"/>
          </p:cNvSpPr>
          <p:nvPr>
            <p:ph type="dt" sz="half" idx="10"/>
          </p:nvPr>
        </p:nvSpPr>
        <p:spPr>
          <a:ln/>
        </p:spPr>
        <p:txBody>
          <a:bodyPr/>
          <a:lstStyle>
            <a:lvl1pPr>
              <a:defRPr/>
            </a:lvl1pPr>
          </a:lstStyle>
          <a:p>
            <a:fld id="{97859F2A-AE04-A940-80FF-B40B2C132DDB}" type="datetime1">
              <a:rPr lang="zh-CN" altLang="en-US"/>
              <a:pPr/>
              <a:t>26/3/19</a:t>
            </a:fld>
            <a:endParaRPr lang="zh-CN" altLang="en-US" sz="1800">
              <a:solidFill>
                <a:srgbClr val="000000"/>
              </a:solidFill>
            </a:endParaRPr>
          </a:p>
        </p:txBody>
      </p:sp>
      <p:sp>
        <p:nvSpPr>
          <p:cNvPr id="6" name="页脚占位符 7">
            <a:extLst>
              <a:ext uri="{FF2B5EF4-FFF2-40B4-BE49-F238E27FC236}">
                <a16:creationId xmlns="" xmlns:a16="http://schemas.microsoft.com/office/drawing/2014/main" id="{8CF35FEA-0163-E24B-9406-B40445BA451C}"/>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8">
            <a:extLst>
              <a:ext uri="{FF2B5EF4-FFF2-40B4-BE49-F238E27FC236}">
                <a16:creationId xmlns="" xmlns:a16="http://schemas.microsoft.com/office/drawing/2014/main" id="{79A85A0C-EC08-D548-8267-B23525ADD920}"/>
              </a:ext>
            </a:extLst>
          </p:cNvPr>
          <p:cNvSpPr>
            <a:spLocks noGrp="1" noChangeArrowheads="1"/>
          </p:cNvSpPr>
          <p:nvPr>
            <p:ph type="sldNum" sz="quarter" idx="12"/>
          </p:nvPr>
        </p:nvSpPr>
        <p:spPr>
          <a:ln/>
        </p:spPr>
        <p:txBody>
          <a:bodyPr/>
          <a:lstStyle>
            <a:lvl1pPr>
              <a:defRPr/>
            </a:lvl1pPr>
          </a:lstStyle>
          <a:p>
            <a:fld id="{31C417C1-870D-C64F-B907-142CC613C6BC}"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53470508"/>
      </p:ext>
    </p:extLst>
  </p:cSld>
  <p:clrMapOvr>
    <a:masterClrMapping/>
  </p:clrMapOvr>
  <p:transition xmlns:p14="http://schemas.microsoft.com/office/powerpoint/2010/main" spd="slow" advClick="0" advTm="3000"/>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CCCC14E2-66F5-1A48-BD33-3DB4D94F2A2C}"/>
              </a:ext>
            </a:extLst>
          </p:cNvPr>
          <p:cNvSpPr>
            <a:spLocks noGrp="1" noChangeArrowheads="1"/>
          </p:cNvSpPr>
          <p:nvPr>
            <p:ph type="dt" sz="half" idx="10"/>
          </p:nvPr>
        </p:nvSpPr>
        <p:spPr>
          <a:ln/>
        </p:spPr>
        <p:txBody>
          <a:bodyPr/>
          <a:lstStyle>
            <a:lvl1pPr>
              <a:defRPr/>
            </a:lvl1pPr>
          </a:lstStyle>
          <a:p>
            <a:fld id="{97859F2A-AE04-A940-80FF-B40B2C132DDB}" type="datetime1">
              <a:rPr lang="zh-CN" altLang="en-US"/>
              <a:pPr/>
              <a:t>26/3/19</a:t>
            </a:fld>
            <a:endParaRPr lang="zh-CN" altLang="en-US" sz="1800">
              <a:solidFill>
                <a:srgbClr val="000000"/>
              </a:solidFill>
            </a:endParaRPr>
          </a:p>
        </p:txBody>
      </p:sp>
      <p:sp>
        <p:nvSpPr>
          <p:cNvPr id="8" name="页脚占位符 7">
            <a:extLst>
              <a:ext uri="{FF2B5EF4-FFF2-40B4-BE49-F238E27FC236}">
                <a16:creationId xmlns="" xmlns:a16="http://schemas.microsoft.com/office/drawing/2014/main" id="{2AEB6538-5B77-D843-9AD7-F0684ABA9E29}"/>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8">
            <a:extLst>
              <a:ext uri="{FF2B5EF4-FFF2-40B4-BE49-F238E27FC236}">
                <a16:creationId xmlns="" xmlns:a16="http://schemas.microsoft.com/office/drawing/2014/main" id="{E98F5AC1-A76D-D54A-92A1-A6408535B99F}"/>
              </a:ext>
            </a:extLst>
          </p:cNvPr>
          <p:cNvSpPr>
            <a:spLocks noGrp="1" noChangeArrowheads="1"/>
          </p:cNvSpPr>
          <p:nvPr>
            <p:ph type="sldNum" sz="quarter" idx="12"/>
          </p:nvPr>
        </p:nvSpPr>
        <p:spPr>
          <a:ln/>
        </p:spPr>
        <p:txBody>
          <a:bodyPr/>
          <a:lstStyle>
            <a:lvl1pPr>
              <a:defRPr/>
            </a:lvl1pPr>
          </a:lstStyle>
          <a:p>
            <a:fld id="{D92D9C3B-1DA2-844D-BBA4-785CE3954483}"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512824030"/>
      </p:ext>
    </p:extLst>
  </p:cSld>
  <p:clrMapOvr>
    <a:masterClrMapping/>
  </p:clrMapOvr>
  <p:transition xmlns:p14="http://schemas.microsoft.com/office/powerpoint/2010/main" spd="slow" advClick="0" advTm="3000"/>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6">
            <a:extLst>
              <a:ext uri="{FF2B5EF4-FFF2-40B4-BE49-F238E27FC236}">
                <a16:creationId xmlns="" xmlns:a16="http://schemas.microsoft.com/office/drawing/2014/main" id="{CAE32AD1-5F56-F144-8BE5-0791A640DF73}"/>
              </a:ext>
            </a:extLst>
          </p:cNvPr>
          <p:cNvSpPr>
            <a:spLocks noGrp="1" noChangeArrowheads="1"/>
          </p:cNvSpPr>
          <p:nvPr>
            <p:ph type="dt" sz="half" idx="10"/>
          </p:nvPr>
        </p:nvSpPr>
        <p:spPr>
          <a:ln/>
        </p:spPr>
        <p:txBody>
          <a:bodyPr/>
          <a:lstStyle>
            <a:lvl1pPr>
              <a:defRPr/>
            </a:lvl1pPr>
          </a:lstStyle>
          <a:p>
            <a:fld id="{97859F2A-AE04-A940-80FF-B40B2C132DDB}" type="datetime1">
              <a:rPr lang="zh-CN" altLang="en-US"/>
              <a:pPr/>
              <a:t>26/3/19</a:t>
            </a:fld>
            <a:endParaRPr lang="zh-CN" altLang="en-US" sz="1800">
              <a:solidFill>
                <a:srgbClr val="000000"/>
              </a:solidFill>
            </a:endParaRPr>
          </a:p>
        </p:txBody>
      </p:sp>
      <p:sp>
        <p:nvSpPr>
          <p:cNvPr id="4" name="页脚占位符 7">
            <a:extLst>
              <a:ext uri="{FF2B5EF4-FFF2-40B4-BE49-F238E27FC236}">
                <a16:creationId xmlns="" xmlns:a16="http://schemas.microsoft.com/office/drawing/2014/main" id="{8FC9892A-9CDA-4341-A134-8761FE284FE4}"/>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8">
            <a:extLst>
              <a:ext uri="{FF2B5EF4-FFF2-40B4-BE49-F238E27FC236}">
                <a16:creationId xmlns="" xmlns:a16="http://schemas.microsoft.com/office/drawing/2014/main" id="{358743E2-FA60-DB4E-B132-C15CB649B7A2}"/>
              </a:ext>
            </a:extLst>
          </p:cNvPr>
          <p:cNvSpPr>
            <a:spLocks noGrp="1" noChangeArrowheads="1"/>
          </p:cNvSpPr>
          <p:nvPr>
            <p:ph type="sldNum" sz="quarter" idx="12"/>
          </p:nvPr>
        </p:nvSpPr>
        <p:spPr>
          <a:ln/>
        </p:spPr>
        <p:txBody>
          <a:bodyPr/>
          <a:lstStyle>
            <a:lvl1pPr>
              <a:defRPr/>
            </a:lvl1pPr>
          </a:lstStyle>
          <a:p>
            <a:fld id="{B9BF08CD-85E2-804C-A376-D4B13F4E4426}"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202571905"/>
      </p:ext>
    </p:extLst>
  </p:cSld>
  <p:clrMapOvr>
    <a:masterClrMapping/>
  </p:clrMapOvr>
  <p:transition xmlns:p14="http://schemas.microsoft.com/office/powerpoint/2010/main" spd="slow" advClick="0" advTm="3000"/>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6">
            <a:extLst>
              <a:ext uri="{FF2B5EF4-FFF2-40B4-BE49-F238E27FC236}">
                <a16:creationId xmlns="" xmlns:a16="http://schemas.microsoft.com/office/drawing/2014/main" id="{E537D5F2-B7C4-1F4A-AE80-220EB8E4D519}"/>
              </a:ext>
            </a:extLst>
          </p:cNvPr>
          <p:cNvSpPr>
            <a:spLocks noGrp="1" noChangeArrowheads="1"/>
          </p:cNvSpPr>
          <p:nvPr>
            <p:ph type="dt" sz="half" idx="10"/>
          </p:nvPr>
        </p:nvSpPr>
        <p:spPr>
          <a:ln/>
        </p:spPr>
        <p:txBody>
          <a:bodyPr/>
          <a:lstStyle>
            <a:lvl1pPr>
              <a:defRPr/>
            </a:lvl1pPr>
          </a:lstStyle>
          <a:p>
            <a:fld id="{97859F2A-AE04-A940-80FF-B40B2C132DDB}" type="datetime1">
              <a:rPr lang="zh-CN" altLang="en-US"/>
              <a:pPr/>
              <a:t>26/3/19</a:t>
            </a:fld>
            <a:endParaRPr lang="zh-CN" altLang="en-US" sz="1800">
              <a:solidFill>
                <a:srgbClr val="000000"/>
              </a:solidFill>
            </a:endParaRPr>
          </a:p>
        </p:txBody>
      </p:sp>
      <p:sp>
        <p:nvSpPr>
          <p:cNvPr id="3" name="页脚占位符 7">
            <a:extLst>
              <a:ext uri="{FF2B5EF4-FFF2-40B4-BE49-F238E27FC236}">
                <a16:creationId xmlns="" xmlns:a16="http://schemas.microsoft.com/office/drawing/2014/main" id="{FAFE94C1-46BC-2D44-91E5-7FC4C2067BA6}"/>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8">
            <a:extLst>
              <a:ext uri="{FF2B5EF4-FFF2-40B4-BE49-F238E27FC236}">
                <a16:creationId xmlns="" xmlns:a16="http://schemas.microsoft.com/office/drawing/2014/main" id="{16758BB2-C3D1-D94D-B37B-40C118DB3B3D}"/>
              </a:ext>
            </a:extLst>
          </p:cNvPr>
          <p:cNvSpPr>
            <a:spLocks noGrp="1" noChangeArrowheads="1"/>
          </p:cNvSpPr>
          <p:nvPr>
            <p:ph type="sldNum" sz="quarter" idx="12"/>
          </p:nvPr>
        </p:nvSpPr>
        <p:spPr>
          <a:ln/>
        </p:spPr>
        <p:txBody>
          <a:bodyPr/>
          <a:lstStyle>
            <a:lvl1pPr>
              <a:defRPr/>
            </a:lvl1pPr>
          </a:lstStyle>
          <a:p>
            <a:fld id="{8D5087B4-BC40-DA4D-96C6-4E8F6800E631}"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058810912"/>
      </p:ext>
    </p:extLst>
  </p:cSld>
  <p:clrMapOvr>
    <a:masterClrMapping/>
  </p:clrMapOvr>
  <p:transition xmlns:p14="http://schemas.microsoft.com/office/powerpoint/2010/main" spd="slow" advClick="0" advTm="3000"/>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6">
            <a:extLst>
              <a:ext uri="{FF2B5EF4-FFF2-40B4-BE49-F238E27FC236}">
                <a16:creationId xmlns="" xmlns:a16="http://schemas.microsoft.com/office/drawing/2014/main" id="{75B21A60-C13C-954A-9006-8D0D850D1B22}"/>
              </a:ext>
            </a:extLst>
          </p:cNvPr>
          <p:cNvSpPr>
            <a:spLocks noGrp="1" noChangeArrowheads="1"/>
          </p:cNvSpPr>
          <p:nvPr>
            <p:ph type="dt" sz="half" idx="10"/>
          </p:nvPr>
        </p:nvSpPr>
        <p:spPr>
          <a:ln/>
        </p:spPr>
        <p:txBody>
          <a:bodyPr/>
          <a:lstStyle>
            <a:lvl1pPr>
              <a:defRPr/>
            </a:lvl1pPr>
          </a:lstStyle>
          <a:p>
            <a:fld id="{97859F2A-AE04-A940-80FF-B40B2C132DDB}" type="datetime1">
              <a:rPr lang="zh-CN" altLang="en-US"/>
              <a:pPr/>
              <a:t>26/3/19</a:t>
            </a:fld>
            <a:endParaRPr lang="zh-CN" altLang="en-US" sz="1800">
              <a:solidFill>
                <a:srgbClr val="000000"/>
              </a:solidFill>
            </a:endParaRPr>
          </a:p>
        </p:txBody>
      </p:sp>
      <p:sp>
        <p:nvSpPr>
          <p:cNvPr id="6" name="页脚占位符 7">
            <a:extLst>
              <a:ext uri="{FF2B5EF4-FFF2-40B4-BE49-F238E27FC236}">
                <a16:creationId xmlns="" xmlns:a16="http://schemas.microsoft.com/office/drawing/2014/main" id="{EDC5245D-9D48-484A-A8A7-BF233A8C55DD}"/>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8">
            <a:extLst>
              <a:ext uri="{FF2B5EF4-FFF2-40B4-BE49-F238E27FC236}">
                <a16:creationId xmlns="" xmlns:a16="http://schemas.microsoft.com/office/drawing/2014/main" id="{337C6F59-2430-D346-ACBC-5AB34CB749E8}"/>
              </a:ext>
            </a:extLst>
          </p:cNvPr>
          <p:cNvSpPr>
            <a:spLocks noGrp="1" noChangeArrowheads="1"/>
          </p:cNvSpPr>
          <p:nvPr>
            <p:ph type="sldNum" sz="quarter" idx="12"/>
          </p:nvPr>
        </p:nvSpPr>
        <p:spPr>
          <a:ln/>
        </p:spPr>
        <p:txBody>
          <a:bodyPr/>
          <a:lstStyle>
            <a:lvl1pPr>
              <a:defRPr/>
            </a:lvl1pPr>
          </a:lstStyle>
          <a:p>
            <a:fld id="{CACB15A4-25EF-6F49-9DAC-353A69E1EB02}"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570160938"/>
      </p:ext>
    </p:extLst>
  </p:cSld>
  <p:clrMapOvr>
    <a:masterClrMapping/>
  </p:clrMapOvr>
  <p:transition xmlns:p14="http://schemas.microsoft.com/office/powerpoint/2010/main" spd="slow" advClick="0" advTm="3000"/>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6">
            <a:extLst>
              <a:ext uri="{FF2B5EF4-FFF2-40B4-BE49-F238E27FC236}">
                <a16:creationId xmlns="" xmlns:a16="http://schemas.microsoft.com/office/drawing/2014/main" id="{23E7D886-4419-D84E-AE30-A967667B7F52}"/>
              </a:ext>
            </a:extLst>
          </p:cNvPr>
          <p:cNvSpPr>
            <a:spLocks noGrp="1" noChangeArrowheads="1"/>
          </p:cNvSpPr>
          <p:nvPr>
            <p:ph type="dt" sz="half" idx="10"/>
          </p:nvPr>
        </p:nvSpPr>
        <p:spPr>
          <a:ln/>
        </p:spPr>
        <p:txBody>
          <a:bodyPr/>
          <a:lstStyle>
            <a:lvl1pPr>
              <a:defRPr/>
            </a:lvl1pPr>
          </a:lstStyle>
          <a:p>
            <a:fld id="{97859F2A-AE04-A940-80FF-B40B2C132DDB}" type="datetime1">
              <a:rPr lang="zh-CN" altLang="en-US"/>
              <a:pPr/>
              <a:t>26/3/19</a:t>
            </a:fld>
            <a:endParaRPr lang="zh-CN" altLang="en-US" sz="1800">
              <a:solidFill>
                <a:srgbClr val="000000"/>
              </a:solidFill>
            </a:endParaRPr>
          </a:p>
        </p:txBody>
      </p:sp>
      <p:sp>
        <p:nvSpPr>
          <p:cNvPr id="6" name="页脚占位符 7">
            <a:extLst>
              <a:ext uri="{FF2B5EF4-FFF2-40B4-BE49-F238E27FC236}">
                <a16:creationId xmlns="" xmlns:a16="http://schemas.microsoft.com/office/drawing/2014/main" id="{DCFC32B5-4109-A94D-A15A-E4A16F362662}"/>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8">
            <a:extLst>
              <a:ext uri="{FF2B5EF4-FFF2-40B4-BE49-F238E27FC236}">
                <a16:creationId xmlns="" xmlns:a16="http://schemas.microsoft.com/office/drawing/2014/main" id="{3DF08186-A54C-FD45-8E49-72D0529A2301}"/>
              </a:ext>
            </a:extLst>
          </p:cNvPr>
          <p:cNvSpPr>
            <a:spLocks noGrp="1" noChangeArrowheads="1"/>
          </p:cNvSpPr>
          <p:nvPr>
            <p:ph type="sldNum" sz="quarter" idx="12"/>
          </p:nvPr>
        </p:nvSpPr>
        <p:spPr>
          <a:ln/>
        </p:spPr>
        <p:txBody>
          <a:bodyPr/>
          <a:lstStyle>
            <a:lvl1pPr>
              <a:defRPr/>
            </a:lvl1pPr>
          </a:lstStyle>
          <a:p>
            <a:fld id="{1131066D-4463-C04B-A76A-AF4F89997F3B}"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422985396"/>
      </p:ext>
    </p:extLst>
  </p:cSld>
  <p:clrMapOvr>
    <a:masterClrMapping/>
  </p:clrMapOvr>
  <p:transition xmlns:p14="http://schemas.microsoft.com/office/powerpoint/2010/main" spd="slow" advClick="0" advTm="3000"/>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6">
            <a:extLst>
              <a:ext uri="{FF2B5EF4-FFF2-40B4-BE49-F238E27FC236}">
                <a16:creationId xmlns="" xmlns:a16="http://schemas.microsoft.com/office/drawing/2014/main" id="{3A52AF4F-C99A-C041-92A1-74C21A90BAD5}"/>
              </a:ext>
            </a:extLst>
          </p:cNvPr>
          <p:cNvSpPr>
            <a:spLocks noGrp="1" noChangeArrowheads="1"/>
          </p:cNvSpPr>
          <p:nvPr>
            <p:ph type="dt" sz="half" idx="10"/>
          </p:nvPr>
        </p:nvSpPr>
        <p:spPr>
          <a:ln/>
        </p:spPr>
        <p:txBody>
          <a:bodyPr/>
          <a:lstStyle>
            <a:lvl1pPr>
              <a:defRPr/>
            </a:lvl1pPr>
          </a:lstStyle>
          <a:p>
            <a:fld id="{97859F2A-AE04-A940-80FF-B40B2C132DDB}" type="datetime1">
              <a:rPr lang="zh-CN" altLang="en-US"/>
              <a:pPr/>
              <a:t>26/3/19</a:t>
            </a:fld>
            <a:endParaRPr lang="zh-CN" altLang="en-US" sz="1800">
              <a:solidFill>
                <a:srgbClr val="000000"/>
              </a:solidFill>
            </a:endParaRPr>
          </a:p>
        </p:txBody>
      </p:sp>
      <p:sp>
        <p:nvSpPr>
          <p:cNvPr id="5" name="页脚占位符 7">
            <a:extLst>
              <a:ext uri="{FF2B5EF4-FFF2-40B4-BE49-F238E27FC236}">
                <a16:creationId xmlns="" xmlns:a16="http://schemas.microsoft.com/office/drawing/2014/main" id="{5A62943F-D38A-4446-90E8-3FA921AD6BC6}"/>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a:extLst>
              <a:ext uri="{FF2B5EF4-FFF2-40B4-BE49-F238E27FC236}">
                <a16:creationId xmlns="" xmlns:a16="http://schemas.microsoft.com/office/drawing/2014/main" id="{71148613-C560-BB40-AD19-239730A2E027}"/>
              </a:ext>
            </a:extLst>
          </p:cNvPr>
          <p:cNvSpPr>
            <a:spLocks noGrp="1" noChangeArrowheads="1"/>
          </p:cNvSpPr>
          <p:nvPr>
            <p:ph type="sldNum" sz="quarter" idx="12"/>
          </p:nvPr>
        </p:nvSpPr>
        <p:spPr>
          <a:ln/>
        </p:spPr>
        <p:txBody>
          <a:bodyPr/>
          <a:lstStyle>
            <a:lvl1pPr>
              <a:defRPr/>
            </a:lvl1pPr>
          </a:lstStyle>
          <a:p>
            <a:fld id="{FBFDEED5-4495-8B40-9CE0-5D0DEBA60608}"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056611048"/>
      </p:ext>
    </p:extLst>
  </p:cSld>
  <p:clrMapOvr>
    <a:masterClrMapping/>
  </p:clrMapOvr>
  <p:transition xmlns:p14="http://schemas.microsoft.com/office/powerpoint/2010/main" spd="slow" advClick="0" advTm="3000"/>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6">
            <a:extLst>
              <a:ext uri="{FF2B5EF4-FFF2-40B4-BE49-F238E27FC236}">
                <a16:creationId xmlns="" xmlns:a16="http://schemas.microsoft.com/office/drawing/2014/main" id="{BA12635B-84E2-9C4A-8983-77C4A9DA5FD4}"/>
              </a:ext>
            </a:extLst>
          </p:cNvPr>
          <p:cNvSpPr>
            <a:spLocks noGrp="1" noChangeArrowheads="1"/>
          </p:cNvSpPr>
          <p:nvPr>
            <p:ph type="dt" sz="half" idx="10"/>
          </p:nvPr>
        </p:nvSpPr>
        <p:spPr>
          <a:ln/>
        </p:spPr>
        <p:txBody>
          <a:bodyPr/>
          <a:lstStyle>
            <a:lvl1pPr>
              <a:defRPr/>
            </a:lvl1pPr>
          </a:lstStyle>
          <a:p>
            <a:fld id="{97859F2A-AE04-A940-80FF-B40B2C132DDB}" type="datetime1">
              <a:rPr lang="zh-CN" altLang="en-US"/>
              <a:pPr/>
              <a:t>26/3/19</a:t>
            </a:fld>
            <a:endParaRPr lang="zh-CN" altLang="en-US" sz="1800">
              <a:solidFill>
                <a:srgbClr val="000000"/>
              </a:solidFill>
            </a:endParaRPr>
          </a:p>
        </p:txBody>
      </p:sp>
      <p:sp>
        <p:nvSpPr>
          <p:cNvPr id="5" name="页脚占位符 7">
            <a:extLst>
              <a:ext uri="{FF2B5EF4-FFF2-40B4-BE49-F238E27FC236}">
                <a16:creationId xmlns="" xmlns:a16="http://schemas.microsoft.com/office/drawing/2014/main" id="{1AF77913-8BC0-644E-8E25-C61F8E412819}"/>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a:extLst>
              <a:ext uri="{FF2B5EF4-FFF2-40B4-BE49-F238E27FC236}">
                <a16:creationId xmlns="" xmlns:a16="http://schemas.microsoft.com/office/drawing/2014/main" id="{DB7F3978-AC92-D349-879B-92BE723F68D5}"/>
              </a:ext>
            </a:extLst>
          </p:cNvPr>
          <p:cNvSpPr>
            <a:spLocks noGrp="1" noChangeArrowheads="1"/>
          </p:cNvSpPr>
          <p:nvPr>
            <p:ph type="sldNum" sz="quarter" idx="12"/>
          </p:nvPr>
        </p:nvSpPr>
        <p:spPr>
          <a:ln/>
        </p:spPr>
        <p:txBody>
          <a:bodyPr/>
          <a:lstStyle>
            <a:lvl1pPr>
              <a:defRPr/>
            </a:lvl1pPr>
          </a:lstStyle>
          <a:p>
            <a:fld id="{08D9BBB3-E311-9247-A824-E8B930DC4144}"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779118366"/>
      </p:ext>
    </p:extLst>
  </p:cSld>
  <p:clrMapOvr>
    <a:masterClrMapping/>
  </p:clrMapOvr>
  <p:transition xmlns:p14="http://schemas.microsoft.com/office/powerpoint/2010/main" spd="slow" advClick="0" advTm="3000"/>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日期占位符 2">
            <a:extLst>
              <a:ext uri="{FF2B5EF4-FFF2-40B4-BE49-F238E27FC236}">
                <a16:creationId xmlns="" xmlns:a16="http://schemas.microsoft.com/office/drawing/2014/main" id="{8DB79988-49F4-0F45-9F73-B0411BF25B0B}"/>
              </a:ext>
            </a:extLst>
          </p:cNvPr>
          <p:cNvSpPr>
            <a:spLocks noGrp="1" noChangeArrowheads="1"/>
          </p:cNvSpPr>
          <p:nvPr>
            <p:ph type="dt" sz="half" idx="10"/>
          </p:nvPr>
        </p:nvSpPr>
        <p:spPr>
          <a:ln/>
        </p:spPr>
        <p:txBody>
          <a:bodyPr/>
          <a:lstStyle>
            <a:lvl1pPr>
              <a:defRPr/>
            </a:lvl1pPr>
          </a:lstStyle>
          <a:p>
            <a:fld id="{1C519C3E-0DB0-A046-9327-86FBD0042EFE}" type="datetime1">
              <a:rPr lang="zh-CN" altLang="en-US"/>
              <a:pPr/>
              <a:t>26/3/19</a:t>
            </a:fld>
            <a:endParaRPr lang="zh-CN" altLang="en-US" sz="1800">
              <a:solidFill>
                <a:srgbClr val="000000"/>
              </a:solidFill>
            </a:endParaRPr>
          </a:p>
        </p:txBody>
      </p:sp>
      <p:sp>
        <p:nvSpPr>
          <p:cNvPr id="5" name="页脚占位符 3">
            <a:extLst>
              <a:ext uri="{FF2B5EF4-FFF2-40B4-BE49-F238E27FC236}">
                <a16:creationId xmlns="" xmlns:a16="http://schemas.microsoft.com/office/drawing/2014/main" id="{3E1C7A16-6938-3B48-8D49-FABDFA5C638E}"/>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a:extLst>
              <a:ext uri="{FF2B5EF4-FFF2-40B4-BE49-F238E27FC236}">
                <a16:creationId xmlns="" xmlns:a16="http://schemas.microsoft.com/office/drawing/2014/main" id="{37301191-56C1-544D-A478-0087B7343676}"/>
              </a:ext>
            </a:extLst>
          </p:cNvPr>
          <p:cNvSpPr>
            <a:spLocks noGrp="1" noChangeArrowheads="1"/>
          </p:cNvSpPr>
          <p:nvPr>
            <p:ph type="sldNum" sz="quarter" idx="12"/>
          </p:nvPr>
        </p:nvSpPr>
        <p:spPr>
          <a:ln/>
        </p:spPr>
        <p:txBody>
          <a:bodyPr/>
          <a:lstStyle>
            <a:lvl1pPr>
              <a:defRPr/>
            </a:lvl1pPr>
          </a:lstStyle>
          <a:p>
            <a:fld id="{71E73A7E-B2FF-1640-86ED-7CDBDF21B328}"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883484310"/>
      </p:ext>
    </p:extLst>
  </p:cSld>
  <p:clrMapOvr>
    <a:masterClrMapping/>
  </p:clrMapOvr>
  <p:transition xmlns:p14="http://schemas.microsoft.com/office/powerpoint/2010/main" spd="slow" advClick="0" advTm="3000"/>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2">
            <a:extLst>
              <a:ext uri="{FF2B5EF4-FFF2-40B4-BE49-F238E27FC236}">
                <a16:creationId xmlns="" xmlns:a16="http://schemas.microsoft.com/office/drawing/2014/main" id="{EAFE7DB4-EEC4-D340-A26C-96064328A288}"/>
              </a:ext>
            </a:extLst>
          </p:cNvPr>
          <p:cNvSpPr>
            <a:spLocks noGrp="1" noChangeArrowheads="1"/>
          </p:cNvSpPr>
          <p:nvPr>
            <p:ph type="dt" sz="half" idx="10"/>
          </p:nvPr>
        </p:nvSpPr>
        <p:spPr>
          <a:ln/>
        </p:spPr>
        <p:txBody>
          <a:bodyPr/>
          <a:lstStyle>
            <a:lvl1pPr>
              <a:defRPr/>
            </a:lvl1pPr>
          </a:lstStyle>
          <a:p>
            <a:fld id="{1C519C3E-0DB0-A046-9327-86FBD0042EFE}" type="datetime1">
              <a:rPr lang="zh-CN" altLang="en-US"/>
              <a:pPr/>
              <a:t>26/3/19</a:t>
            </a:fld>
            <a:endParaRPr lang="zh-CN" altLang="en-US" sz="1800">
              <a:solidFill>
                <a:srgbClr val="000000"/>
              </a:solidFill>
            </a:endParaRPr>
          </a:p>
        </p:txBody>
      </p:sp>
      <p:sp>
        <p:nvSpPr>
          <p:cNvPr id="5" name="页脚占位符 3">
            <a:extLst>
              <a:ext uri="{FF2B5EF4-FFF2-40B4-BE49-F238E27FC236}">
                <a16:creationId xmlns="" xmlns:a16="http://schemas.microsoft.com/office/drawing/2014/main" id="{03E71A26-1F3A-AA4C-B4C5-064255FF9B21}"/>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a:extLst>
              <a:ext uri="{FF2B5EF4-FFF2-40B4-BE49-F238E27FC236}">
                <a16:creationId xmlns="" xmlns:a16="http://schemas.microsoft.com/office/drawing/2014/main" id="{FEE7CB3C-8EC5-9848-A4D6-13A98F3C36DC}"/>
              </a:ext>
            </a:extLst>
          </p:cNvPr>
          <p:cNvSpPr>
            <a:spLocks noGrp="1" noChangeArrowheads="1"/>
          </p:cNvSpPr>
          <p:nvPr>
            <p:ph type="sldNum" sz="quarter" idx="12"/>
          </p:nvPr>
        </p:nvSpPr>
        <p:spPr>
          <a:ln/>
        </p:spPr>
        <p:txBody>
          <a:bodyPr/>
          <a:lstStyle>
            <a:lvl1pPr>
              <a:defRPr/>
            </a:lvl1pPr>
          </a:lstStyle>
          <a:p>
            <a:fld id="{A1F93768-1C59-FA4C-A977-1FE7C8023F99}"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210820655"/>
      </p:ext>
    </p:extLst>
  </p:cSld>
  <p:clrMapOvr>
    <a:masterClrMapping/>
  </p:clrMapOvr>
  <p:transition xmlns:p14="http://schemas.microsoft.com/office/powerpoint/2010/main" spd="slow" advClick="0" advTm="3000"/>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2">
            <a:extLst>
              <a:ext uri="{FF2B5EF4-FFF2-40B4-BE49-F238E27FC236}">
                <a16:creationId xmlns="" xmlns:a16="http://schemas.microsoft.com/office/drawing/2014/main" id="{57C3B95B-7FBB-0F43-B888-6377CAC6B4F4}"/>
              </a:ext>
            </a:extLst>
          </p:cNvPr>
          <p:cNvSpPr>
            <a:spLocks noGrp="1" noChangeArrowheads="1"/>
          </p:cNvSpPr>
          <p:nvPr>
            <p:ph type="dt" sz="half" idx="10"/>
          </p:nvPr>
        </p:nvSpPr>
        <p:spPr>
          <a:ln/>
        </p:spPr>
        <p:txBody>
          <a:bodyPr/>
          <a:lstStyle>
            <a:lvl1pPr>
              <a:defRPr/>
            </a:lvl1pPr>
          </a:lstStyle>
          <a:p>
            <a:fld id="{1C519C3E-0DB0-A046-9327-86FBD0042EFE}" type="datetime1">
              <a:rPr lang="zh-CN" altLang="en-US"/>
              <a:pPr/>
              <a:t>26/3/19</a:t>
            </a:fld>
            <a:endParaRPr lang="zh-CN" altLang="en-US" sz="1800">
              <a:solidFill>
                <a:srgbClr val="000000"/>
              </a:solidFill>
            </a:endParaRPr>
          </a:p>
        </p:txBody>
      </p:sp>
      <p:sp>
        <p:nvSpPr>
          <p:cNvPr id="5" name="页脚占位符 3">
            <a:extLst>
              <a:ext uri="{FF2B5EF4-FFF2-40B4-BE49-F238E27FC236}">
                <a16:creationId xmlns="" xmlns:a16="http://schemas.microsoft.com/office/drawing/2014/main" id="{22695E2D-31CA-C14C-82B6-27A966A1E55D}"/>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a:extLst>
              <a:ext uri="{FF2B5EF4-FFF2-40B4-BE49-F238E27FC236}">
                <a16:creationId xmlns="" xmlns:a16="http://schemas.microsoft.com/office/drawing/2014/main" id="{9545BC66-E711-7740-B126-0095876A4691}"/>
              </a:ext>
            </a:extLst>
          </p:cNvPr>
          <p:cNvSpPr>
            <a:spLocks noGrp="1" noChangeArrowheads="1"/>
          </p:cNvSpPr>
          <p:nvPr>
            <p:ph type="sldNum" sz="quarter" idx="12"/>
          </p:nvPr>
        </p:nvSpPr>
        <p:spPr>
          <a:ln/>
        </p:spPr>
        <p:txBody>
          <a:bodyPr/>
          <a:lstStyle>
            <a:lvl1pPr>
              <a:defRPr/>
            </a:lvl1pPr>
          </a:lstStyle>
          <a:p>
            <a:fld id="{C4270C4E-ECD3-A649-9D03-B463B7D583EC}"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4053678414"/>
      </p:ext>
    </p:extLst>
  </p:cSld>
  <p:clrMapOvr>
    <a:masterClrMapping/>
  </p:clrMapOvr>
  <p:transition xmlns:p14="http://schemas.microsoft.com/office/powerpoint/2010/main" spd="slow" advClick="0" advTm="3000"/>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2">
            <a:extLst>
              <a:ext uri="{FF2B5EF4-FFF2-40B4-BE49-F238E27FC236}">
                <a16:creationId xmlns="" xmlns:a16="http://schemas.microsoft.com/office/drawing/2014/main" id="{287DC7E8-A3F0-A54A-BB2E-DEEF9BD261B3}"/>
              </a:ext>
            </a:extLst>
          </p:cNvPr>
          <p:cNvSpPr>
            <a:spLocks noGrp="1" noChangeArrowheads="1"/>
          </p:cNvSpPr>
          <p:nvPr>
            <p:ph type="dt" sz="half" idx="10"/>
          </p:nvPr>
        </p:nvSpPr>
        <p:spPr>
          <a:ln/>
        </p:spPr>
        <p:txBody>
          <a:bodyPr/>
          <a:lstStyle>
            <a:lvl1pPr>
              <a:defRPr/>
            </a:lvl1pPr>
          </a:lstStyle>
          <a:p>
            <a:fld id="{1C519C3E-0DB0-A046-9327-86FBD0042EFE}" type="datetime1">
              <a:rPr lang="zh-CN" altLang="en-US"/>
              <a:pPr/>
              <a:t>26/3/19</a:t>
            </a:fld>
            <a:endParaRPr lang="zh-CN" altLang="en-US" sz="1800">
              <a:solidFill>
                <a:srgbClr val="000000"/>
              </a:solidFill>
            </a:endParaRPr>
          </a:p>
        </p:txBody>
      </p:sp>
      <p:sp>
        <p:nvSpPr>
          <p:cNvPr id="6" name="页脚占位符 3">
            <a:extLst>
              <a:ext uri="{FF2B5EF4-FFF2-40B4-BE49-F238E27FC236}">
                <a16:creationId xmlns="" xmlns:a16="http://schemas.microsoft.com/office/drawing/2014/main" id="{05F2C13E-5CF5-7542-A437-15F847567E6C}"/>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a:extLst>
              <a:ext uri="{FF2B5EF4-FFF2-40B4-BE49-F238E27FC236}">
                <a16:creationId xmlns="" xmlns:a16="http://schemas.microsoft.com/office/drawing/2014/main" id="{5537867D-6032-1D4D-AFCD-9479ADC3E9B1}"/>
              </a:ext>
            </a:extLst>
          </p:cNvPr>
          <p:cNvSpPr>
            <a:spLocks noGrp="1" noChangeArrowheads="1"/>
          </p:cNvSpPr>
          <p:nvPr>
            <p:ph type="sldNum" sz="quarter" idx="12"/>
          </p:nvPr>
        </p:nvSpPr>
        <p:spPr>
          <a:ln/>
        </p:spPr>
        <p:txBody>
          <a:bodyPr/>
          <a:lstStyle>
            <a:lvl1pPr>
              <a:defRPr/>
            </a:lvl1pPr>
          </a:lstStyle>
          <a:p>
            <a:fld id="{5B0C9799-2BF7-954C-9D71-6DCFF5C53C6D}"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468800119"/>
      </p:ext>
    </p:extLst>
  </p:cSld>
  <p:clrMapOvr>
    <a:masterClrMapping/>
  </p:clrMapOvr>
  <p:transition xmlns:p14="http://schemas.microsoft.com/office/powerpoint/2010/main" spd="slow" advClick="0" advTm="3000"/>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2">
            <a:extLst>
              <a:ext uri="{FF2B5EF4-FFF2-40B4-BE49-F238E27FC236}">
                <a16:creationId xmlns="" xmlns:a16="http://schemas.microsoft.com/office/drawing/2014/main" id="{6E4EE5C4-6828-7640-8900-CF6B613FCC1C}"/>
              </a:ext>
            </a:extLst>
          </p:cNvPr>
          <p:cNvSpPr>
            <a:spLocks noGrp="1" noChangeArrowheads="1"/>
          </p:cNvSpPr>
          <p:nvPr>
            <p:ph type="dt" sz="half" idx="10"/>
          </p:nvPr>
        </p:nvSpPr>
        <p:spPr>
          <a:ln/>
        </p:spPr>
        <p:txBody>
          <a:bodyPr/>
          <a:lstStyle>
            <a:lvl1pPr>
              <a:defRPr/>
            </a:lvl1pPr>
          </a:lstStyle>
          <a:p>
            <a:fld id="{1C519C3E-0DB0-A046-9327-86FBD0042EFE}" type="datetime1">
              <a:rPr lang="zh-CN" altLang="en-US"/>
              <a:pPr/>
              <a:t>26/3/19</a:t>
            </a:fld>
            <a:endParaRPr lang="zh-CN" altLang="en-US" sz="1800">
              <a:solidFill>
                <a:srgbClr val="000000"/>
              </a:solidFill>
            </a:endParaRPr>
          </a:p>
        </p:txBody>
      </p:sp>
      <p:sp>
        <p:nvSpPr>
          <p:cNvPr id="8" name="页脚占位符 3">
            <a:extLst>
              <a:ext uri="{FF2B5EF4-FFF2-40B4-BE49-F238E27FC236}">
                <a16:creationId xmlns="" xmlns:a16="http://schemas.microsoft.com/office/drawing/2014/main" id="{D044A0E7-C0C8-8A4D-BF9B-B95FDC173226}"/>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4">
            <a:extLst>
              <a:ext uri="{FF2B5EF4-FFF2-40B4-BE49-F238E27FC236}">
                <a16:creationId xmlns="" xmlns:a16="http://schemas.microsoft.com/office/drawing/2014/main" id="{BB0EFFA0-F036-644C-A98A-7D2E627CF5EF}"/>
              </a:ext>
            </a:extLst>
          </p:cNvPr>
          <p:cNvSpPr>
            <a:spLocks noGrp="1" noChangeArrowheads="1"/>
          </p:cNvSpPr>
          <p:nvPr>
            <p:ph type="sldNum" sz="quarter" idx="12"/>
          </p:nvPr>
        </p:nvSpPr>
        <p:spPr>
          <a:ln/>
        </p:spPr>
        <p:txBody>
          <a:bodyPr/>
          <a:lstStyle>
            <a:lvl1pPr>
              <a:defRPr/>
            </a:lvl1pPr>
          </a:lstStyle>
          <a:p>
            <a:fld id="{C3FEE52E-CE03-2E49-A245-302DFB34D16C}"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633968211"/>
      </p:ext>
    </p:extLst>
  </p:cSld>
  <p:clrMapOvr>
    <a:masterClrMapping/>
  </p:clrMapOvr>
  <p:transition xmlns:p14="http://schemas.microsoft.com/office/powerpoint/2010/main" spd="slow" advClick="0" advTm="3000"/>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9DD08FF3-8AFA-9243-AD39-67F6C01193D7}"/>
              </a:ext>
            </a:extLst>
          </p:cNvPr>
          <p:cNvSpPr>
            <a:spLocks noGrp="1" noChangeArrowheads="1"/>
          </p:cNvSpPr>
          <p:nvPr>
            <p:ph type="dt" sz="half" idx="10"/>
          </p:nvPr>
        </p:nvSpPr>
        <p:spPr>
          <a:ln/>
        </p:spPr>
        <p:txBody>
          <a:bodyPr/>
          <a:lstStyle>
            <a:lvl1pPr>
              <a:defRPr/>
            </a:lvl1pPr>
          </a:lstStyle>
          <a:p>
            <a:fld id="{1C519C3E-0DB0-A046-9327-86FBD0042EFE}" type="datetime1">
              <a:rPr lang="zh-CN" altLang="en-US"/>
              <a:pPr/>
              <a:t>26/3/19</a:t>
            </a:fld>
            <a:endParaRPr lang="zh-CN" altLang="en-US" sz="1800">
              <a:solidFill>
                <a:srgbClr val="000000"/>
              </a:solidFill>
            </a:endParaRPr>
          </a:p>
        </p:txBody>
      </p:sp>
      <p:sp>
        <p:nvSpPr>
          <p:cNvPr id="4" name="页脚占位符 3">
            <a:extLst>
              <a:ext uri="{FF2B5EF4-FFF2-40B4-BE49-F238E27FC236}">
                <a16:creationId xmlns="" xmlns:a16="http://schemas.microsoft.com/office/drawing/2014/main" id="{855D3A89-7F67-3745-A684-D4A4D213A30B}"/>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4">
            <a:extLst>
              <a:ext uri="{FF2B5EF4-FFF2-40B4-BE49-F238E27FC236}">
                <a16:creationId xmlns="" xmlns:a16="http://schemas.microsoft.com/office/drawing/2014/main" id="{DA6231DF-7FAD-264D-8B4E-4042C47B06CB}"/>
              </a:ext>
            </a:extLst>
          </p:cNvPr>
          <p:cNvSpPr>
            <a:spLocks noGrp="1" noChangeArrowheads="1"/>
          </p:cNvSpPr>
          <p:nvPr>
            <p:ph type="sldNum" sz="quarter" idx="12"/>
          </p:nvPr>
        </p:nvSpPr>
        <p:spPr>
          <a:ln/>
        </p:spPr>
        <p:txBody>
          <a:bodyPr/>
          <a:lstStyle>
            <a:lvl1pPr>
              <a:defRPr/>
            </a:lvl1pPr>
          </a:lstStyle>
          <a:p>
            <a:fld id="{582DEF07-9B99-1B48-82FB-081C56FE9B6A}"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086183328"/>
      </p:ext>
    </p:extLst>
  </p:cSld>
  <p:clrMapOvr>
    <a:masterClrMapping/>
  </p:clrMapOvr>
  <p:transition xmlns:p14="http://schemas.microsoft.com/office/powerpoint/2010/main" spd="slow" advClick="0" advTm="3000"/>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2">
            <a:extLst>
              <a:ext uri="{FF2B5EF4-FFF2-40B4-BE49-F238E27FC236}">
                <a16:creationId xmlns="" xmlns:a16="http://schemas.microsoft.com/office/drawing/2014/main" id="{F6BDD339-A586-A440-AFD2-695CB5A8E33A}"/>
              </a:ext>
            </a:extLst>
          </p:cNvPr>
          <p:cNvSpPr>
            <a:spLocks noGrp="1" noChangeArrowheads="1"/>
          </p:cNvSpPr>
          <p:nvPr>
            <p:ph type="dt" sz="half" idx="10"/>
          </p:nvPr>
        </p:nvSpPr>
        <p:spPr>
          <a:ln/>
        </p:spPr>
        <p:txBody>
          <a:bodyPr/>
          <a:lstStyle>
            <a:lvl1pPr>
              <a:defRPr/>
            </a:lvl1pPr>
          </a:lstStyle>
          <a:p>
            <a:fld id="{1C519C3E-0DB0-A046-9327-86FBD0042EFE}" type="datetime1">
              <a:rPr lang="zh-CN" altLang="en-US"/>
              <a:pPr/>
              <a:t>26/3/19</a:t>
            </a:fld>
            <a:endParaRPr lang="zh-CN" altLang="en-US" sz="1800">
              <a:solidFill>
                <a:srgbClr val="000000"/>
              </a:solidFill>
            </a:endParaRPr>
          </a:p>
        </p:txBody>
      </p:sp>
      <p:sp>
        <p:nvSpPr>
          <p:cNvPr id="3" name="页脚占位符 3">
            <a:extLst>
              <a:ext uri="{FF2B5EF4-FFF2-40B4-BE49-F238E27FC236}">
                <a16:creationId xmlns="" xmlns:a16="http://schemas.microsoft.com/office/drawing/2014/main" id="{BCEE9F40-08EF-DB49-A4CC-4807C08D6079}"/>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4">
            <a:extLst>
              <a:ext uri="{FF2B5EF4-FFF2-40B4-BE49-F238E27FC236}">
                <a16:creationId xmlns="" xmlns:a16="http://schemas.microsoft.com/office/drawing/2014/main" id="{F2232A2E-69BA-DE4D-92B7-5C2C4995832A}"/>
              </a:ext>
            </a:extLst>
          </p:cNvPr>
          <p:cNvSpPr>
            <a:spLocks noGrp="1" noChangeArrowheads="1"/>
          </p:cNvSpPr>
          <p:nvPr>
            <p:ph type="sldNum" sz="quarter" idx="12"/>
          </p:nvPr>
        </p:nvSpPr>
        <p:spPr>
          <a:ln/>
        </p:spPr>
        <p:txBody>
          <a:bodyPr/>
          <a:lstStyle>
            <a:lvl1pPr>
              <a:defRPr/>
            </a:lvl1pPr>
          </a:lstStyle>
          <a:p>
            <a:fld id="{86CF6D95-3AA2-9D46-91FB-EB6F194BEEF7}"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218539901"/>
      </p:ext>
    </p:extLst>
  </p:cSld>
  <p:clrMapOvr>
    <a:masterClrMapping/>
  </p:clrMapOvr>
  <p:transition xmlns:p14="http://schemas.microsoft.com/office/powerpoint/2010/main" spd="slow" advClick="0" advTm="3000"/>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2">
            <a:extLst>
              <a:ext uri="{FF2B5EF4-FFF2-40B4-BE49-F238E27FC236}">
                <a16:creationId xmlns="" xmlns:a16="http://schemas.microsoft.com/office/drawing/2014/main" id="{1584D9A0-E617-7B4A-A7D0-6078BF78CD2D}"/>
              </a:ext>
            </a:extLst>
          </p:cNvPr>
          <p:cNvSpPr>
            <a:spLocks noGrp="1" noChangeArrowheads="1"/>
          </p:cNvSpPr>
          <p:nvPr>
            <p:ph type="dt" sz="half" idx="10"/>
          </p:nvPr>
        </p:nvSpPr>
        <p:spPr>
          <a:ln/>
        </p:spPr>
        <p:txBody>
          <a:bodyPr/>
          <a:lstStyle>
            <a:lvl1pPr>
              <a:defRPr/>
            </a:lvl1pPr>
          </a:lstStyle>
          <a:p>
            <a:fld id="{1C519C3E-0DB0-A046-9327-86FBD0042EFE}" type="datetime1">
              <a:rPr lang="zh-CN" altLang="en-US"/>
              <a:pPr/>
              <a:t>26/3/19</a:t>
            </a:fld>
            <a:endParaRPr lang="zh-CN" altLang="en-US" sz="1800">
              <a:solidFill>
                <a:srgbClr val="000000"/>
              </a:solidFill>
            </a:endParaRPr>
          </a:p>
        </p:txBody>
      </p:sp>
      <p:sp>
        <p:nvSpPr>
          <p:cNvPr id="6" name="页脚占位符 3">
            <a:extLst>
              <a:ext uri="{FF2B5EF4-FFF2-40B4-BE49-F238E27FC236}">
                <a16:creationId xmlns="" xmlns:a16="http://schemas.microsoft.com/office/drawing/2014/main" id="{34AC55F2-3B66-9843-A292-0C510A090C31}"/>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a:extLst>
              <a:ext uri="{FF2B5EF4-FFF2-40B4-BE49-F238E27FC236}">
                <a16:creationId xmlns="" xmlns:a16="http://schemas.microsoft.com/office/drawing/2014/main" id="{8BF788FD-B195-BD48-8F4D-F11ED66FF57B}"/>
              </a:ext>
            </a:extLst>
          </p:cNvPr>
          <p:cNvSpPr>
            <a:spLocks noGrp="1" noChangeArrowheads="1"/>
          </p:cNvSpPr>
          <p:nvPr>
            <p:ph type="sldNum" sz="quarter" idx="12"/>
          </p:nvPr>
        </p:nvSpPr>
        <p:spPr>
          <a:ln/>
        </p:spPr>
        <p:txBody>
          <a:bodyPr/>
          <a:lstStyle>
            <a:lvl1pPr>
              <a:defRPr/>
            </a:lvl1pPr>
          </a:lstStyle>
          <a:p>
            <a:fld id="{ABBCF3FF-5D03-7143-A158-5F95BA5766E3}"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653461445"/>
      </p:ext>
    </p:extLst>
  </p:cSld>
  <p:clrMapOvr>
    <a:masterClrMapping/>
  </p:clrMapOvr>
  <p:transition xmlns:p14="http://schemas.microsoft.com/office/powerpoint/2010/main" spd="slow" advClick="0" advTm="3000"/>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2">
            <a:extLst>
              <a:ext uri="{FF2B5EF4-FFF2-40B4-BE49-F238E27FC236}">
                <a16:creationId xmlns="" xmlns:a16="http://schemas.microsoft.com/office/drawing/2014/main" id="{58200B54-0012-9341-9652-278724A846D4}"/>
              </a:ext>
            </a:extLst>
          </p:cNvPr>
          <p:cNvSpPr>
            <a:spLocks noGrp="1" noChangeArrowheads="1"/>
          </p:cNvSpPr>
          <p:nvPr>
            <p:ph type="dt" sz="half" idx="10"/>
          </p:nvPr>
        </p:nvSpPr>
        <p:spPr>
          <a:ln/>
        </p:spPr>
        <p:txBody>
          <a:bodyPr/>
          <a:lstStyle>
            <a:lvl1pPr>
              <a:defRPr/>
            </a:lvl1pPr>
          </a:lstStyle>
          <a:p>
            <a:fld id="{1C519C3E-0DB0-A046-9327-86FBD0042EFE}" type="datetime1">
              <a:rPr lang="zh-CN" altLang="en-US"/>
              <a:pPr/>
              <a:t>26/3/19</a:t>
            </a:fld>
            <a:endParaRPr lang="zh-CN" altLang="en-US" sz="1800">
              <a:solidFill>
                <a:srgbClr val="000000"/>
              </a:solidFill>
            </a:endParaRPr>
          </a:p>
        </p:txBody>
      </p:sp>
      <p:sp>
        <p:nvSpPr>
          <p:cNvPr id="6" name="页脚占位符 3">
            <a:extLst>
              <a:ext uri="{FF2B5EF4-FFF2-40B4-BE49-F238E27FC236}">
                <a16:creationId xmlns="" xmlns:a16="http://schemas.microsoft.com/office/drawing/2014/main" id="{3148991D-A172-694C-9E3D-DFF8A6F8BA5A}"/>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a:extLst>
              <a:ext uri="{FF2B5EF4-FFF2-40B4-BE49-F238E27FC236}">
                <a16:creationId xmlns="" xmlns:a16="http://schemas.microsoft.com/office/drawing/2014/main" id="{ECA7EF09-EFEF-5845-BDA6-265E64DCB69E}"/>
              </a:ext>
            </a:extLst>
          </p:cNvPr>
          <p:cNvSpPr>
            <a:spLocks noGrp="1" noChangeArrowheads="1"/>
          </p:cNvSpPr>
          <p:nvPr>
            <p:ph type="sldNum" sz="quarter" idx="12"/>
          </p:nvPr>
        </p:nvSpPr>
        <p:spPr>
          <a:ln/>
        </p:spPr>
        <p:txBody>
          <a:bodyPr/>
          <a:lstStyle>
            <a:lvl1pPr>
              <a:defRPr/>
            </a:lvl1pPr>
          </a:lstStyle>
          <a:p>
            <a:fld id="{1EBD374A-9C20-BE46-9BC4-483ADC281BBE}"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630405642"/>
      </p:ext>
    </p:extLst>
  </p:cSld>
  <p:clrMapOvr>
    <a:masterClrMapping/>
  </p:clrMapOvr>
  <p:transition xmlns:p14="http://schemas.microsoft.com/office/powerpoint/2010/main" spd="slow" advClick="0" advTm="3000"/>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2">
            <a:extLst>
              <a:ext uri="{FF2B5EF4-FFF2-40B4-BE49-F238E27FC236}">
                <a16:creationId xmlns="" xmlns:a16="http://schemas.microsoft.com/office/drawing/2014/main" id="{A2C824D9-2233-1C48-9235-4F0FB93AE637}"/>
              </a:ext>
            </a:extLst>
          </p:cNvPr>
          <p:cNvSpPr>
            <a:spLocks noGrp="1" noChangeArrowheads="1"/>
          </p:cNvSpPr>
          <p:nvPr>
            <p:ph type="dt" sz="half" idx="10"/>
          </p:nvPr>
        </p:nvSpPr>
        <p:spPr>
          <a:ln/>
        </p:spPr>
        <p:txBody>
          <a:bodyPr/>
          <a:lstStyle>
            <a:lvl1pPr>
              <a:defRPr/>
            </a:lvl1pPr>
          </a:lstStyle>
          <a:p>
            <a:fld id="{1C519C3E-0DB0-A046-9327-86FBD0042EFE}" type="datetime1">
              <a:rPr lang="zh-CN" altLang="en-US"/>
              <a:pPr/>
              <a:t>26/3/19</a:t>
            </a:fld>
            <a:endParaRPr lang="zh-CN" altLang="en-US" sz="1800">
              <a:solidFill>
                <a:srgbClr val="000000"/>
              </a:solidFill>
            </a:endParaRPr>
          </a:p>
        </p:txBody>
      </p:sp>
      <p:sp>
        <p:nvSpPr>
          <p:cNvPr id="5" name="页脚占位符 3">
            <a:extLst>
              <a:ext uri="{FF2B5EF4-FFF2-40B4-BE49-F238E27FC236}">
                <a16:creationId xmlns="" xmlns:a16="http://schemas.microsoft.com/office/drawing/2014/main" id="{C3ABAE70-7F9A-0D46-9D42-D1B48262FAEB}"/>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a:extLst>
              <a:ext uri="{FF2B5EF4-FFF2-40B4-BE49-F238E27FC236}">
                <a16:creationId xmlns="" xmlns:a16="http://schemas.microsoft.com/office/drawing/2014/main" id="{90C8A989-0B1B-6E41-801D-4D0880D74D2F}"/>
              </a:ext>
            </a:extLst>
          </p:cNvPr>
          <p:cNvSpPr>
            <a:spLocks noGrp="1" noChangeArrowheads="1"/>
          </p:cNvSpPr>
          <p:nvPr>
            <p:ph type="sldNum" sz="quarter" idx="12"/>
          </p:nvPr>
        </p:nvSpPr>
        <p:spPr>
          <a:ln/>
        </p:spPr>
        <p:txBody>
          <a:bodyPr/>
          <a:lstStyle>
            <a:lvl1pPr>
              <a:defRPr/>
            </a:lvl1pPr>
          </a:lstStyle>
          <a:p>
            <a:fld id="{82DA2024-7356-1446-9DF4-E3003B10F285}"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38010813"/>
      </p:ext>
    </p:extLst>
  </p:cSld>
  <p:clrMapOvr>
    <a:masterClrMapping/>
  </p:clrMapOvr>
  <p:transition xmlns:p14="http://schemas.microsoft.com/office/powerpoint/2010/main" spd="slow" advClick="0" advTm="3000"/>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2">
            <a:extLst>
              <a:ext uri="{FF2B5EF4-FFF2-40B4-BE49-F238E27FC236}">
                <a16:creationId xmlns="" xmlns:a16="http://schemas.microsoft.com/office/drawing/2014/main" id="{274E5A97-928B-CA47-8CCE-88D859D6F1B4}"/>
              </a:ext>
            </a:extLst>
          </p:cNvPr>
          <p:cNvSpPr>
            <a:spLocks noGrp="1" noChangeArrowheads="1"/>
          </p:cNvSpPr>
          <p:nvPr>
            <p:ph type="dt" sz="half" idx="10"/>
          </p:nvPr>
        </p:nvSpPr>
        <p:spPr>
          <a:ln/>
        </p:spPr>
        <p:txBody>
          <a:bodyPr/>
          <a:lstStyle>
            <a:lvl1pPr>
              <a:defRPr/>
            </a:lvl1pPr>
          </a:lstStyle>
          <a:p>
            <a:fld id="{1C519C3E-0DB0-A046-9327-86FBD0042EFE}" type="datetime1">
              <a:rPr lang="zh-CN" altLang="en-US"/>
              <a:pPr/>
              <a:t>26/3/19</a:t>
            </a:fld>
            <a:endParaRPr lang="zh-CN" altLang="en-US" sz="1800">
              <a:solidFill>
                <a:srgbClr val="000000"/>
              </a:solidFill>
            </a:endParaRPr>
          </a:p>
        </p:txBody>
      </p:sp>
      <p:sp>
        <p:nvSpPr>
          <p:cNvPr id="5" name="页脚占位符 3">
            <a:extLst>
              <a:ext uri="{FF2B5EF4-FFF2-40B4-BE49-F238E27FC236}">
                <a16:creationId xmlns="" xmlns:a16="http://schemas.microsoft.com/office/drawing/2014/main" id="{0CE916B9-2611-F644-A33B-93FE8EE0C933}"/>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a:extLst>
              <a:ext uri="{FF2B5EF4-FFF2-40B4-BE49-F238E27FC236}">
                <a16:creationId xmlns="" xmlns:a16="http://schemas.microsoft.com/office/drawing/2014/main" id="{0712C170-3594-594B-AD1E-1812BCCC868A}"/>
              </a:ext>
            </a:extLst>
          </p:cNvPr>
          <p:cNvSpPr>
            <a:spLocks noGrp="1" noChangeArrowheads="1"/>
          </p:cNvSpPr>
          <p:nvPr>
            <p:ph type="sldNum" sz="quarter" idx="12"/>
          </p:nvPr>
        </p:nvSpPr>
        <p:spPr>
          <a:ln/>
        </p:spPr>
        <p:txBody>
          <a:bodyPr/>
          <a:lstStyle>
            <a:lvl1pPr>
              <a:defRPr/>
            </a:lvl1pPr>
          </a:lstStyle>
          <a:p>
            <a:fld id="{CC6108FB-50FC-6543-8951-505DC78A60FB}"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326753861"/>
      </p:ext>
    </p:extLst>
  </p:cSld>
  <p:clrMapOvr>
    <a:masterClrMapping/>
  </p:clrMapOvr>
  <p:transition xmlns:p14="http://schemas.microsoft.com/office/powerpoint/2010/main" spd="slow" advClick="0" advTm="3000"/>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日期占位符 1">
            <a:extLst>
              <a:ext uri="{FF2B5EF4-FFF2-40B4-BE49-F238E27FC236}">
                <a16:creationId xmlns="" xmlns:a16="http://schemas.microsoft.com/office/drawing/2014/main" id="{E092A80E-D671-4C4F-9765-CD049C62826B}"/>
              </a:ext>
            </a:extLst>
          </p:cNvPr>
          <p:cNvSpPr>
            <a:spLocks noGrp="1" noChangeArrowheads="1"/>
          </p:cNvSpPr>
          <p:nvPr>
            <p:ph type="dt" sz="half" idx="10"/>
          </p:nvPr>
        </p:nvSpPr>
        <p:spPr>
          <a:ln/>
        </p:spPr>
        <p:txBody>
          <a:bodyPr/>
          <a:lstStyle>
            <a:lvl1pPr>
              <a:defRPr/>
            </a:lvl1pPr>
          </a:lstStyle>
          <a:p>
            <a:fld id="{A3B0B3BC-06E6-F045-AE66-4274A148392A}" type="datetime1">
              <a:rPr lang="zh-CN" altLang="en-US"/>
              <a:pPr/>
              <a:t>26/3/19</a:t>
            </a:fld>
            <a:endParaRPr lang="zh-CN" altLang="en-US" sz="1800">
              <a:solidFill>
                <a:srgbClr val="000000"/>
              </a:solidFill>
            </a:endParaRPr>
          </a:p>
        </p:txBody>
      </p:sp>
      <p:sp>
        <p:nvSpPr>
          <p:cNvPr id="5" name="页脚占位符 2">
            <a:extLst>
              <a:ext uri="{FF2B5EF4-FFF2-40B4-BE49-F238E27FC236}">
                <a16:creationId xmlns="" xmlns:a16="http://schemas.microsoft.com/office/drawing/2014/main" id="{DC020075-3E09-3449-A386-21AEBE478C65}"/>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a:extLst>
              <a:ext uri="{FF2B5EF4-FFF2-40B4-BE49-F238E27FC236}">
                <a16:creationId xmlns="" xmlns:a16="http://schemas.microsoft.com/office/drawing/2014/main" id="{94F27AC2-772E-A84C-84BF-0CD5E2599167}"/>
              </a:ext>
            </a:extLst>
          </p:cNvPr>
          <p:cNvSpPr>
            <a:spLocks noGrp="1" noChangeArrowheads="1"/>
          </p:cNvSpPr>
          <p:nvPr>
            <p:ph type="sldNum" sz="quarter" idx="12"/>
          </p:nvPr>
        </p:nvSpPr>
        <p:spPr>
          <a:ln/>
        </p:spPr>
        <p:txBody>
          <a:bodyPr/>
          <a:lstStyle>
            <a:lvl1pPr>
              <a:defRPr/>
            </a:lvl1pPr>
          </a:lstStyle>
          <a:p>
            <a:fld id="{B110E36A-3F6A-7D4B-85A4-35A1A218D548}"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751630663"/>
      </p:ext>
    </p:extLst>
  </p:cSld>
  <p:clrMapOvr>
    <a:masterClrMapping/>
  </p:clrMapOvr>
  <p:transition xmlns:p14="http://schemas.microsoft.com/office/powerpoint/2010/main" spd="slow" advClick="0" advTm="3000"/>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1">
            <a:extLst>
              <a:ext uri="{FF2B5EF4-FFF2-40B4-BE49-F238E27FC236}">
                <a16:creationId xmlns="" xmlns:a16="http://schemas.microsoft.com/office/drawing/2014/main" id="{01AF7296-832F-B148-9CCE-E13509AB56DE}"/>
              </a:ext>
            </a:extLst>
          </p:cNvPr>
          <p:cNvSpPr>
            <a:spLocks noGrp="1" noChangeArrowheads="1"/>
          </p:cNvSpPr>
          <p:nvPr>
            <p:ph type="dt" sz="half" idx="10"/>
          </p:nvPr>
        </p:nvSpPr>
        <p:spPr>
          <a:ln/>
        </p:spPr>
        <p:txBody>
          <a:bodyPr/>
          <a:lstStyle>
            <a:lvl1pPr>
              <a:defRPr/>
            </a:lvl1pPr>
          </a:lstStyle>
          <a:p>
            <a:fld id="{A3B0B3BC-06E6-F045-AE66-4274A148392A}" type="datetime1">
              <a:rPr lang="zh-CN" altLang="en-US"/>
              <a:pPr/>
              <a:t>26/3/19</a:t>
            </a:fld>
            <a:endParaRPr lang="zh-CN" altLang="en-US" sz="1800">
              <a:solidFill>
                <a:srgbClr val="000000"/>
              </a:solidFill>
            </a:endParaRPr>
          </a:p>
        </p:txBody>
      </p:sp>
      <p:sp>
        <p:nvSpPr>
          <p:cNvPr id="5" name="页脚占位符 2">
            <a:extLst>
              <a:ext uri="{FF2B5EF4-FFF2-40B4-BE49-F238E27FC236}">
                <a16:creationId xmlns="" xmlns:a16="http://schemas.microsoft.com/office/drawing/2014/main" id="{5D39616D-6372-554F-BEF7-75999E060CB8}"/>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a:extLst>
              <a:ext uri="{FF2B5EF4-FFF2-40B4-BE49-F238E27FC236}">
                <a16:creationId xmlns="" xmlns:a16="http://schemas.microsoft.com/office/drawing/2014/main" id="{343A401F-BC04-2540-ADD9-FD44DCBED284}"/>
              </a:ext>
            </a:extLst>
          </p:cNvPr>
          <p:cNvSpPr>
            <a:spLocks noGrp="1" noChangeArrowheads="1"/>
          </p:cNvSpPr>
          <p:nvPr>
            <p:ph type="sldNum" sz="quarter" idx="12"/>
          </p:nvPr>
        </p:nvSpPr>
        <p:spPr>
          <a:ln/>
        </p:spPr>
        <p:txBody>
          <a:bodyPr/>
          <a:lstStyle>
            <a:lvl1pPr>
              <a:defRPr/>
            </a:lvl1pPr>
          </a:lstStyle>
          <a:p>
            <a:fld id="{C4159DA1-8C71-0D46-A756-A73097BF3C59}"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542667164"/>
      </p:ext>
    </p:extLst>
  </p:cSld>
  <p:clrMapOvr>
    <a:masterClrMapping/>
  </p:clrMapOvr>
  <p:transition xmlns:p14="http://schemas.microsoft.com/office/powerpoint/2010/main" spd="slow" advClick="0" advTm="3000"/>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1">
            <a:extLst>
              <a:ext uri="{FF2B5EF4-FFF2-40B4-BE49-F238E27FC236}">
                <a16:creationId xmlns="" xmlns:a16="http://schemas.microsoft.com/office/drawing/2014/main" id="{ED25DD92-0293-4A46-9723-3CB8F4C425BC}"/>
              </a:ext>
            </a:extLst>
          </p:cNvPr>
          <p:cNvSpPr>
            <a:spLocks noGrp="1" noChangeArrowheads="1"/>
          </p:cNvSpPr>
          <p:nvPr>
            <p:ph type="dt" sz="half" idx="10"/>
          </p:nvPr>
        </p:nvSpPr>
        <p:spPr>
          <a:ln/>
        </p:spPr>
        <p:txBody>
          <a:bodyPr/>
          <a:lstStyle>
            <a:lvl1pPr>
              <a:defRPr/>
            </a:lvl1pPr>
          </a:lstStyle>
          <a:p>
            <a:fld id="{A3B0B3BC-06E6-F045-AE66-4274A148392A}" type="datetime1">
              <a:rPr lang="zh-CN" altLang="en-US"/>
              <a:pPr/>
              <a:t>26/3/19</a:t>
            </a:fld>
            <a:endParaRPr lang="zh-CN" altLang="en-US" sz="1800">
              <a:solidFill>
                <a:srgbClr val="000000"/>
              </a:solidFill>
            </a:endParaRPr>
          </a:p>
        </p:txBody>
      </p:sp>
      <p:sp>
        <p:nvSpPr>
          <p:cNvPr id="5" name="页脚占位符 2">
            <a:extLst>
              <a:ext uri="{FF2B5EF4-FFF2-40B4-BE49-F238E27FC236}">
                <a16:creationId xmlns="" xmlns:a16="http://schemas.microsoft.com/office/drawing/2014/main" id="{0388635C-EA80-704F-8467-47258F89C8D8}"/>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a:extLst>
              <a:ext uri="{FF2B5EF4-FFF2-40B4-BE49-F238E27FC236}">
                <a16:creationId xmlns="" xmlns:a16="http://schemas.microsoft.com/office/drawing/2014/main" id="{4CD320E6-093D-F548-BA96-3BC507447F60}"/>
              </a:ext>
            </a:extLst>
          </p:cNvPr>
          <p:cNvSpPr>
            <a:spLocks noGrp="1" noChangeArrowheads="1"/>
          </p:cNvSpPr>
          <p:nvPr>
            <p:ph type="sldNum" sz="quarter" idx="12"/>
          </p:nvPr>
        </p:nvSpPr>
        <p:spPr>
          <a:ln/>
        </p:spPr>
        <p:txBody>
          <a:bodyPr/>
          <a:lstStyle>
            <a:lvl1pPr>
              <a:defRPr/>
            </a:lvl1pPr>
          </a:lstStyle>
          <a:p>
            <a:fld id="{34630CAE-A250-4744-B7C8-6DA47C6CDFD2}"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126303132"/>
      </p:ext>
    </p:extLst>
  </p:cSld>
  <p:clrMapOvr>
    <a:masterClrMapping/>
  </p:clrMapOvr>
  <p:transition xmlns:p14="http://schemas.microsoft.com/office/powerpoint/2010/main" spd="slow" advClick="0" advTm="3000"/>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1">
            <a:extLst>
              <a:ext uri="{FF2B5EF4-FFF2-40B4-BE49-F238E27FC236}">
                <a16:creationId xmlns="" xmlns:a16="http://schemas.microsoft.com/office/drawing/2014/main" id="{8FEB8A54-BFA6-E44D-AE3F-F735C47F0D27}"/>
              </a:ext>
            </a:extLst>
          </p:cNvPr>
          <p:cNvSpPr>
            <a:spLocks noGrp="1" noChangeArrowheads="1"/>
          </p:cNvSpPr>
          <p:nvPr>
            <p:ph type="dt" sz="half" idx="10"/>
          </p:nvPr>
        </p:nvSpPr>
        <p:spPr>
          <a:ln/>
        </p:spPr>
        <p:txBody>
          <a:bodyPr/>
          <a:lstStyle>
            <a:lvl1pPr>
              <a:defRPr/>
            </a:lvl1pPr>
          </a:lstStyle>
          <a:p>
            <a:fld id="{A3B0B3BC-06E6-F045-AE66-4274A148392A}" type="datetime1">
              <a:rPr lang="zh-CN" altLang="en-US"/>
              <a:pPr/>
              <a:t>26/3/19</a:t>
            </a:fld>
            <a:endParaRPr lang="zh-CN" altLang="en-US" sz="1800">
              <a:solidFill>
                <a:srgbClr val="000000"/>
              </a:solidFill>
            </a:endParaRPr>
          </a:p>
        </p:txBody>
      </p:sp>
      <p:sp>
        <p:nvSpPr>
          <p:cNvPr id="6" name="页脚占位符 2">
            <a:extLst>
              <a:ext uri="{FF2B5EF4-FFF2-40B4-BE49-F238E27FC236}">
                <a16:creationId xmlns="" xmlns:a16="http://schemas.microsoft.com/office/drawing/2014/main" id="{77DE589B-A6D2-B94B-BB65-376D511AC9B4}"/>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a:extLst>
              <a:ext uri="{FF2B5EF4-FFF2-40B4-BE49-F238E27FC236}">
                <a16:creationId xmlns="" xmlns:a16="http://schemas.microsoft.com/office/drawing/2014/main" id="{A59BCF9C-FF67-BA4F-9BFD-D882FE62E9B4}"/>
              </a:ext>
            </a:extLst>
          </p:cNvPr>
          <p:cNvSpPr>
            <a:spLocks noGrp="1" noChangeArrowheads="1"/>
          </p:cNvSpPr>
          <p:nvPr>
            <p:ph type="sldNum" sz="quarter" idx="12"/>
          </p:nvPr>
        </p:nvSpPr>
        <p:spPr>
          <a:ln/>
        </p:spPr>
        <p:txBody>
          <a:bodyPr/>
          <a:lstStyle>
            <a:lvl1pPr>
              <a:defRPr/>
            </a:lvl1pPr>
          </a:lstStyle>
          <a:p>
            <a:fld id="{D5533DFB-1D9E-E848-9E6C-5E7110F88FC1}"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494934255"/>
      </p:ext>
    </p:extLst>
  </p:cSld>
  <p:clrMapOvr>
    <a:masterClrMapping/>
  </p:clrMapOvr>
  <p:transition xmlns:p14="http://schemas.microsoft.com/office/powerpoint/2010/main" spd="slow" advClick="0" advTm="3000"/>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1">
            <a:extLst>
              <a:ext uri="{FF2B5EF4-FFF2-40B4-BE49-F238E27FC236}">
                <a16:creationId xmlns="" xmlns:a16="http://schemas.microsoft.com/office/drawing/2014/main" id="{832B13E6-A122-2544-8CA3-80CD0097C323}"/>
              </a:ext>
            </a:extLst>
          </p:cNvPr>
          <p:cNvSpPr>
            <a:spLocks noGrp="1" noChangeArrowheads="1"/>
          </p:cNvSpPr>
          <p:nvPr>
            <p:ph type="dt" sz="half" idx="10"/>
          </p:nvPr>
        </p:nvSpPr>
        <p:spPr>
          <a:ln/>
        </p:spPr>
        <p:txBody>
          <a:bodyPr/>
          <a:lstStyle>
            <a:lvl1pPr>
              <a:defRPr/>
            </a:lvl1pPr>
          </a:lstStyle>
          <a:p>
            <a:fld id="{A3B0B3BC-06E6-F045-AE66-4274A148392A}" type="datetime1">
              <a:rPr lang="zh-CN" altLang="en-US"/>
              <a:pPr/>
              <a:t>26/3/19</a:t>
            </a:fld>
            <a:endParaRPr lang="zh-CN" altLang="en-US" sz="1800">
              <a:solidFill>
                <a:srgbClr val="000000"/>
              </a:solidFill>
            </a:endParaRPr>
          </a:p>
        </p:txBody>
      </p:sp>
      <p:sp>
        <p:nvSpPr>
          <p:cNvPr id="8" name="页脚占位符 2">
            <a:extLst>
              <a:ext uri="{FF2B5EF4-FFF2-40B4-BE49-F238E27FC236}">
                <a16:creationId xmlns="" xmlns:a16="http://schemas.microsoft.com/office/drawing/2014/main" id="{5F27A7DD-A95B-8A4B-BEC4-A914CF19F544}"/>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3">
            <a:extLst>
              <a:ext uri="{FF2B5EF4-FFF2-40B4-BE49-F238E27FC236}">
                <a16:creationId xmlns="" xmlns:a16="http://schemas.microsoft.com/office/drawing/2014/main" id="{7B8EA954-7B27-2742-893C-B76A68357A15}"/>
              </a:ext>
            </a:extLst>
          </p:cNvPr>
          <p:cNvSpPr>
            <a:spLocks noGrp="1" noChangeArrowheads="1"/>
          </p:cNvSpPr>
          <p:nvPr>
            <p:ph type="sldNum" sz="quarter" idx="12"/>
          </p:nvPr>
        </p:nvSpPr>
        <p:spPr>
          <a:ln/>
        </p:spPr>
        <p:txBody>
          <a:bodyPr/>
          <a:lstStyle>
            <a:lvl1pPr>
              <a:defRPr/>
            </a:lvl1pPr>
          </a:lstStyle>
          <a:p>
            <a:fld id="{5EA86F96-CF84-AF4D-B901-55923B2734B6}"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535541576"/>
      </p:ext>
    </p:extLst>
  </p:cSld>
  <p:clrMapOvr>
    <a:masterClrMapping/>
  </p:clrMapOvr>
  <p:transition xmlns:p14="http://schemas.microsoft.com/office/powerpoint/2010/main" spd="slow" advClick="0" advTm="3000"/>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1">
            <a:extLst>
              <a:ext uri="{FF2B5EF4-FFF2-40B4-BE49-F238E27FC236}">
                <a16:creationId xmlns="" xmlns:a16="http://schemas.microsoft.com/office/drawing/2014/main" id="{25F59FDE-A061-A240-90D2-38377E6649E9}"/>
              </a:ext>
            </a:extLst>
          </p:cNvPr>
          <p:cNvSpPr>
            <a:spLocks noGrp="1" noChangeArrowheads="1"/>
          </p:cNvSpPr>
          <p:nvPr>
            <p:ph type="dt" sz="half" idx="10"/>
          </p:nvPr>
        </p:nvSpPr>
        <p:spPr>
          <a:ln/>
        </p:spPr>
        <p:txBody>
          <a:bodyPr/>
          <a:lstStyle>
            <a:lvl1pPr>
              <a:defRPr/>
            </a:lvl1pPr>
          </a:lstStyle>
          <a:p>
            <a:fld id="{A3B0B3BC-06E6-F045-AE66-4274A148392A}" type="datetime1">
              <a:rPr lang="zh-CN" altLang="en-US"/>
              <a:pPr/>
              <a:t>26/3/19</a:t>
            </a:fld>
            <a:endParaRPr lang="zh-CN" altLang="en-US" sz="1800">
              <a:solidFill>
                <a:srgbClr val="000000"/>
              </a:solidFill>
            </a:endParaRPr>
          </a:p>
        </p:txBody>
      </p:sp>
      <p:sp>
        <p:nvSpPr>
          <p:cNvPr id="4" name="页脚占位符 2">
            <a:extLst>
              <a:ext uri="{FF2B5EF4-FFF2-40B4-BE49-F238E27FC236}">
                <a16:creationId xmlns="" xmlns:a16="http://schemas.microsoft.com/office/drawing/2014/main" id="{221EDF8D-6A64-174E-82E5-94DDAF015002}"/>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3">
            <a:extLst>
              <a:ext uri="{FF2B5EF4-FFF2-40B4-BE49-F238E27FC236}">
                <a16:creationId xmlns="" xmlns:a16="http://schemas.microsoft.com/office/drawing/2014/main" id="{08DD48FD-8BA0-304C-A3D2-74B871F6601A}"/>
              </a:ext>
            </a:extLst>
          </p:cNvPr>
          <p:cNvSpPr>
            <a:spLocks noGrp="1" noChangeArrowheads="1"/>
          </p:cNvSpPr>
          <p:nvPr>
            <p:ph type="sldNum" sz="quarter" idx="12"/>
          </p:nvPr>
        </p:nvSpPr>
        <p:spPr>
          <a:ln/>
        </p:spPr>
        <p:txBody>
          <a:bodyPr/>
          <a:lstStyle>
            <a:lvl1pPr>
              <a:defRPr/>
            </a:lvl1pPr>
          </a:lstStyle>
          <a:p>
            <a:fld id="{8A1816F3-03AB-EF46-8C9F-012CE930A82B}"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39237118"/>
      </p:ext>
    </p:extLst>
  </p:cSld>
  <p:clrMapOvr>
    <a:masterClrMapping/>
  </p:clrMapOvr>
  <p:transition xmlns:p14="http://schemas.microsoft.com/office/powerpoint/2010/main" spd="slow" advClick="0" advTm="3000"/>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8855D001-60B0-CB41-B163-CB55EBBE663C}"/>
              </a:ext>
            </a:extLst>
          </p:cNvPr>
          <p:cNvSpPr>
            <a:spLocks noGrp="1" noChangeArrowheads="1"/>
          </p:cNvSpPr>
          <p:nvPr>
            <p:ph type="dt" sz="half" idx="10"/>
          </p:nvPr>
        </p:nvSpPr>
        <p:spPr>
          <a:ln/>
        </p:spPr>
        <p:txBody>
          <a:bodyPr/>
          <a:lstStyle>
            <a:lvl1pPr>
              <a:defRPr/>
            </a:lvl1pPr>
          </a:lstStyle>
          <a:p>
            <a:fld id="{A3B0B3BC-06E6-F045-AE66-4274A148392A}" type="datetime1">
              <a:rPr lang="zh-CN" altLang="en-US"/>
              <a:pPr/>
              <a:t>26/3/19</a:t>
            </a:fld>
            <a:endParaRPr lang="zh-CN" altLang="en-US" sz="1800">
              <a:solidFill>
                <a:srgbClr val="000000"/>
              </a:solidFill>
            </a:endParaRPr>
          </a:p>
        </p:txBody>
      </p:sp>
      <p:sp>
        <p:nvSpPr>
          <p:cNvPr id="3" name="页脚占位符 2">
            <a:extLst>
              <a:ext uri="{FF2B5EF4-FFF2-40B4-BE49-F238E27FC236}">
                <a16:creationId xmlns="" xmlns:a16="http://schemas.microsoft.com/office/drawing/2014/main" id="{69AEA4F0-CDBA-0E4A-8979-2C0DB4E54C9B}"/>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3">
            <a:extLst>
              <a:ext uri="{FF2B5EF4-FFF2-40B4-BE49-F238E27FC236}">
                <a16:creationId xmlns="" xmlns:a16="http://schemas.microsoft.com/office/drawing/2014/main" id="{DF0094D9-A7E7-A047-A4FE-9F0E7B725F61}"/>
              </a:ext>
            </a:extLst>
          </p:cNvPr>
          <p:cNvSpPr>
            <a:spLocks noGrp="1" noChangeArrowheads="1"/>
          </p:cNvSpPr>
          <p:nvPr>
            <p:ph type="sldNum" sz="quarter" idx="12"/>
          </p:nvPr>
        </p:nvSpPr>
        <p:spPr>
          <a:ln/>
        </p:spPr>
        <p:txBody>
          <a:bodyPr/>
          <a:lstStyle>
            <a:lvl1pPr>
              <a:defRPr/>
            </a:lvl1pPr>
          </a:lstStyle>
          <a:p>
            <a:fld id="{9A625162-7793-2847-BFE1-D6BBFE2F9612}"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984062964"/>
      </p:ext>
    </p:extLst>
  </p:cSld>
  <p:clrMapOvr>
    <a:masterClrMapping/>
  </p:clrMapOvr>
  <p:transition xmlns:p14="http://schemas.microsoft.com/office/powerpoint/2010/main" spd="slow" advClick="0" advTm="3000"/>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1">
            <a:extLst>
              <a:ext uri="{FF2B5EF4-FFF2-40B4-BE49-F238E27FC236}">
                <a16:creationId xmlns="" xmlns:a16="http://schemas.microsoft.com/office/drawing/2014/main" id="{3C964789-679E-EA43-952C-0D96B1B6B6CB}"/>
              </a:ext>
            </a:extLst>
          </p:cNvPr>
          <p:cNvSpPr>
            <a:spLocks noGrp="1" noChangeArrowheads="1"/>
          </p:cNvSpPr>
          <p:nvPr>
            <p:ph type="dt" sz="half" idx="10"/>
          </p:nvPr>
        </p:nvSpPr>
        <p:spPr>
          <a:ln/>
        </p:spPr>
        <p:txBody>
          <a:bodyPr/>
          <a:lstStyle>
            <a:lvl1pPr>
              <a:defRPr/>
            </a:lvl1pPr>
          </a:lstStyle>
          <a:p>
            <a:fld id="{A3B0B3BC-06E6-F045-AE66-4274A148392A}" type="datetime1">
              <a:rPr lang="zh-CN" altLang="en-US"/>
              <a:pPr/>
              <a:t>26/3/19</a:t>
            </a:fld>
            <a:endParaRPr lang="zh-CN" altLang="en-US" sz="1800">
              <a:solidFill>
                <a:srgbClr val="000000"/>
              </a:solidFill>
            </a:endParaRPr>
          </a:p>
        </p:txBody>
      </p:sp>
      <p:sp>
        <p:nvSpPr>
          <p:cNvPr id="6" name="页脚占位符 2">
            <a:extLst>
              <a:ext uri="{FF2B5EF4-FFF2-40B4-BE49-F238E27FC236}">
                <a16:creationId xmlns="" xmlns:a16="http://schemas.microsoft.com/office/drawing/2014/main" id="{441C71E9-F8BB-0A4A-AEFB-0980D4890D8F}"/>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a:extLst>
              <a:ext uri="{FF2B5EF4-FFF2-40B4-BE49-F238E27FC236}">
                <a16:creationId xmlns="" xmlns:a16="http://schemas.microsoft.com/office/drawing/2014/main" id="{BD3721B6-2814-CE41-A7CE-24ABCAE07C55}"/>
              </a:ext>
            </a:extLst>
          </p:cNvPr>
          <p:cNvSpPr>
            <a:spLocks noGrp="1" noChangeArrowheads="1"/>
          </p:cNvSpPr>
          <p:nvPr>
            <p:ph type="sldNum" sz="quarter" idx="12"/>
          </p:nvPr>
        </p:nvSpPr>
        <p:spPr>
          <a:ln/>
        </p:spPr>
        <p:txBody>
          <a:bodyPr/>
          <a:lstStyle>
            <a:lvl1pPr>
              <a:defRPr/>
            </a:lvl1pPr>
          </a:lstStyle>
          <a:p>
            <a:fld id="{37306F39-2899-8F42-B026-C3A3EBF11AF1}"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859330661"/>
      </p:ext>
    </p:extLst>
  </p:cSld>
  <p:clrMapOvr>
    <a:masterClrMapping/>
  </p:clrMapOvr>
  <p:transition xmlns:p14="http://schemas.microsoft.com/office/powerpoint/2010/main" spd="slow" advClick="0" advTm="3000"/>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1">
            <a:extLst>
              <a:ext uri="{FF2B5EF4-FFF2-40B4-BE49-F238E27FC236}">
                <a16:creationId xmlns="" xmlns:a16="http://schemas.microsoft.com/office/drawing/2014/main" id="{E54F455F-75DB-BE43-9B7E-C26D69EF4553}"/>
              </a:ext>
            </a:extLst>
          </p:cNvPr>
          <p:cNvSpPr>
            <a:spLocks noGrp="1" noChangeArrowheads="1"/>
          </p:cNvSpPr>
          <p:nvPr>
            <p:ph type="dt" sz="half" idx="10"/>
          </p:nvPr>
        </p:nvSpPr>
        <p:spPr>
          <a:ln/>
        </p:spPr>
        <p:txBody>
          <a:bodyPr/>
          <a:lstStyle>
            <a:lvl1pPr>
              <a:defRPr/>
            </a:lvl1pPr>
          </a:lstStyle>
          <a:p>
            <a:fld id="{A3B0B3BC-06E6-F045-AE66-4274A148392A}" type="datetime1">
              <a:rPr lang="zh-CN" altLang="en-US"/>
              <a:pPr/>
              <a:t>26/3/19</a:t>
            </a:fld>
            <a:endParaRPr lang="zh-CN" altLang="en-US" sz="1800">
              <a:solidFill>
                <a:srgbClr val="000000"/>
              </a:solidFill>
            </a:endParaRPr>
          </a:p>
        </p:txBody>
      </p:sp>
      <p:sp>
        <p:nvSpPr>
          <p:cNvPr id="6" name="页脚占位符 2">
            <a:extLst>
              <a:ext uri="{FF2B5EF4-FFF2-40B4-BE49-F238E27FC236}">
                <a16:creationId xmlns="" xmlns:a16="http://schemas.microsoft.com/office/drawing/2014/main" id="{199BA958-DD9F-7344-B18F-FF41273487AB}"/>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a:extLst>
              <a:ext uri="{FF2B5EF4-FFF2-40B4-BE49-F238E27FC236}">
                <a16:creationId xmlns="" xmlns:a16="http://schemas.microsoft.com/office/drawing/2014/main" id="{210BEF42-E18D-6A46-8E69-C5CE1D346719}"/>
              </a:ext>
            </a:extLst>
          </p:cNvPr>
          <p:cNvSpPr>
            <a:spLocks noGrp="1" noChangeArrowheads="1"/>
          </p:cNvSpPr>
          <p:nvPr>
            <p:ph type="sldNum" sz="quarter" idx="12"/>
          </p:nvPr>
        </p:nvSpPr>
        <p:spPr>
          <a:ln/>
        </p:spPr>
        <p:txBody>
          <a:bodyPr/>
          <a:lstStyle>
            <a:lvl1pPr>
              <a:defRPr/>
            </a:lvl1pPr>
          </a:lstStyle>
          <a:p>
            <a:fld id="{CA878284-5CCD-E947-AC93-F51676621CDF}"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583144183"/>
      </p:ext>
    </p:extLst>
  </p:cSld>
  <p:clrMapOvr>
    <a:masterClrMapping/>
  </p:clrMapOvr>
  <p:transition xmlns:p14="http://schemas.microsoft.com/office/powerpoint/2010/main" spd="slow" advClick="0" advTm="3000"/>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1">
            <a:extLst>
              <a:ext uri="{FF2B5EF4-FFF2-40B4-BE49-F238E27FC236}">
                <a16:creationId xmlns="" xmlns:a16="http://schemas.microsoft.com/office/drawing/2014/main" id="{52656575-9D90-7544-B39B-A596D4D65180}"/>
              </a:ext>
            </a:extLst>
          </p:cNvPr>
          <p:cNvSpPr>
            <a:spLocks noGrp="1" noChangeArrowheads="1"/>
          </p:cNvSpPr>
          <p:nvPr>
            <p:ph type="dt" sz="half" idx="10"/>
          </p:nvPr>
        </p:nvSpPr>
        <p:spPr>
          <a:ln/>
        </p:spPr>
        <p:txBody>
          <a:bodyPr/>
          <a:lstStyle>
            <a:lvl1pPr>
              <a:defRPr/>
            </a:lvl1pPr>
          </a:lstStyle>
          <a:p>
            <a:fld id="{A3B0B3BC-06E6-F045-AE66-4274A148392A}" type="datetime1">
              <a:rPr lang="zh-CN" altLang="en-US"/>
              <a:pPr/>
              <a:t>26/3/19</a:t>
            </a:fld>
            <a:endParaRPr lang="zh-CN" altLang="en-US" sz="1800">
              <a:solidFill>
                <a:srgbClr val="000000"/>
              </a:solidFill>
            </a:endParaRPr>
          </a:p>
        </p:txBody>
      </p:sp>
      <p:sp>
        <p:nvSpPr>
          <p:cNvPr id="5" name="页脚占位符 2">
            <a:extLst>
              <a:ext uri="{FF2B5EF4-FFF2-40B4-BE49-F238E27FC236}">
                <a16:creationId xmlns="" xmlns:a16="http://schemas.microsoft.com/office/drawing/2014/main" id="{6F27D637-2C8D-2C4F-9708-606FDA5485DB}"/>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a:extLst>
              <a:ext uri="{FF2B5EF4-FFF2-40B4-BE49-F238E27FC236}">
                <a16:creationId xmlns="" xmlns:a16="http://schemas.microsoft.com/office/drawing/2014/main" id="{9D08B7E9-1643-9844-B72C-954B3A2CF327}"/>
              </a:ext>
            </a:extLst>
          </p:cNvPr>
          <p:cNvSpPr>
            <a:spLocks noGrp="1" noChangeArrowheads="1"/>
          </p:cNvSpPr>
          <p:nvPr>
            <p:ph type="sldNum" sz="quarter" idx="12"/>
          </p:nvPr>
        </p:nvSpPr>
        <p:spPr>
          <a:ln/>
        </p:spPr>
        <p:txBody>
          <a:bodyPr/>
          <a:lstStyle>
            <a:lvl1pPr>
              <a:defRPr/>
            </a:lvl1pPr>
          </a:lstStyle>
          <a:p>
            <a:fld id="{AE99DFE2-7941-8844-B8FD-CCA176E8FD3A}"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11342557"/>
      </p:ext>
    </p:extLst>
  </p:cSld>
  <p:clrMapOvr>
    <a:masterClrMapping/>
  </p:clrMapOvr>
  <p:transition xmlns:p14="http://schemas.microsoft.com/office/powerpoint/2010/main" spd="slow" advClick="0" advTm="3000"/>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1">
            <a:extLst>
              <a:ext uri="{FF2B5EF4-FFF2-40B4-BE49-F238E27FC236}">
                <a16:creationId xmlns="" xmlns:a16="http://schemas.microsoft.com/office/drawing/2014/main" id="{B00CE999-C676-9B41-9E08-4FA27588781A}"/>
              </a:ext>
            </a:extLst>
          </p:cNvPr>
          <p:cNvSpPr>
            <a:spLocks noGrp="1" noChangeArrowheads="1"/>
          </p:cNvSpPr>
          <p:nvPr>
            <p:ph type="dt" sz="half" idx="10"/>
          </p:nvPr>
        </p:nvSpPr>
        <p:spPr>
          <a:ln/>
        </p:spPr>
        <p:txBody>
          <a:bodyPr/>
          <a:lstStyle>
            <a:lvl1pPr>
              <a:defRPr/>
            </a:lvl1pPr>
          </a:lstStyle>
          <a:p>
            <a:fld id="{A3B0B3BC-06E6-F045-AE66-4274A148392A}" type="datetime1">
              <a:rPr lang="zh-CN" altLang="en-US"/>
              <a:pPr/>
              <a:t>26/3/19</a:t>
            </a:fld>
            <a:endParaRPr lang="zh-CN" altLang="en-US" sz="1800">
              <a:solidFill>
                <a:srgbClr val="000000"/>
              </a:solidFill>
            </a:endParaRPr>
          </a:p>
        </p:txBody>
      </p:sp>
      <p:sp>
        <p:nvSpPr>
          <p:cNvPr id="5" name="页脚占位符 2">
            <a:extLst>
              <a:ext uri="{FF2B5EF4-FFF2-40B4-BE49-F238E27FC236}">
                <a16:creationId xmlns="" xmlns:a16="http://schemas.microsoft.com/office/drawing/2014/main" id="{A3DC876F-A71C-9D4B-AD79-F034588A34B6}"/>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a:extLst>
              <a:ext uri="{FF2B5EF4-FFF2-40B4-BE49-F238E27FC236}">
                <a16:creationId xmlns="" xmlns:a16="http://schemas.microsoft.com/office/drawing/2014/main" id="{C4D52D54-DAC1-D341-9188-6ACEEC6CCDFC}"/>
              </a:ext>
            </a:extLst>
          </p:cNvPr>
          <p:cNvSpPr>
            <a:spLocks noGrp="1" noChangeArrowheads="1"/>
          </p:cNvSpPr>
          <p:nvPr>
            <p:ph type="sldNum" sz="quarter" idx="12"/>
          </p:nvPr>
        </p:nvSpPr>
        <p:spPr>
          <a:ln/>
        </p:spPr>
        <p:txBody>
          <a:bodyPr/>
          <a:lstStyle>
            <a:lvl1pPr>
              <a:defRPr/>
            </a:lvl1pPr>
          </a:lstStyle>
          <a:p>
            <a:fld id="{80CE3CC5-21D1-8049-BF4F-C105EFAD2A89}"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348567194"/>
      </p:ext>
    </p:extLst>
  </p:cSld>
  <p:clrMapOvr>
    <a:masterClrMapping/>
  </p:clrMapOvr>
  <p:transition xmlns:p14="http://schemas.microsoft.com/office/powerpoint/2010/main" spd="slow" advClick="0" advTm="3000"/>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日期占位符 4">
            <a:extLst>
              <a:ext uri="{FF2B5EF4-FFF2-40B4-BE49-F238E27FC236}">
                <a16:creationId xmlns="" xmlns:a16="http://schemas.microsoft.com/office/drawing/2014/main" id="{ED86D802-0E0E-594D-B3CB-B8C78FAD39B8}"/>
              </a:ext>
            </a:extLst>
          </p:cNvPr>
          <p:cNvSpPr>
            <a:spLocks noGrp="1" noChangeArrowheads="1"/>
          </p:cNvSpPr>
          <p:nvPr>
            <p:ph type="dt" sz="half" idx="10"/>
          </p:nvPr>
        </p:nvSpPr>
        <p:spPr>
          <a:ln/>
        </p:spPr>
        <p:txBody>
          <a:bodyPr/>
          <a:lstStyle>
            <a:lvl1pPr>
              <a:defRPr/>
            </a:lvl1pPr>
          </a:lstStyle>
          <a:p>
            <a:fld id="{CF6AAE1D-F436-E545-81CE-C31545D5455F}" type="datetime1">
              <a:rPr lang="zh-CN" altLang="en-US"/>
              <a:pPr/>
              <a:t>26/3/19</a:t>
            </a:fld>
            <a:endParaRPr lang="zh-CN" altLang="en-US" sz="1800">
              <a:solidFill>
                <a:srgbClr val="000000"/>
              </a:solidFill>
            </a:endParaRPr>
          </a:p>
        </p:txBody>
      </p:sp>
      <p:sp>
        <p:nvSpPr>
          <p:cNvPr id="5" name="页脚占位符 5">
            <a:extLst>
              <a:ext uri="{FF2B5EF4-FFF2-40B4-BE49-F238E27FC236}">
                <a16:creationId xmlns="" xmlns:a16="http://schemas.microsoft.com/office/drawing/2014/main" id="{9497E931-4C32-084E-B5AE-8C607FAFF301}"/>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a:extLst>
              <a:ext uri="{FF2B5EF4-FFF2-40B4-BE49-F238E27FC236}">
                <a16:creationId xmlns="" xmlns:a16="http://schemas.microsoft.com/office/drawing/2014/main" id="{471D18BC-07F5-F84A-97C9-698F7057068A}"/>
              </a:ext>
            </a:extLst>
          </p:cNvPr>
          <p:cNvSpPr>
            <a:spLocks noGrp="1" noChangeArrowheads="1"/>
          </p:cNvSpPr>
          <p:nvPr>
            <p:ph type="sldNum" sz="quarter" idx="12"/>
          </p:nvPr>
        </p:nvSpPr>
        <p:spPr>
          <a:ln/>
        </p:spPr>
        <p:txBody>
          <a:bodyPr/>
          <a:lstStyle>
            <a:lvl1pPr>
              <a:defRPr/>
            </a:lvl1pPr>
          </a:lstStyle>
          <a:p>
            <a:fld id="{7DE948E0-A5E0-C747-9003-47010C0D5949}"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9466686"/>
      </p:ext>
    </p:extLst>
  </p:cSld>
  <p:clrMapOvr>
    <a:masterClrMapping/>
  </p:clrMapOvr>
  <p:transition xmlns:p14="http://schemas.microsoft.com/office/powerpoint/2010/main" spd="slow" advClick="0" advTm="3000"/>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4">
            <a:extLst>
              <a:ext uri="{FF2B5EF4-FFF2-40B4-BE49-F238E27FC236}">
                <a16:creationId xmlns="" xmlns:a16="http://schemas.microsoft.com/office/drawing/2014/main" id="{F29997AA-D9B1-D646-A932-C69A56F38535}"/>
              </a:ext>
            </a:extLst>
          </p:cNvPr>
          <p:cNvSpPr>
            <a:spLocks noGrp="1" noChangeArrowheads="1"/>
          </p:cNvSpPr>
          <p:nvPr>
            <p:ph type="dt" sz="half" idx="10"/>
          </p:nvPr>
        </p:nvSpPr>
        <p:spPr>
          <a:ln/>
        </p:spPr>
        <p:txBody>
          <a:bodyPr/>
          <a:lstStyle>
            <a:lvl1pPr>
              <a:defRPr/>
            </a:lvl1pPr>
          </a:lstStyle>
          <a:p>
            <a:fld id="{CF6AAE1D-F436-E545-81CE-C31545D5455F}" type="datetime1">
              <a:rPr lang="zh-CN" altLang="en-US"/>
              <a:pPr/>
              <a:t>26/3/19</a:t>
            </a:fld>
            <a:endParaRPr lang="zh-CN" altLang="en-US" sz="1800">
              <a:solidFill>
                <a:srgbClr val="000000"/>
              </a:solidFill>
            </a:endParaRPr>
          </a:p>
        </p:txBody>
      </p:sp>
      <p:sp>
        <p:nvSpPr>
          <p:cNvPr id="5" name="页脚占位符 5">
            <a:extLst>
              <a:ext uri="{FF2B5EF4-FFF2-40B4-BE49-F238E27FC236}">
                <a16:creationId xmlns="" xmlns:a16="http://schemas.microsoft.com/office/drawing/2014/main" id="{E42BF8FA-7921-4A4F-A7BE-C0618C5B806E}"/>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a:extLst>
              <a:ext uri="{FF2B5EF4-FFF2-40B4-BE49-F238E27FC236}">
                <a16:creationId xmlns="" xmlns:a16="http://schemas.microsoft.com/office/drawing/2014/main" id="{9CDF54AE-CACB-5842-9D71-45FEB8BDBD60}"/>
              </a:ext>
            </a:extLst>
          </p:cNvPr>
          <p:cNvSpPr>
            <a:spLocks noGrp="1" noChangeArrowheads="1"/>
          </p:cNvSpPr>
          <p:nvPr>
            <p:ph type="sldNum" sz="quarter" idx="12"/>
          </p:nvPr>
        </p:nvSpPr>
        <p:spPr>
          <a:ln/>
        </p:spPr>
        <p:txBody>
          <a:bodyPr/>
          <a:lstStyle>
            <a:lvl1pPr>
              <a:defRPr/>
            </a:lvl1pPr>
          </a:lstStyle>
          <a:p>
            <a:fld id="{51175A87-7036-2D41-80E3-615EC96DB7BF}"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525130492"/>
      </p:ext>
    </p:extLst>
  </p:cSld>
  <p:clrMapOvr>
    <a:masterClrMapping/>
  </p:clrMapOvr>
  <p:transition xmlns:p14="http://schemas.microsoft.com/office/powerpoint/2010/main" spd="slow" advClick="0" advTm="3000"/>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4">
            <a:extLst>
              <a:ext uri="{FF2B5EF4-FFF2-40B4-BE49-F238E27FC236}">
                <a16:creationId xmlns="" xmlns:a16="http://schemas.microsoft.com/office/drawing/2014/main" id="{668046D9-3020-284A-8C10-82C2EC3383E0}"/>
              </a:ext>
            </a:extLst>
          </p:cNvPr>
          <p:cNvSpPr>
            <a:spLocks noGrp="1" noChangeArrowheads="1"/>
          </p:cNvSpPr>
          <p:nvPr>
            <p:ph type="dt" sz="half" idx="10"/>
          </p:nvPr>
        </p:nvSpPr>
        <p:spPr>
          <a:ln/>
        </p:spPr>
        <p:txBody>
          <a:bodyPr/>
          <a:lstStyle>
            <a:lvl1pPr>
              <a:defRPr/>
            </a:lvl1pPr>
          </a:lstStyle>
          <a:p>
            <a:fld id="{CF6AAE1D-F436-E545-81CE-C31545D5455F}" type="datetime1">
              <a:rPr lang="zh-CN" altLang="en-US"/>
              <a:pPr/>
              <a:t>26/3/19</a:t>
            </a:fld>
            <a:endParaRPr lang="zh-CN" altLang="en-US" sz="1800">
              <a:solidFill>
                <a:srgbClr val="000000"/>
              </a:solidFill>
            </a:endParaRPr>
          </a:p>
        </p:txBody>
      </p:sp>
      <p:sp>
        <p:nvSpPr>
          <p:cNvPr id="5" name="页脚占位符 5">
            <a:extLst>
              <a:ext uri="{FF2B5EF4-FFF2-40B4-BE49-F238E27FC236}">
                <a16:creationId xmlns="" xmlns:a16="http://schemas.microsoft.com/office/drawing/2014/main" id="{EFC39C89-0CBA-3441-959C-05859C5F0414}"/>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a:extLst>
              <a:ext uri="{FF2B5EF4-FFF2-40B4-BE49-F238E27FC236}">
                <a16:creationId xmlns="" xmlns:a16="http://schemas.microsoft.com/office/drawing/2014/main" id="{0973A2AF-667E-E647-A1FB-F7750963C430}"/>
              </a:ext>
            </a:extLst>
          </p:cNvPr>
          <p:cNvSpPr>
            <a:spLocks noGrp="1" noChangeArrowheads="1"/>
          </p:cNvSpPr>
          <p:nvPr>
            <p:ph type="sldNum" sz="quarter" idx="12"/>
          </p:nvPr>
        </p:nvSpPr>
        <p:spPr>
          <a:ln/>
        </p:spPr>
        <p:txBody>
          <a:bodyPr/>
          <a:lstStyle>
            <a:lvl1pPr>
              <a:defRPr/>
            </a:lvl1pPr>
          </a:lstStyle>
          <a:p>
            <a:fld id="{9A49FC64-C34A-EC48-AFE7-18A89B1E9DD0}"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462344113"/>
      </p:ext>
    </p:extLst>
  </p:cSld>
  <p:clrMapOvr>
    <a:masterClrMapping/>
  </p:clrMapOvr>
  <p:transition xmlns:p14="http://schemas.microsoft.com/office/powerpoint/2010/main" spd="slow" advClick="0" advTm="3000"/>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8D994F42-1E51-7D45-8F08-B8491C3B7DEC}"/>
              </a:ext>
            </a:extLst>
          </p:cNvPr>
          <p:cNvSpPr>
            <a:spLocks noGrp="1" noChangeArrowheads="1"/>
          </p:cNvSpPr>
          <p:nvPr>
            <p:ph type="dt" sz="half" idx="10"/>
          </p:nvPr>
        </p:nvSpPr>
        <p:spPr>
          <a:ln/>
        </p:spPr>
        <p:txBody>
          <a:bodyPr/>
          <a:lstStyle>
            <a:lvl1pPr>
              <a:defRPr/>
            </a:lvl1pPr>
          </a:lstStyle>
          <a:p>
            <a:fld id="{CF6AAE1D-F436-E545-81CE-C31545D5455F}" type="datetime1">
              <a:rPr lang="zh-CN" altLang="en-US"/>
              <a:pPr/>
              <a:t>26/3/19</a:t>
            </a:fld>
            <a:endParaRPr lang="zh-CN" altLang="en-US" sz="1800">
              <a:solidFill>
                <a:srgbClr val="000000"/>
              </a:solidFill>
            </a:endParaRPr>
          </a:p>
        </p:txBody>
      </p:sp>
      <p:sp>
        <p:nvSpPr>
          <p:cNvPr id="6" name="页脚占位符 5">
            <a:extLst>
              <a:ext uri="{FF2B5EF4-FFF2-40B4-BE49-F238E27FC236}">
                <a16:creationId xmlns="" xmlns:a16="http://schemas.microsoft.com/office/drawing/2014/main" id="{2CE4CF0A-8B5B-CE49-95FC-6D23910BBB6A}"/>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a:extLst>
              <a:ext uri="{FF2B5EF4-FFF2-40B4-BE49-F238E27FC236}">
                <a16:creationId xmlns="" xmlns:a16="http://schemas.microsoft.com/office/drawing/2014/main" id="{6B6EF2AC-AD5A-4C44-BA99-17A19B7C994A}"/>
              </a:ext>
            </a:extLst>
          </p:cNvPr>
          <p:cNvSpPr>
            <a:spLocks noGrp="1" noChangeArrowheads="1"/>
          </p:cNvSpPr>
          <p:nvPr>
            <p:ph type="sldNum" sz="quarter" idx="12"/>
          </p:nvPr>
        </p:nvSpPr>
        <p:spPr>
          <a:ln/>
        </p:spPr>
        <p:txBody>
          <a:bodyPr/>
          <a:lstStyle>
            <a:lvl1pPr>
              <a:defRPr/>
            </a:lvl1pPr>
          </a:lstStyle>
          <a:p>
            <a:fld id="{8825AF15-CA33-594D-9140-34DD5B8DAB51}"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759824101"/>
      </p:ext>
    </p:extLst>
  </p:cSld>
  <p:clrMapOvr>
    <a:masterClrMapping/>
  </p:clrMapOvr>
  <p:transition xmlns:p14="http://schemas.microsoft.com/office/powerpoint/2010/main" spd="slow" advClick="0" advTm="3000"/>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4">
            <a:extLst>
              <a:ext uri="{FF2B5EF4-FFF2-40B4-BE49-F238E27FC236}">
                <a16:creationId xmlns="" xmlns:a16="http://schemas.microsoft.com/office/drawing/2014/main" id="{D16E8A22-20FB-054D-A296-C24339F62D10}"/>
              </a:ext>
            </a:extLst>
          </p:cNvPr>
          <p:cNvSpPr>
            <a:spLocks noGrp="1" noChangeArrowheads="1"/>
          </p:cNvSpPr>
          <p:nvPr>
            <p:ph type="dt" sz="half" idx="10"/>
          </p:nvPr>
        </p:nvSpPr>
        <p:spPr>
          <a:ln/>
        </p:spPr>
        <p:txBody>
          <a:bodyPr/>
          <a:lstStyle>
            <a:lvl1pPr>
              <a:defRPr/>
            </a:lvl1pPr>
          </a:lstStyle>
          <a:p>
            <a:fld id="{CF6AAE1D-F436-E545-81CE-C31545D5455F}" type="datetime1">
              <a:rPr lang="zh-CN" altLang="en-US"/>
              <a:pPr/>
              <a:t>26/3/19</a:t>
            </a:fld>
            <a:endParaRPr lang="zh-CN" altLang="en-US" sz="1800">
              <a:solidFill>
                <a:srgbClr val="000000"/>
              </a:solidFill>
            </a:endParaRPr>
          </a:p>
        </p:txBody>
      </p:sp>
      <p:sp>
        <p:nvSpPr>
          <p:cNvPr id="8" name="页脚占位符 5">
            <a:extLst>
              <a:ext uri="{FF2B5EF4-FFF2-40B4-BE49-F238E27FC236}">
                <a16:creationId xmlns="" xmlns:a16="http://schemas.microsoft.com/office/drawing/2014/main" id="{EF71FBCF-7BD8-DE49-AECA-081506FBE4FB}"/>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6">
            <a:extLst>
              <a:ext uri="{FF2B5EF4-FFF2-40B4-BE49-F238E27FC236}">
                <a16:creationId xmlns="" xmlns:a16="http://schemas.microsoft.com/office/drawing/2014/main" id="{EF45F2EC-2F58-A948-AF49-1FE2CCC5237A}"/>
              </a:ext>
            </a:extLst>
          </p:cNvPr>
          <p:cNvSpPr>
            <a:spLocks noGrp="1" noChangeArrowheads="1"/>
          </p:cNvSpPr>
          <p:nvPr>
            <p:ph type="sldNum" sz="quarter" idx="12"/>
          </p:nvPr>
        </p:nvSpPr>
        <p:spPr>
          <a:ln/>
        </p:spPr>
        <p:txBody>
          <a:bodyPr/>
          <a:lstStyle>
            <a:lvl1pPr>
              <a:defRPr/>
            </a:lvl1pPr>
          </a:lstStyle>
          <a:p>
            <a:fld id="{0628032F-6E61-2C41-8E45-D8C1F21294C1}"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4294419229"/>
      </p:ext>
    </p:extLst>
  </p:cSld>
  <p:clrMapOvr>
    <a:masterClrMapping/>
  </p:clrMapOvr>
  <p:transition xmlns:p14="http://schemas.microsoft.com/office/powerpoint/2010/main" spd="slow" advClick="0" advTm="3000"/>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4">
            <a:extLst>
              <a:ext uri="{FF2B5EF4-FFF2-40B4-BE49-F238E27FC236}">
                <a16:creationId xmlns="" xmlns:a16="http://schemas.microsoft.com/office/drawing/2014/main" id="{23DD9EF9-2859-1C43-B380-BB7380C49E5A}"/>
              </a:ext>
            </a:extLst>
          </p:cNvPr>
          <p:cNvSpPr>
            <a:spLocks noGrp="1" noChangeArrowheads="1"/>
          </p:cNvSpPr>
          <p:nvPr>
            <p:ph type="dt" sz="half" idx="10"/>
          </p:nvPr>
        </p:nvSpPr>
        <p:spPr>
          <a:ln/>
        </p:spPr>
        <p:txBody>
          <a:bodyPr/>
          <a:lstStyle>
            <a:lvl1pPr>
              <a:defRPr/>
            </a:lvl1pPr>
          </a:lstStyle>
          <a:p>
            <a:fld id="{CF6AAE1D-F436-E545-81CE-C31545D5455F}" type="datetime1">
              <a:rPr lang="zh-CN" altLang="en-US"/>
              <a:pPr/>
              <a:t>26/3/19</a:t>
            </a:fld>
            <a:endParaRPr lang="zh-CN" altLang="en-US" sz="1800">
              <a:solidFill>
                <a:srgbClr val="000000"/>
              </a:solidFill>
            </a:endParaRPr>
          </a:p>
        </p:txBody>
      </p:sp>
      <p:sp>
        <p:nvSpPr>
          <p:cNvPr id="4" name="页脚占位符 5">
            <a:extLst>
              <a:ext uri="{FF2B5EF4-FFF2-40B4-BE49-F238E27FC236}">
                <a16:creationId xmlns="" xmlns:a16="http://schemas.microsoft.com/office/drawing/2014/main" id="{8279D105-CACF-1249-A2ED-E64F76ABCF11}"/>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6">
            <a:extLst>
              <a:ext uri="{FF2B5EF4-FFF2-40B4-BE49-F238E27FC236}">
                <a16:creationId xmlns="" xmlns:a16="http://schemas.microsoft.com/office/drawing/2014/main" id="{03CDAEA1-6F3B-8649-9635-59FC11E09070}"/>
              </a:ext>
            </a:extLst>
          </p:cNvPr>
          <p:cNvSpPr>
            <a:spLocks noGrp="1" noChangeArrowheads="1"/>
          </p:cNvSpPr>
          <p:nvPr>
            <p:ph type="sldNum" sz="quarter" idx="12"/>
          </p:nvPr>
        </p:nvSpPr>
        <p:spPr>
          <a:ln/>
        </p:spPr>
        <p:txBody>
          <a:bodyPr/>
          <a:lstStyle>
            <a:lvl1pPr>
              <a:defRPr/>
            </a:lvl1pPr>
          </a:lstStyle>
          <a:p>
            <a:fld id="{D377A4D1-890D-1640-86A6-0E3ED2E22212}"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940744783"/>
      </p:ext>
    </p:extLst>
  </p:cSld>
  <p:clrMapOvr>
    <a:masterClrMapping/>
  </p:clrMapOvr>
  <p:transition xmlns:p14="http://schemas.microsoft.com/office/powerpoint/2010/main" spd="slow" advClick="0" advTm="3000"/>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4">
            <a:extLst>
              <a:ext uri="{FF2B5EF4-FFF2-40B4-BE49-F238E27FC236}">
                <a16:creationId xmlns="" xmlns:a16="http://schemas.microsoft.com/office/drawing/2014/main" id="{65E5486F-1C56-2D42-B625-5062D4F3C591}"/>
              </a:ext>
            </a:extLst>
          </p:cNvPr>
          <p:cNvSpPr>
            <a:spLocks noGrp="1" noChangeArrowheads="1"/>
          </p:cNvSpPr>
          <p:nvPr>
            <p:ph type="dt" sz="half" idx="10"/>
          </p:nvPr>
        </p:nvSpPr>
        <p:spPr>
          <a:ln/>
        </p:spPr>
        <p:txBody>
          <a:bodyPr/>
          <a:lstStyle>
            <a:lvl1pPr>
              <a:defRPr/>
            </a:lvl1pPr>
          </a:lstStyle>
          <a:p>
            <a:fld id="{CF6AAE1D-F436-E545-81CE-C31545D5455F}" type="datetime1">
              <a:rPr lang="zh-CN" altLang="en-US"/>
              <a:pPr/>
              <a:t>26/3/19</a:t>
            </a:fld>
            <a:endParaRPr lang="zh-CN" altLang="en-US" sz="1800">
              <a:solidFill>
                <a:srgbClr val="000000"/>
              </a:solidFill>
            </a:endParaRPr>
          </a:p>
        </p:txBody>
      </p:sp>
      <p:sp>
        <p:nvSpPr>
          <p:cNvPr id="3" name="页脚占位符 5">
            <a:extLst>
              <a:ext uri="{FF2B5EF4-FFF2-40B4-BE49-F238E27FC236}">
                <a16:creationId xmlns="" xmlns:a16="http://schemas.microsoft.com/office/drawing/2014/main" id="{66B267D5-32C1-2C4F-9A02-9D8CD43EDD80}"/>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6">
            <a:extLst>
              <a:ext uri="{FF2B5EF4-FFF2-40B4-BE49-F238E27FC236}">
                <a16:creationId xmlns="" xmlns:a16="http://schemas.microsoft.com/office/drawing/2014/main" id="{EBAD41B3-1627-8345-88C3-ADDEAF335BD0}"/>
              </a:ext>
            </a:extLst>
          </p:cNvPr>
          <p:cNvSpPr>
            <a:spLocks noGrp="1" noChangeArrowheads="1"/>
          </p:cNvSpPr>
          <p:nvPr>
            <p:ph type="sldNum" sz="quarter" idx="12"/>
          </p:nvPr>
        </p:nvSpPr>
        <p:spPr>
          <a:ln/>
        </p:spPr>
        <p:txBody>
          <a:bodyPr/>
          <a:lstStyle>
            <a:lvl1pPr>
              <a:defRPr/>
            </a:lvl1pPr>
          </a:lstStyle>
          <a:p>
            <a:fld id="{324F97EF-B115-F641-AA3D-A89DAC253C89}"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429442604"/>
      </p:ext>
    </p:extLst>
  </p:cSld>
  <p:clrMapOvr>
    <a:masterClrMapping/>
  </p:clrMapOvr>
  <p:transition xmlns:p14="http://schemas.microsoft.com/office/powerpoint/2010/main" spd="slow" advClick="0" advTm="3000"/>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E1D1B1D3-9E44-744E-BF55-F820398ECF34}"/>
              </a:ext>
            </a:extLst>
          </p:cNvPr>
          <p:cNvSpPr>
            <a:spLocks noGrp="1" noChangeArrowheads="1"/>
          </p:cNvSpPr>
          <p:nvPr>
            <p:ph type="dt" sz="half" idx="10"/>
          </p:nvPr>
        </p:nvSpPr>
        <p:spPr>
          <a:ln/>
        </p:spPr>
        <p:txBody>
          <a:bodyPr/>
          <a:lstStyle>
            <a:lvl1pPr>
              <a:defRPr/>
            </a:lvl1pPr>
          </a:lstStyle>
          <a:p>
            <a:fld id="{CF6AAE1D-F436-E545-81CE-C31545D5455F}" type="datetime1">
              <a:rPr lang="zh-CN" altLang="en-US"/>
              <a:pPr/>
              <a:t>26/3/19</a:t>
            </a:fld>
            <a:endParaRPr lang="zh-CN" altLang="en-US" sz="1800">
              <a:solidFill>
                <a:srgbClr val="000000"/>
              </a:solidFill>
            </a:endParaRPr>
          </a:p>
        </p:txBody>
      </p:sp>
      <p:sp>
        <p:nvSpPr>
          <p:cNvPr id="6" name="页脚占位符 5">
            <a:extLst>
              <a:ext uri="{FF2B5EF4-FFF2-40B4-BE49-F238E27FC236}">
                <a16:creationId xmlns="" xmlns:a16="http://schemas.microsoft.com/office/drawing/2014/main" id="{6378F398-8B61-8247-B438-D799E42A217A}"/>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a:extLst>
              <a:ext uri="{FF2B5EF4-FFF2-40B4-BE49-F238E27FC236}">
                <a16:creationId xmlns="" xmlns:a16="http://schemas.microsoft.com/office/drawing/2014/main" id="{4A48CBC9-A23C-5A47-973C-1ED3EC56BB4D}"/>
              </a:ext>
            </a:extLst>
          </p:cNvPr>
          <p:cNvSpPr>
            <a:spLocks noGrp="1" noChangeArrowheads="1"/>
          </p:cNvSpPr>
          <p:nvPr>
            <p:ph type="sldNum" sz="quarter" idx="12"/>
          </p:nvPr>
        </p:nvSpPr>
        <p:spPr>
          <a:ln/>
        </p:spPr>
        <p:txBody>
          <a:bodyPr/>
          <a:lstStyle>
            <a:lvl1pPr>
              <a:defRPr/>
            </a:lvl1pPr>
          </a:lstStyle>
          <a:p>
            <a:fld id="{565AEF8E-B2BB-A946-B852-F106B0A012C8}"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084443840"/>
      </p:ext>
    </p:extLst>
  </p:cSld>
  <p:clrMapOvr>
    <a:masterClrMapping/>
  </p:clrMapOvr>
  <p:transition xmlns:p14="http://schemas.microsoft.com/office/powerpoint/2010/main" spd="slow" advClick="0" advTm="3000"/>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66B337B5-1B72-1242-80A4-321E81730071}"/>
              </a:ext>
            </a:extLst>
          </p:cNvPr>
          <p:cNvSpPr>
            <a:spLocks noGrp="1" noChangeArrowheads="1"/>
          </p:cNvSpPr>
          <p:nvPr>
            <p:ph type="dt" sz="half" idx="10"/>
          </p:nvPr>
        </p:nvSpPr>
        <p:spPr>
          <a:ln/>
        </p:spPr>
        <p:txBody>
          <a:bodyPr/>
          <a:lstStyle>
            <a:lvl1pPr>
              <a:defRPr/>
            </a:lvl1pPr>
          </a:lstStyle>
          <a:p>
            <a:fld id="{CF6AAE1D-F436-E545-81CE-C31545D5455F}" type="datetime1">
              <a:rPr lang="zh-CN" altLang="en-US"/>
              <a:pPr/>
              <a:t>26/3/19</a:t>
            </a:fld>
            <a:endParaRPr lang="zh-CN" altLang="en-US" sz="1800">
              <a:solidFill>
                <a:srgbClr val="000000"/>
              </a:solidFill>
            </a:endParaRPr>
          </a:p>
        </p:txBody>
      </p:sp>
      <p:sp>
        <p:nvSpPr>
          <p:cNvPr id="6" name="页脚占位符 5">
            <a:extLst>
              <a:ext uri="{FF2B5EF4-FFF2-40B4-BE49-F238E27FC236}">
                <a16:creationId xmlns="" xmlns:a16="http://schemas.microsoft.com/office/drawing/2014/main" id="{C7CE70C6-9B5E-E044-AC87-1E6BB5F17365}"/>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a:extLst>
              <a:ext uri="{FF2B5EF4-FFF2-40B4-BE49-F238E27FC236}">
                <a16:creationId xmlns="" xmlns:a16="http://schemas.microsoft.com/office/drawing/2014/main" id="{1AB79EB0-AD10-3C42-AB80-F2CCE0A58E46}"/>
              </a:ext>
            </a:extLst>
          </p:cNvPr>
          <p:cNvSpPr>
            <a:spLocks noGrp="1" noChangeArrowheads="1"/>
          </p:cNvSpPr>
          <p:nvPr>
            <p:ph type="sldNum" sz="quarter" idx="12"/>
          </p:nvPr>
        </p:nvSpPr>
        <p:spPr>
          <a:ln/>
        </p:spPr>
        <p:txBody>
          <a:bodyPr/>
          <a:lstStyle>
            <a:lvl1pPr>
              <a:defRPr/>
            </a:lvl1pPr>
          </a:lstStyle>
          <a:p>
            <a:fld id="{07519515-703C-AD41-9BE1-227C687726C1}"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719667055"/>
      </p:ext>
    </p:extLst>
  </p:cSld>
  <p:clrMapOvr>
    <a:masterClrMapping/>
  </p:clrMapOvr>
  <p:transition xmlns:p14="http://schemas.microsoft.com/office/powerpoint/2010/main" spd="slow" advClick="0" advTm="3000"/>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4">
            <a:extLst>
              <a:ext uri="{FF2B5EF4-FFF2-40B4-BE49-F238E27FC236}">
                <a16:creationId xmlns="" xmlns:a16="http://schemas.microsoft.com/office/drawing/2014/main" id="{2E17EF54-D459-A946-AC80-119BDC9084EE}"/>
              </a:ext>
            </a:extLst>
          </p:cNvPr>
          <p:cNvSpPr>
            <a:spLocks noGrp="1" noChangeArrowheads="1"/>
          </p:cNvSpPr>
          <p:nvPr>
            <p:ph type="dt" sz="half" idx="10"/>
          </p:nvPr>
        </p:nvSpPr>
        <p:spPr>
          <a:ln/>
        </p:spPr>
        <p:txBody>
          <a:bodyPr/>
          <a:lstStyle>
            <a:lvl1pPr>
              <a:defRPr/>
            </a:lvl1pPr>
          </a:lstStyle>
          <a:p>
            <a:fld id="{CF6AAE1D-F436-E545-81CE-C31545D5455F}" type="datetime1">
              <a:rPr lang="zh-CN" altLang="en-US"/>
              <a:pPr/>
              <a:t>26/3/19</a:t>
            </a:fld>
            <a:endParaRPr lang="zh-CN" altLang="en-US" sz="1800">
              <a:solidFill>
                <a:srgbClr val="000000"/>
              </a:solidFill>
            </a:endParaRPr>
          </a:p>
        </p:txBody>
      </p:sp>
      <p:sp>
        <p:nvSpPr>
          <p:cNvPr id="5" name="页脚占位符 5">
            <a:extLst>
              <a:ext uri="{FF2B5EF4-FFF2-40B4-BE49-F238E27FC236}">
                <a16:creationId xmlns="" xmlns:a16="http://schemas.microsoft.com/office/drawing/2014/main" id="{4FE7C5D1-34CB-794D-90BD-D3CE62BDC310}"/>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a:extLst>
              <a:ext uri="{FF2B5EF4-FFF2-40B4-BE49-F238E27FC236}">
                <a16:creationId xmlns="" xmlns:a16="http://schemas.microsoft.com/office/drawing/2014/main" id="{FED77EE1-893E-044A-8DA4-A49A9FCADEFE}"/>
              </a:ext>
            </a:extLst>
          </p:cNvPr>
          <p:cNvSpPr>
            <a:spLocks noGrp="1" noChangeArrowheads="1"/>
          </p:cNvSpPr>
          <p:nvPr>
            <p:ph type="sldNum" sz="quarter" idx="12"/>
          </p:nvPr>
        </p:nvSpPr>
        <p:spPr>
          <a:ln/>
        </p:spPr>
        <p:txBody>
          <a:bodyPr/>
          <a:lstStyle>
            <a:lvl1pPr>
              <a:defRPr/>
            </a:lvl1pPr>
          </a:lstStyle>
          <a:p>
            <a:fld id="{2518A8B2-7ACB-5F4E-88BC-17AB753A3F39}"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616751453"/>
      </p:ext>
    </p:extLst>
  </p:cSld>
  <p:clrMapOvr>
    <a:masterClrMapping/>
  </p:clrMapOvr>
  <p:transition xmlns:p14="http://schemas.microsoft.com/office/powerpoint/2010/main" spd="slow" advClick="0" advTm="3000"/>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4">
            <a:extLst>
              <a:ext uri="{FF2B5EF4-FFF2-40B4-BE49-F238E27FC236}">
                <a16:creationId xmlns="" xmlns:a16="http://schemas.microsoft.com/office/drawing/2014/main" id="{C324B4EA-7D74-7642-A460-B0332E2300A1}"/>
              </a:ext>
            </a:extLst>
          </p:cNvPr>
          <p:cNvSpPr>
            <a:spLocks noGrp="1" noChangeArrowheads="1"/>
          </p:cNvSpPr>
          <p:nvPr>
            <p:ph type="dt" sz="half" idx="10"/>
          </p:nvPr>
        </p:nvSpPr>
        <p:spPr>
          <a:ln/>
        </p:spPr>
        <p:txBody>
          <a:bodyPr/>
          <a:lstStyle>
            <a:lvl1pPr>
              <a:defRPr/>
            </a:lvl1pPr>
          </a:lstStyle>
          <a:p>
            <a:fld id="{CF6AAE1D-F436-E545-81CE-C31545D5455F}" type="datetime1">
              <a:rPr lang="zh-CN" altLang="en-US"/>
              <a:pPr/>
              <a:t>26/3/19</a:t>
            </a:fld>
            <a:endParaRPr lang="zh-CN" altLang="en-US" sz="1800">
              <a:solidFill>
                <a:srgbClr val="000000"/>
              </a:solidFill>
            </a:endParaRPr>
          </a:p>
        </p:txBody>
      </p:sp>
      <p:sp>
        <p:nvSpPr>
          <p:cNvPr id="5" name="页脚占位符 5">
            <a:extLst>
              <a:ext uri="{FF2B5EF4-FFF2-40B4-BE49-F238E27FC236}">
                <a16:creationId xmlns="" xmlns:a16="http://schemas.microsoft.com/office/drawing/2014/main" id="{31AD5650-939E-8840-96D5-F25045727CF0}"/>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a:extLst>
              <a:ext uri="{FF2B5EF4-FFF2-40B4-BE49-F238E27FC236}">
                <a16:creationId xmlns="" xmlns:a16="http://schemas.microsoft.com/office/drawing/2014/main" id="{E9B86313-F02A-5E47-96DE-A01747E0ECE8}"/>
              </a:ext>
            </a:extLst>
          </p:cNvPr>
          <p:cNvSpPr>
            <a:spLocks noGrp="1" noChangeArrowheads="1"/>
          </p:cNvSpPr>
          <p:nvPr>
            <p:ph type="sldNum" sz="quarter" idx="12"/>
          </p:nvPr>
        </p:nvSpPr>
        <p:spPr>
          <a:ln/>
        </p:spPr>
        <p:txBody>
          <a:bodyPr/>
          <a:lstStyle>
            <a:lvl1pPr>
              <a:defRPr/>
            </a:lvl1pPr>
          </a:lstStyle>
          <a:p>
            <a:fld id="{A89A86A7-6410-4D40-8295-630EEE0A0C7D}"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301072573"/>
      </p:ext>
    </p:extLst>
  </p:cSld>
  <p:clrMapOvr>
    <a:masterClrMapping/>
  </p:clrMapOvr>
  <p:transition xmlns:p14="http://schemas.microsoft.com/office/powerpoint/2010/main" spd="slow" advClick="0" advTm="3000"/>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日期占位符 4">
            <a:extLst>
              <a:ext uri="{FF2B5EF4-FFF2-40B4-BE49-F238E27FC236}">
                <a16:creationId xmlns="" xmlns:a16="http://schemas.microsoft.com/office/drawing/2014/main" id="{325D4991-7679-3D4B-A6FE-B1210D98383C}"/>
              </a:ext>
            </a:extLst>
          </p:cNvPr>
          <p:cNvSpPr>
            <a:spLocks noGrp="1" noChangeArrowheads="1"/>
          </p:cNvSpPr>
          <p:nvPr>
            <p:ph type="dt" sz="half" idx="10"/>
          </p:nvPr>
        </p:nvSpPr>
        <p:spPr>
          <a:ln/>
        </p:spPr>
        <p:txBody>
          <a:bodyPr/>
          <a:lstStyle>
            <a:lvl1pPr>
              <a:defRPr/>
            </a:lvl1pPr>
          </a:lstStyle>
          <a:p>
            <a:fld id="{A3439FFE-CCB5-9C49-9E2C-7DD3640E8B5D}" type="datetime1">
              <a:rPr lang="zh-CN" altLang="en-US"/>
              <a:pPr/>
              <a:t>26/3/19</a:t>
            </a:fld>
            <a:endParaRPr lang="zh-CN" altLang="en-US" sz="1800">
              <a:solidFill>
                <a:srgbClr val="000000"/>
              </a:solidFill>
            </a:endParaRPr>
          </a:p>
        </p:txBody>
      </p:sp>
      <p:sp>
        <p:nvSpPr>
          <p:cNvPr id="5" name="页脚占位符 5">
            <a:extLst>
              <a:ext uri="{FF2B5EF4-FFF2-40B4-BE49-F238E27FC236}">
                <a16:creationId xmlns="" xmlns:a16="http://schemas.microsoft.com/office/drawing/2014/main" id="{235CD2F0-C16B-8245-82FA-304DA1E60E10}"/>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a:extLst>
              <a:ext uri="{FF2B5EF4-FFF2-40B4-BE49-F238E27FC236}">
                <a16:creationId xmlns="" xmlns:a16="http://schemas.microsoft.com/office/drawing/2014/main" id="{1178CCA6-C23F-C544-96ED-2ECB0F2C908B}"/>
              </a:ext>
            </a:extLst>
          </p:cNvPr>
          <p:cNvSpPr>
            <a:spLocks noGrp="1" noChangeArrowheads="1"/>
          </p:cNvSpPr>
          <p:nvPr>
            <p:ph type="sldNum" sz="quarter" idx="12"/>
          </p:nvPr>
        </p:nvSpPr>
        <p:spPr>
          <a:ln/>
        </p:spPr>
        <p:txBody>
          <a:bodyPr/>
          <a:lstStyle>
            <a:lvl1pPr>
              <a:defRPr/>
            </a:lvl1pPr>
          </a:lstStyle>
          <a:p>
            <a:fld id="{FC514761-6F8D-8344-8721-B871BD46BE91}"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157797784"/>
      </p:ext>
    </p:extLst>
  </p:cSld>
  <p:clrMapOvr>
    <a:masterClrMapping/>
  </p:clrMapOvr>
  <p:transition xmlns:p14="http://schemas.microsoft.com/office/powerpoint/2010/main" spd="slow" advClick="0" advTm="3000"/>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4">
            <a:extLst>
              <a:ext uri="{FF2B5EF4-FFF2-40B4-BE49-F238E27FC236}">
                <a16:creationId xmlns="" xmlns:a16="http://schemas.microsoft.com/office/drawing/2014/main" id="{AC3928CC-0B57-B94B-9A75-181DFC5A2787}"/>
              </a:ext>
            </a:extLst>
          </p:cNvPr>
          <p:cNvSpPr>
            <a:spLocks noGrp="1" noChangeArrowheads="1"/>
          </p:cNvSpPr>
          <p:nvPr>
            <p:ph type="dt" sz="half" idx="10"/>
          </p:nvPr>
        </p:nvSpPr>
        <p:spPr>
          <a:ln/>
        </p:spPr>
        <p:txBody>
          <a:bodyPr/>
          <a:lstStyle>
            <a:lvl1pPr>
              <a:defRPr/>
            </a:lvl1pPr>
          </a:lstStyle>
          <a:p>
            <a:fld id="{A3439FFE-CCB5-9C49-9E2C-7DD3640E8B5D}" type="datetime1">
              <a:rPr lang="zh-CN" altLang="en-US"/>
              <a:pPr/>
              <a:t>26/3/19</a:t>
            </a:fld>
            <a:endParaRPr lang="zh-CN" altLang="en-US" sz="1800">
              <a:solidFill>
                <a:srgbClr val="000000"/>
              </a:solidFill>
            </a:endParaRPr>
          </a:p>
        </p:txBody>
      </p:sp>
      <p:sp>
        <p:nvSpPr>
          <p:cNvPr id="5" name="页脚占位符 5">
            <a:extLst>
              <a:ext uri="{FF2B5EF4-FFF2-40B4-BE49-F238E27FC236}">
                <a16:creationId xmlns="" xmlns:a16="http://schemas.microsoft.com/office/drawing/2014/main" id="{23ABC2B5-B685-E64B-B7C5-C6DED4474244}"/>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a:extLst>
              <a:ext uri="{FF2B5EF4-FFF2-40B4-BE49-F238E27FC236}">
                <a16:creationId xmlns="" xmlns:a16="http://schemas.microsoft.com/office/drawing/2014/main" id="{EE439E5F-0968-3A4B-869F-CC120498A303}"/>
              </a:ext>
            </a:extLst>
          </p:cNvPr>
          <p:cNvSpPr>
            <a:spLocks noGrp="1" noChangeArrowheads="1"/>
          </p:cNvSpPr>
          <p:nvPr>
            <p:ph type="sldNum" sz="quarter" idx="12"/>
          </p:nvPr>
        </p:nvSpPr>
        <p:spPr>
          <a:ln/>
        </p:spPr>
        <p:txBody>
          <a:bodyPr/>
          <a:lstStyle>
            <a:lvl1pPr>
              <a:defRPr/>
            </a:lvl1pPr>
          </a:lstStyle>
          <a:p>
            <a:fld id="{FE50AA73-72CB-B741-8C63-D1C89A3FF46E}"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4120453949"/>
      </p:ext>
    </p:extLst>
  </p:cSld>
  <p:clrMapOvr>
    <a:masterClrMapping/>
  </p:clrMapOvr>
  <p:transition xmlns:p14="http://schemas.microsoft.com/office/powerpoint/2010/main" spd="slow" advClick="0" advTm="3000"/>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4">
            <a:extLst>
              <a:ext uri="{FF2B5EF4-FFF2-40B4-BE49-F238E27FC236}">
                <a16:creationId xmlns="" xmlns:a16="http://schemas.microsoft.com/office/drawing/2014/main" id="{F8F34483-BF6B-8241-BE2E-1A759615A7A9}"/>
              </a:ext>
            </a:extLst>
          </p:cNvPr>
          <p:cNvSpPr>
            <a:spLocks noGrp="1" noChangeArrowheads="1"/>
          </p:cNvSpPr>
          <p:nvPr>
            <p:ph type="dt" sz="half" idx="10"/>
          </p:nvPr>
        </p:nvSpPr>
        <p:spPr>
          <a:ln/>
        </p:spPr>
        <p:txBody>
          <a:bodyPr/>
          <a:lstStyle>
            <a:lvl1pPr>
              <a:defRPr/>
            </a:lvl1pPr>
          </a:lstStyle>
          <a:p>
            <a:fld id="{A3439FFE-CCB5-9C49-9E2C-7DD3640E8B5D}" type="datetime1">
              <a:rPr lang="zh-CN" altLang="en-US"/>
              <a:pPr/>
              <a:t>26/3/19</a:t>
            </a:fld>
            <a:endParaRPr lang="zh-CN" altLang="en-US" sz="1800">
              <a:solidFill>
                <a:srgbClr val="000000"/>
              </a:solidFill>
            </a:endParaRPr>
          </a:p>
        </p:txBody>
      </p:sp>
      <p:sp>
        <p:nvSpPr>
          <p:cNvPr id="5" name="页脚占位符 5">
            <a:extLst>
              <a:ext uri="{FF2B5EF4-FFF2-40B4-BE49-F238E27FC236}">
                <a16:creationId xmlns="" xmlns:a16="http://schemas.microsoft.com/office/drawing/2014/main" id="{AAF62128-B03A-3446-A693-E5357D5EEAE0}"/>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a:extLst>
              <a:ext uri="{FF2B5EF4-FFF2-40B4-BE49-F238E27FC236}">
                <a16:creationId xmlns="" xmlns:a16="http://schemas.microsoft.com/office/drawing/2014/main" id="{59CF585C-7AA7-B840-B196-D2175D813839}"/>
              </a:ext>
            </a:extLst>
          </p:cNvPr>
          <p:cNvSpPr>
            <a:spLocks noGrp="1" noChangeArrowheads="1"/>
          </p:cNvSpPr>
          <p:nvPr>
            <p:ph type="sldNum" sz="quarter" idx="12"/>
          </p:nvPr>
        </p:nvSpPr>
        <p:spPr>
          <a:ln/>
        </p:spPr>
        <p:txBody>
          <a:bodyPr/>
          <a:lstStyle>
            <a:lvl1pPr>
              <a:defRPr/>
            </a:lvl1pPr>
          </a:lstStyle>
          <a:p>
            <a:fld id="{458A55DE-3402-9A45-85CB-7EE06B801CE6}"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297698422"/>
      </p:ext>
    </p:extLst>
  </p:cSld>
  <p:clrMapOvr>
    <a:masterClrMapping/>
  </p:clrMapOvr>
  <p:transition xmlns:p14="http://schemas.microsoft.com/office/powerpoint/2010/main" spd="slow" advClick="0" advTm="3000"/>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A36878D8-2D5B-544A-B170-1475E7E1A43D}"/>
              </a:ext>
            </a:extLst>
          </p:cNvPr>
          <p:cNvSpPr>
            <a:spLocks noGrp="1" noChangeArrowheads="1"/>
          </p:cNvSpPr>
          <p:nvPr>
            <p:ph type="dt" sz="half" idx="10"/>
          </p:nvPr>
        </p:nvSpPr>
        <p:spPr>
          <a:ln/>
        </p:spPr>
        <p:txBody>
          <a:bodyPr/>
          <a:lstStyle>
            <a:lvl1pPr>
              <a:defRPr/>
            </a:lvl1pPr>
          </a:lstStyle>
          <a:p>
            <a:fld id="{A3439FFE-CCB5-9C49-9E2C-7DD3640E8B5D}" type="datetime1">
              <a:rPr lang="zh-CN" altLang="en-US"/>
              <a:pPr/>
              <a:t>26/3/19</a:t>
            </a:fld>
            <a:endParaRPr lang="zh-CN" altLang="en-US" sz="1800">
              <a:solidFill>
                <a:srgbClr val="000000"/>
              </a:solidFill>
            </a:endParaRPr>
          </a:p>
        </p:txBody>
      </p:sp>
      <p:sp>
        <p:nvSpPr>
          <p:cNvPr id="6" name="页脚占位符 5">
            <a:extLst>
              <a:ext uri="{FF2B5EF4-FFF2-40B4-BE49-F238E27FC236}">
                <a16:creationId xmlns="" xmlns:a16="http://schemas.microsoft.com/office/drawing/2014/main" id="{26AEE628-111C-8A4B-AF29-0104DB52A3F2}"/>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a:extLst>
              <a:ext uri="{FF2B5EF4-FFF2-40B4-BE49-F238E27FC236}">
                <a16:creationId xmlns="" xmlns:a16="http://schemas.microsoft.com/office/drawing/2014/main" id="{62293CC8-4028-C04C-A99D-7DA29BD2037F}"/>
              </a:ext>
            </a:extLst>
          </p:cNvPr>
          <p:cNvSpPr>
            <a:spLocks noGrp="1" noChangeArrowheads="1"/>
          </p:cNvSpPr>
          <p:nvPr>
            <p:ph type="sldNum" sz="quarter" idx="12"/>
          </p:nvPr>
        </p:nvSpPr>
        <p:spPr>
          <a:ln/>
        </p:spPr>
        <p:txBody>
          <a:bodyPr/>
          <a:lstStyle>
            <a:lvl1pPr>
              <a:defRPr/>
            </a:lvl1pPr>
          </a:lstStyle>
          <a:p>
            <a:fld id="{DB313C61-3806-B84A-8936-2D5317C936D9}"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989822810"/>
      </p:ext>
    </p:extLst>
  </p:cSld>
  <p:clrMapOvr>
    <a:masterClrMapping/>
  </p:clrMapOvr>
  <p:transition xmlns:p14="http://schemas.microsoft.com/office/powerpoint/2010/main" spd="slow" advClick="0" advTm="3000"/>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4">
            <a:extLst>
              <a:ext uri="{FF2B5EF4-FFF2-40B4-BE49-F238E27FC236}">
                <a16:creationId xmlns="" xmlns:a16="http://schemas.microsoft.com/office/drawing/2014/main" id="{54EC5433-B7E7-0543-813E-86B0AB04C3A6}"/>
              </a:ext>
            </a:extLst>
          </p:cNvPr>
          <p:cNvSpPr>
            <a:spLocks noGrp="1" noChangeArrowheads="1"/>
          </p:cNvSpPr>
          <p:nvPr>
            <p:ph type="dt" sz="half" idx="10"/>
          </p:nvPr>
        </p:nvSpPr>
        <p:spPr>
          <a:ln/>
        </p:spPr>
        <p:txBody>
          <a:bodyPr/>
          <a:lstStyle>
            <a:lvl1pPr>
              <a:defRPr/>
            </a:lvl1pPr>
          </a:lstStyle>
          <a:p>
            <a:fld id="{A3439FFE-CCB5-9C49-9E2C-7DD3640E8B5D}" type="datetime1">
              <a:rPr lang="zh-CN" altLang="en-US"/>
              <a:pPr/>
              <a:t>26/3/19</a:t>
            </a:fld>
            <a:endParaRPr lang="zh-CN" altLang="en-US" sz="1800">
              <a:solidFill>
                <a:srgbClr val="000000"/>
              </a:solidFill>
            </a:endParaRPr>
          </a:p>
        </p:txBody>
      </p:sp>
      <p:sp>
        <p:nvSpPr>
          <p:cNvPr id="8" name="页脚占位符 5">
            <a:extLst>
              <a:ext uri="{FF2B5EF4-FFF2-40B4-BE49-F238E27FC236}">
                <a16:creationId xmlns="" xmlns:a16="http://schemas.microsoft.com/office/drawing/2014/main" id="{616A799C-74E9-D340-8014-CB2C7E02A0F0}"/>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6">
            <a:extLst>
              <a:ext uri="{FF2B5EF4-FFF2-40B4-BE49-F238E27FC236}">
                <a16:creationId xmlns="" xmlns:a16="http://schemas.microsoft.com/office/drawing/2014/main" id="{FC07F028-AA6B-F04D-A69D-024D3A19DEC0}"/>
              </a:ext>
            </a:extLst>
          </p:cNvPr>
          <p:cNvSpPr>
            <a:spLocks noGrp="1" noChangeArrowheads="1"/>
          </p:cNvSpPr>
          <p:nvPr>
            <p:ph type="sldNum" sz="quarter" idx="12"/>
          </p:nvPr>
        </p:nvSpPr>
        <p:spPr>
          <a:ln/>
        </p:spPr>
        <p:txBody>
          <a:bodyPr/>
          <a:lstStyle>
            <a:lvl1pPr>
              <a:defRPr/>
            </a:lvl1pPr>
          </a:lstStyle>
          <a:p>
            <a:fld id="{4ECC7479-49F8-0B4A-A67B-B185C3AB62A0}"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323831667"/>
      </p:ext>
    </p:extLst>
  </p:cSld>
  <p:clrMapOvr>
    <a:masterClrMapping/>
  </p:clrMapOvr>
  <p:transition xmlns:p14="http://schemas.microsoft.com/office/powerpoint/2010/main" spd="slow" advClick="0" advTm="3000"/>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4">
            <a:extLst>
              <a:ext uri="{FF2B5EF4-FFF2-40B4-BE49-F238E27FC236}">
                <a16:creationId xmlns="" xmlns:a16="http://schemas.microsoft.com/office/drawing/2014/main" id="{8831E57B-A199-B541-AA37-A1BD278C6756}"/>
              </a:ext>
            </a:extLst>
          </p:cNvPr>
          <p:cNvSpPr>
            <a:spLocks noGrp="1" noChangeArrowheads="1"/>
          </p:cNvSpPr>
          <p:nvPr>
            <p:ph type="dt" sz="half" idx="10"/>
          </p:nvPr>
        </p:nvSpPr>
        <p:spPr>
          <a:ln/>
        </p:spPr>
        <p:txBody>
          <a:bodyPr/>
          <a:lstStyle>
            <a:lvl1pPr>
              <a:defRPr/>
            </a:lvl1pPr>
          </a:lstStyle>
          <a:p>
            <a:fld id="{A3439FFE-CCB5-9C49-9E2C-7DD3640E8B5D}" type="datetime1">
              <a:rPr lang="zh-CN" altLang="en-US"/>
              <a:pPr/>
              <a:t>26/3/19</a:t>
            </a:fld>
            <a:endParaRPr lang="zh-CN" altLang="en-US" sz="1800">
              <a:solidFill>
                <a:srgbClr val="000000"/>
              </a:solidFill>
            </a:endParaRPr>
          </a:p>
        </p:txBody>
      </p:sp>
      <p:sp>
        <p:nvSpPr>
          <p:cNvPr id="4" name="页脚占位符 5">
            <a:extLst>
              <a:ext uri="{FF2B5EF4-FFF2-40B4-BE49-F238E27FC236}">
                <a16:creationId xmlns="" xmlns:a16="http://schemas.microsoft.com/office/drawing/2014/main" id="{CFFB558E-8683-1644-9C3D-47F3A5BCE60F}"/>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6">
            <a:extLst>
              <a:ext uri="{FF2B5EF4-FFF2-40B4-BE49-F238E27FC236}">
                <a16:creationId xmlns="" xmlns:a16="http://schemas.microsoft.com/office/drawing/2014/main" id="{525576B2-426E-1C45-BE6C-E83479064B01}"/>
              </a:ext>
            </a:extLst>
          </p:cNvPr>
          <p:cNvSpPr>
            <a:spLocks noGrp="1" noChangeArrowheads="1"/>
          </p:cNvSpPr>
          <p:nvPr>
            <p:ph type="sldNum" sz="quarter" idx="12"/>
          </p:nvPr>
        </p:nvSpPr>
        <p:spPr>
          <a:ln/>
        </p:spPr>
        <p:txBody>
          <a:bodyPr/>
          <a:lstStyle>
            <a:lvl1pPr>
              <a:defRPr/>
            </a:lvl1pPr>
          </a:lstStyle>
          <a:p>
            <a:fld id="{3C4F477D-DB59-F543-8042-ECBCA165AAA7}"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866850793"/>
      </p:ext>
    </p:extLst>
  </p:cSld>
  <p:clrMapOvr>
    <a:masterClrMapping/>
  </p:clrMapOvr>
  <p:transition xmlns:p14="http://schemas.microsoft.com/office/powerpoint/2010/main" spd="slow" advClick="0" advTm="3000"/>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4">
            <a:extLst>
              <a:ext uri="{FF2B5EF4-FFF2-40B4-BE49-F238E27FC236}">
                <a16:creationId xmlns="" xmlns:a16="http://schemas.microsoft.com/office/drawing/2014/main" id="{0F5368BA-28A3-1441-9EAF-74E14E874E47}"/>
              </a:ext>
            </a:extLst>
          </p:cNvPr>
          <p:cNvSpPr>
            <a:spLocks noGrp="1" noChangeArrowheads="1"/>
          </p:cNvSpPr>
          <p:nvPr>
            <p:ph type="dt" sz="half" idx="10"/>
          </p:nvPr>
        </p:nvSpPr>
        <p:spPr>
          <a:ln/>
        </p:spPr>
        <p:txBody>
          <a:bodyPr/>
          <a:lstStyle>
            <a:lvl1pPr>
              <a:defRPr/>
            </a:lvl1pPr>
          </a:lstStyle>
          <a:p>
            <a:fld id="{A3439FFE-CCB5-9C49-9E2C-7DD3640E8B5D}" type="datetime1">
              <a:rPr lang="zh-CN" altLang="en-US"/>
              <a:pPr/>
              <a:t>26/3/19</a:t>
            </a:fld>
            <a:endParaRPr lang="zh-CN" altLang="en-US" sz="1800">
              <a:solidFill>
                <a:srgbClr val="000000"/>
              </a:solidFill>
            </a:endParaRPr>
          </a:p>
        </p:txBody>
      </p:sp>
      <p:sp>
        <p:nvSpPr>
          <p:cNvPr id="3" name="页脚占位符 5">
            <a:extLst>
              <a:ext uri="{FF2B5EF4-FFF2-40B4-BE49-F238E27FC236}">
                <a16:creationId xmlns="" xmlns:a16="http://schemas.microsoft.com/office/drawing/2014/main" id="{567FC692-FD5B-A44A-8B02-C1D680C68FFB}"/>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6">
            <a:extLst>
              <a:ext uri="{FF2B5EF4-FFF2-40B4-BE49-F238E27FC236}">
                <a16:creationId xmlns="" xmlns:a16="http://schemas.microsoft.com/office/drawing/2014/main" id="{1C516E1F-A4E5-074F-8A72-DB1AD9C9D7DC}"/>
              </a:ext>
            </a:extLst>
          </p:cNvPr>
          <p:cNvSpPr>
            <a:spLocks noGrp="1" noChangeArrowheads="1"/>
          </p:cNvSpPr>
          <p:nvPr>
            <p:ph type="sldNum" sz="quarter" idx="12"/>
          </p:nvPr>
        </p:nvSpPr>
        <p:spPr>
          <a:ln/>
        </p:spPr>
        <p:txBody>
          <a:bodyPr/>
          <a:lstStyle>
            <a:lvl1pPr>
              <a:defRPr/>
            </a:lvl1pPr>
          </a:lstStyle>
          <a:p>
            <a:fld id="{516670AD-29BD-0C4C-8BC5-F0664AB01F02}"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438644330"/>
      </p:ext>
    </p:extLst>
  </p:cSld>
  <p:clrMapOvr>
    <a:masterClrMapping/>
  </p:clrMapOvr>
  <p:transition xmlns:p14="http://schemas.microsoft.com/office/powerpoint/2010/main" spd="slow" advClick="0" advTm="3000"/>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E7C1AEC8-81A0-344D-A448-2C7163137D33}"/>
              </a:ext>
            </a:extLst>
          </p:cNvPr>
          <p:cNvSpPr>
            <a:spLocks noGrp="1" noChangeArrowheads="1"/>
          </p:cNvSpPr>
          <p:nvPr>
            <p:ph type="dt" sz="half" idx="10"/>
          </p:nvPr>
        </p:nvSpPr>
        <p:spPr>
          <a:ln/>
        </p:spPr>
        <p:txBody>
          <a:bodyPr/>
          <a:lstStyle>
            <a:lvl1pPr>
              <a:defRPr/>
            </a:lvl1pPr>
          </a:lstStyle>
          <a:p>
            <a:fld id="{A3439FFE-CCB5-9C49-9E2C-7DD3640E8B5D}" type="datetime1">
              <a:rPr lang="zh-CN" altLang="en-US"/>
              <a:pPr/>
              <a:t>26/3/19</a:t>
            </a:fld>
            <a:endParaRPr lang="zh-CN" altLang="en-US" sz="1800">
              <a:solidFill>
                <a:srgbClr val="000000"/>
              </a:solidFill>
            </a:endParaRPr>
          </a:p>
        </p:txBody>
      </p:sp>
      <p:sp>
        <p:nvSpPr>
          <p:cNvPr id="6" name="页脚占位符 5">
            <a:extLst>
              <a:ext uri="{FF2B5EF4-FFF2-40B4-BE49-F238E27FC236}">
                <a16:creationId xmlns="" xmlns:a16="http://schemas.microsoft.com/office/drawing/2014/main" id="{65018A7D-AFA6-8B4C-9B60-F39A880BCD1E}"/>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a:extLst>
              <a:ext uri="{FF2B5EF4-FFF2-40B4-BE49-F238E27FC236}">
                <a16:creationId xmlns="" xmlns:a16="http://schemas.microsoft.com/office/drawing/2014/main" id="{1428CDD2-95C9-5C41-BE76-F3C22CF811F9}"/>
              </a:ext>
            </a:extLst>
          </p:cNvPr>
          <p:cNvSpPr>
            <a:spLocks noGrp="1" noChangeArrowheads="1"/>
          </p:cNvSpPr>
          <p:nvPr>
            <p:ph type="sldNum" sz="quarter" idx="12"/>
          </p:nvPr>
        </p:nvSpPr>
        <p:spPr>
          <a:ln/>
        </p:spPr>
        <p:txBody>
          <a:bodyPr/>
          <a:lstStyle>
            <a:lvl1pPr>
              <a:defRPr/>
            </a:lvl1pPr>
          </a:lstStyle>
          <a:p>
            <a:fld id="{47C6754E-8D34-394B-AC0E-13BE222E1F54}"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682022919"/>
      </p:ext>
    </p:extLst>
  </p:cSld>
  <p:clrMapOvr>
    <a:masterClrMapping/>
  </p:clrMapOvr>
  <p:transition xmlns:p14="http://schemas.microsoft.com/office/powerpoint/2010/main" spd="slow" advClick="0" advTm="3000"/>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AB7B2293-A2E6-8044-9FA3-7D94977268EE}"/>
              </a:ext>
            </a:extLst>
          </p:cNvPr>
          <p:cNvSpPr>
            <a:spLocks noGrp="1" noChangeArrowheads="1"/>
          </p:cNvSpPr>
          <p:nvPr>
            <p:ph type="dt" sz="half" idx="10"/>
          </p:nvPr>
        </p:nvSpPr>
        <p:spPr>
          <a:ln/>
        </p:spPr>
        <p:txBody>
          <a:bodyPr/>
          <a:lstStyle>
            <a:lvl1pPr>
              <a:defRPr/>
            </a:lvl1pPr>
          </a:lstStyle>
          <a:p>
            <a:fld id="{A3439FFE-CCB5-9C49-9E2C-7DD3640E8B5D}" type="datetime1">
              <a:rPr lang="zh-CN" altLang="en-US"/>
              <a:pPr/>
              <a:t>26/3/19</a:t>
            </a:fld>
            <a:endParaRPr lang="zh-CN" altLang="en-US" sz="1800">
              <a:solidFill>
                <a:srgbClr val="000000"/>
              </a:solidFill>
            </a:endParaRPr>
          </a:p>
        </p:txBody>
      </p:sp>
      <p:sp>
        <p:nvSpPr>
          <p:cNvPr id="6" name="页脚占位符 5">
            <a:extLst>
              <a:ext uri="{FF2B5EF4-FFF2-40B4-BE49-F238E27FC236}">
                <a16:creationId xmlns="" xmlns:a16="http://schemas.microsoft.com/office/drawing/2014/main" id="{404427AE-999E-7D4A-802F-D90EF56A0A50}"/>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a:extLst>
              <a:ext uri="{FF2B5EF4-FFF2-40B4-BE49-F238E27FC236}">
                <a16:creationId xmlns="" xmlns:a16="http://schemas.microsoft.com/office/drawing/2014/main" id="{727658BD-0168-3642-9BCB-41DFE31048D4}"/>
              </a:ext>
            </a:extLst>
          </p:cNvPr>
          <p:cNvSpPr>
            <a:spLocks noGrp="1" noChangeArrowheads="1"/>
          </p:cNvSpPr>
          <p:nvPr>
            <p:ph type="sldNum" sz="quarter" idx="12"/>
          </p:nvPr>
        </p:nvSpPr>
        <p:spPr>
          <a:ln/>
        </p:spPr>
        <p:txBody>
          <a:bodyPr/>
          <a:lstStyle>
            <a:lvl1pPr>
              <a:defRPr/>
            </a:lvl1pPr>
          </a:lstStyle>
          <a:p>
            <a:fld id="{66A02F22-52BF-7048-9DB3-36CF3A7051EF}"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868746680"/>
      </p:ext>
    </p:extLst>
  </p:cSld>
  <p:clrMapOvr>
    <a:masterClrMapping/>
  </p:clrMapOvr>
  <p:transition xmlns:p14="http://schemas.microsoft.com/office/powerpoint/2010/main" spd="slow" advClick="0" advTm="3000"/>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4">
            <a:extLst>
              <a:ext uri="{FF2B5EF4-FFF2-40B4-BE49-F238E27FC236}">
                <a16:creationId xmlns="" xmlns:a16="http://schemas.microsoft.com/office/drawing/2014/main" id="{02BDBBBC-32C7-D048-B373-77E494E1994B}"/>
              </a:ext>
            </a:extLst>
          </p:cNvPr>
          <p:cNvSpPr>
            <a:spLocks noGrp="1" noChangeArrowheads="1"/>
          </p:cNvSpPr>
          <p:nvPr>
            <p:ph type="dt" sz="half" idx="10"/>
          </p:nvPr>
        </p:nvSpPr>
        <p:spPr>
          <a:ln/>
        </p:spPr>
        <p:txBody>
          <a:bodyPr/>
          <a:lstStyle>
            <a:lvl1pPr>
              <a:defRPr/>
            </a:lvl1pPr>
          </a:lstStyle>
          <a:p>
            <a:fld id="{A3439FFE-CCB5-9C49-9E2C-7DD3640E8B5D}" type="datetime1">
              <a:rPr lang="zh-CN" altLang="en-US"/>
              <a:pPr/>
              <a:t>26/3/19</a:t>
            </a:fld>
            <a:endParaRPr lang="zh-CN" altLang="en-US" sz="1800">
              <a:solidFill>
                <a:srgbClr val="000000"/>
              </a:solidFill>
            </a:endParaRPr>
          </a:p>
        </p:txBody>
      </p:sp>
      <p:sp>
        <p:nvSpPr>
          <p:cNvPr id="5" name="页脚占位符 5">
            <a:extLst>
              <a:ext uri="{FF2B5EF4-FFF2-40B4-BE49-F238E27FC236}">
                <a16:creationId xmlns="" xmlns:a16="http://schemas.microsoft.com/office/drawing/2014/main" id="{208467DB-025E-2043-AC7A-182FAB3315BE}"/>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a:extLst>
              <a:ext uri="{FF2B5EF4-FFF2-40B4-BE49-F238E27FC236}">
                <a16:creationId xmlns="" xmlns:a16="http://schemas.microsoft.com/office/drawing/2014/main" id="{643B59F1-DC25-964A-A0B1-C7E3D821A22B}"/>
              </a:ext>
            </a:extLst>
          </p:cNvPr>
          <p:cNvSpPr>
            <a:spLocks noGrp="1" noChangeArrowheads="1"/>
          </p:cNvSpPr>
          <p:nvPr>
            <p:ph type="sldNum" sz="quarter" idx="12"/>
          </p:nvPr>
        </p:nvSpPr>
        <p:spPr>
          <a:ln/>
        </p:spPr>
        <p:txBody>
          <a:bodyPr/>
          <a:lstStyle>
            <a:lvl1pPr>
              <a:defRPr/>
            </a:lvl1pPr>
          </a:lstStyle>
          <a:p>
            <a:fld id="{F0388AEC-9D9F-064C-AB29-D5CA4E896807}"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564312964"/>
      </p:ext>
    </p:extLst>
  </p:cSld>
  <p:clrMapOvr>
    <a:masterClrMapping/>
  </p:clrMapOvr>
  <p:transition xmlns:p14="http://schemas.microsoft.com/office/powerpoint/2010/main" spd="slow" advClick="0" advTm="3000"/>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4">
            <a:extLst>
              <a:ext uri="{FF2B5EF4-FFF2-40B4-BE49-F238E27FC236}">
                <a16:creationId xmlns="" xmlns:a16="http://schemas.microsoft.com/office/drawing/2014/main" id="{2EF93702-EA79-FD41-A04E-955666FD0BFA}"/>
              </a:ext>
            </a:extLst>
          </p:cNvPr>
          <p:cNvSpPr>
            <a:spLocks noGrp="1" noChangeArrowheads="1"/>
          </p:cNvSpPr>
          <p:nvPr>
            <p:ph type="dt" sz="half" idx="10"/>
          </p:nvPr>
        </p:nvSpPr>
        <p:spPr>
          <a:ln/>
        </p:spPr>
        <p:txBody>
          <a:bodyPr/>
          <a:lstStyle>
            <a:lvl1pPr>
              <a:defRPr/>
            </a:lvl1pPr>
          </a:lstStyle>
          <a:p>
            <a:fld id="{A3439FFE-CCB5-9C49-9E2C-7DD3640E8B5D}" type="datetime1">
              <a:rPr lang="zh-CN" altLang="en-US"/>
              <a:pPr/>
              <a:t>26/3/19</a:t>
            </a:fld>
            <a:endParaRPr lang="zh-CN" altLang="en-US" sz="1800">
              <a:solidFill>
                <a:srgbClr val="000000"/>
              </a:solidFill>
            </a:endParaRPr>
          </a:p>
        </p:txBody>
      </p:sp>
      <p:sp>
        <p:nvSpPr>
          <p:cNvPr id="5" name="页脚占位符 5">
            <a:extLst>
              <a:ext uri="{FF2B5EF4-FFF2-40B4-BE49-F238E27FC236}">
                <a16:creationId xmlns="" xmlns:a16="http://schemas.microsoft.com/office/drawing/2014/main" id="{222BADF0-2FA3-A443-8458-6F36C920796E}"/>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a:extLst>
              <a:ext uri="{FF2B5EF4-FFF2-40B4-BE49-F238E27FC236}">
                <a16:creationId xmlns="" xmlns:a16="http://schemas.microsoft.com/office/drawing/2014/main" id="{E6EF5C32-B413-B64B-8469-AF49A74E8380}"/>
              </a:ext>
            </a:extLst>
          </p:cNvPr>
          <p:cNvSpPr>
            <a:spLocks noGrp="1" noChangeArrowheads="1"/>
          </p:cNvSpPr>
          <p:nvPr>
            <p:ph type="sldNum" sz="quarter" idx="12"/>
          </p:nvPr>
        </p:nvSpPr>
        <p:spPr>
          <a:ln/>
        </p:spPr>
        <p:txBody>
          <a:bodyPr/>
          <a:lstStyle>
            <a:lvl1pPr>
              <a:defRPr/>
            </a:lvl1pPr>
          </a:lstStyle>
          <a:p>
            <a:fld id="{7EF0E19B-E743-1642-BEEE-E81B69A46E2E}"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320598621"/>
      </p:ext>
    </p:extLst>
  </p:cSld>
  <p:clrMapOvr>
    <a:masterClrMapping/>
  </p:clrMapOvr>
  <p:transition xmlns:p14="http://schemas.microsoft.com/office/powerpoint/2010/main" spd="slow" advClick="0" advTm="3000"/>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679F4F25-45B1-6D40-9162-5C8C0FEE1439}"/>
              </a:ext>
            </a:extLst>
          </p:cNvPr>
          <p:cNvSpPr>
            <a:spLocks noGrp="1" noChangeArrowheads="1"/>
          </p:cNvSpPr>
          <p:nvPr>
            <p:ph type="dt" sz="half" idx="10"/>
          </p:nvPr>
        </p:nvSpPr>
        <p:spPr>
          <a:ln/>
        </p:spPr>
        <p:txBody>
          <a:bodyPr/>
          <a:lstStyle>
            <a:lvl1pPr>
              <a:defRPr/>
            </a:lvl1pPr>
          </a:lstStyle>
          <a:p>
            <a:fld id="{FB11C1C0-034B-E944-8DC6-F6DBD91BC293}" type="datetime1">
              <a:rPr lang="zh-CN" altLang="en-US"/>
              <a:pPr/>
              <a:t>26/3/19</a:t>
            </a:fld>
            <a:endParaRPr lang="zh-CN" altLang="en-US" sz="1800">
              <a:solidFill>
                <a:srgbClr val="000000"/>
              </a:solidFill>
            </a:endParaRPr>
          </a:p>
        </p:txBody>
      </p:sp>
      <p:sp>
        <p:nvSpPr>
          <p:cNvPr id="5" name="页脚占位符 4">
            <a:extLst>
              <a:ext uri="{FF2B5EF4-FFF2-40B4-BE49-F238E27FC236}">
                <a16:creationId xmlns="" xmlns:a16="http://schemas.microsoft.com/office/drawing/2014/main" id="{9D9CE061-8AD6-7146-919C-8A2D26165A3B}"/>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175D6E24-4828-D241-ACEA-D13DE0DF9F4A}"/>
              </a:ext>
            </a:extLst>
          </p:cNvPr>
          <p:cNvSpPr>
            <a:spLocks noGrp="1" noChangeArrowheads="1"/>
          </p:cNvSpPr>
          <p:nvPr>
            <p:ph type="sldNum" sz="quarter" idx="12"/>
          </p:nvPr>
        </p:nvSpPr>
        <p:spPr>
          <a:ln/>
        </p:spPr>
        <p:txBody>
          <a:bodyPr/>
          <a:lstStyle>
            <a:lvl1pPr>
              <a:defRPr/>
            </a:lvl1pPr>
          </a:lstStyle>
          <a:p>
            <a:fld id="{9E061A5E-EFCD-DF47-94B8-ECF65E982067}"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947572743"/>
      </p:ext>
    </p:extLst>
  </p:cSld>
  <p:clrMapOvr>
    <a:masterClrMapping/>
  </p:clrMapOvr>
  <p:transition xmlns:p14="http://schemas.microsoft.com/office/powerpoint/2010/main" spd="slow" advClick="0" advTm="3000"/>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993164B5-DFCD-BF4B-888F-A1D28F9A6B7C}"/>
              </a:ext>
            </a:extLst>
          </p:cNvPr>
          <p:cNvSpPr>
            <a:spLocks noGrp="1" noChangeArrowheads="1"/>
          </p:cNvSpPr>
          <p:nvPr>
            <p:ph type="dt" sz="half" idx="10"/>
          </p:nvPr>
        </p:nvSpPr>
        <p:spPr>
          <a:ln/>
        </p:spPr>
        <p:txBody>
          <a:bodyPr/>
          <a:lstStyle>
            <a:lvl1pPr>
              <a:defRPr/>
            </a:lvl1pPr>
          </a:lstStyle>
          <a:p>
            <a:fld id="{FB11C1C0-034B-E944-8DC6-F6DBD91BC293}" type="datetime1">
              <a:rPr lang="zh-CN" altLang="en-US"/>
              <a:pPr/>
              <a:t>26/3/19</a:t>
            </a:fld>
            <a:endParaRPr lang="zh-CN" altLang="en-US" sz="1800">
              <a:solidFill>
                <a:srgbClr val="000000"/>
              </a:solidFill>
            </a:endParaRPr>
          </a:p>
        </p:txBody>
      </p:sp>
      <p:sp>
        <p:nvSpPr>
          <p:cNvPr id="5" name="页脚占位符 4">
            <a:extLst>
              <a:ext uri="{FF2B5EF4-FFF2-40B4-BE49-F238E27FC236}">
                <a16:creationId xmlns="" xmlns:a16="http://schemas.microsoft.com/office/drawing/2014/main" id="{9C76E06B-44DC-7A4F-ACB1-054DB9EB9E34}"/>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C3CFDC90-5E20-2140-9AC2-8423083FE1F5}"/>
              </a:ext>
            </a:extLst>
          </p:cNvPr>
          <p:cNvSpPr>
            <a:spLocks noGrp="1" noChangeArrowheads="1"/>
          </p:cNvSpPr>
          <p:nvPr>
            <p:ph type="sldNum" sz="quarter" idx="12"/>
          </p:nvPr>
        </p:nvSpPr>
        <p:spPr>
          <a:ln/>
        </p:spPr>
        <p:txBody>
          <a:bodyPr/>
          <a:lstStyle>
            <a:lvl1pPr>
              <a:defRPr/>
            </a:lvl1pPr>
          </a:lstStyle>
          <a:p>
            <a:fld id="{ACB7C3B1-D803-A540-80F5-FA94654D6890}"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4245100123"/>
      </p:ext>
    </p:extLst>
  </p:cSld>
  <p:clrMapOvr>
    <a:masterClrMapping/>
  </p:clrMapOvr>
  <p:transition xmlns:p14="http://schemas.microsoft.com/office/powerpoint/2010/main" spd="slow" advClick="0" advTm="3000"/>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3">
            <a:extLst>
              <a:ext uri="{FF2B5EF4-FFF2-40B4-BE49-F238E27FC236}">
                <a16:creationId xmlns="" xmlns:a16="http://schemas.microsoft.com/office/drawing/2014/main" id="{5D7D4B45-68DE-BC49-8286-5ABB2B153908}"/>
              </a:ext>
            </a:extLst>
          </p:cNvPr>
          <p:cNvSpPr>
            <a:spLocks noGrp="1" noChangeArrowheads="1"/>
          </p:cNvSpPr>
          <p:nvPr>
            <p:ph type="dt" sz="half" idx="10"/>
          </p:nvPr>
        </p:nvSpPr>
        <p:spPr>
          <a:ln/>
        </p:spPr>
        <p:txBody>
          <a:bodyPr/>
          <a:lstStyle>
            <a:lvl1pPr>
              <a:defRPr/>
            </a:lvl1pPr>
          </a:lstStyle>
          <a:p>
            <a:fld id="{FB11C1C0-034B-E944-8DC6-F6DBD91BC293}" type="datetime1">
              <a:rPr lang="zh-CN" altLang="en-US"/>
              <a:pPr/>
              <a:t>26/3/19</a:t>
            </a:fld>
            <a:endParaRPr lang="zh-CN" altLang="en-US" sz="1800">
              <a:solidFill>
                <a:srgbClr val="000000"/>
              </a:solidFill>
            </a:endParaRPr>
          </a:p>
        </p:txBody>
      </p:sp>
      <p:sp>
        <p:nvSpPr>
          <p:cNvPr id="5" name="页脚占位符 4">
            <a:extLst>
              <a:ext uri="{FF2B5EF4-FFF2-40B4-BE49-F238E27FC236}">
                <a16:creationId xmlns="" xmlns:a16="http://schemas.microsoft.com/office/drawing/2014/main" id="{4EC6E131-D090-394A-832F-8865BE7FB3B3}"/>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E7C75E26-8643-E341-96B5-4DE2BF076871}"/>
              </a:ext>
            </a:extLst>
          </p:cNvPr>
          <p:cNvSpPr>
            <a:spLocks noGrp="1" noChangeArrowheads="1"/>
          </p:cNvSpPr>
          <p:nvPr>
            <p:ph type="sldNum" sz="quarter" idx="12"/>
          </p:nvPr>
        </p:nvSpPr>
        <p:spPr>
          <a:ln/>
        </p:spPr>
        <p:txBody>
          <a:bodyPr/>
          <a:lstStyle>
            <a:lvl1pPr>
              <a:defRPr/>
            </a:lvl1pPr>
          </a:lstStyle>
          <a:p>
            <a:fld id="{B16735E2-B0EC-3A48-92BC-DE95D22A0465}"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42477189"/>
      </p:ext>
    </p:extLst>
  </p:cSld>
  <p:clrMapOvr>
    <a:masterClrMapping/>
  </p:clrMapOvr>
  <p:transition xmlns:p14="http://schemas.microsoft.com/office/powerpoint/2010/main" spd="slow" advClick="0" advTm="3000"/>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a:extLst>
              <a:ext uri="{FF2B5EF4-FFF2-40B4-BE49-F238E27FC236}">
                <a16:creationId xmlns="" xmlns:a16="http://schemas.microsoft.com/office/drawing/2014/main" id="{9355D781-52CC-1141-98B0-C4EF3AADD1EF}"/>
              </a:ext>
            </a:extLst>
          </p:cNvPr>
          <p:cNvSpPr>
            <a:spLocks noGrp="1" noChangeArrowheads="1"/>
          </p:cNvSpPr>
          <p:nvPr>
            <p:ph type="dt" sz="half" idx="10"/>
          </p:nvPr>
        </p:nvSpPr>
        <p:spPr>
          <a:ln/>
        </p:spPr>
        <p:txBody>
          <a:bodyPr/>
          <a:lstStyle>
            <a:lvl1pPr>
              <a:defRPr/>
            </a:lvl1pPr>
          </a:lstStyle>
          <a:p>
            <a:fld id="{FB11C1C0-034B-E944-8DC6-F6DBD91BC293}" type="datetime1">
              <a:rPr lang="zh-CN" altLang="en-US"/>
              <a:pPr/>
              <a:t>26/3/19</a:t>
            </a:fld>
            <a:endParaRPr lang="zh-CN" altLang="en-US" sz="1800">
              <a:solidFill>
                <a:srgbClr val="000000"/>
              </a:solidFill>
            </a:endParaRPr>
          </a:p>
        </p:txBody>
      </p:sp>
      <p:sp>
        <p:nvSpPr>
          <p:cNvPr id="6" name="页脚占位符 4">
            <a:extLst>
              <a:ext uri="{FF2B5EF4-FFF2-40B4-BE49-F238E27FC236}">
                <a16:creationId xmlns="" xmlns:a16="http://schemas.microsoft.com/office/drawing/2014/main" id="{20131B7A-39C1-1D40-995D-8ED8E88B2DA2}"/>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a:extLst>
              <a:ext uri="{FF2B5EF4-FFF2-40B4-BE49-F238E27FC236}">
                <a16:creationId xmlns="" xmlns:a16="http://schemas.microsoft.com/office/drawing/2014/main" id="{37D0469C-EB78-DA4C-87C5-7E70B0548168}"/>
              </a:ext>
            </a:extLst>
          </p:cNvPr>
          <p:cNvSpPr>
            <a:spLocks noGrp="1" noChangeArrowheads="1"/>
          </p:cNvSpPr>
          <p:nvPr>
            <p:ph type="sldNum" sz="quarter" idx="12"/>
          </p:nvPr>
        </p:nvSpPr>
        <p:spPr>
          <a:ln/>
        </p:spPr>
        <p:txBody>
          <a:bodyPr/>
          <a:lstStyle>
            <a:lvl1pPr>
              <a:defRPr/>
            </a:lvl1pPr>
          </a:lstStyle>
          <a:p>
            <a:fld id="{F734090D-9D4A-0E49-BA3A-27E828D46D12}"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303287594"/>
      </p:ext>
    </p:extLst>
  </p:cSld>
  <p:clrMapOvr>
    <a:masterClrMapping/>
  </p:clrMapOvr>
  <p:transition xmlns:p14="http://schemas.microsoft.com/office/powerpoint/2010/main" spd="slow" advClick="0" advTm="3000"/>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a:extLst>
              <a:ext uri="{FF2B5EF4-FFF2-40B4-BE49-F238E27FC236}">
                <a16:creationId xmlns="" xmlns:a16="http://schemas.microsoft.com/office/drawing/2014/main" id="{8205E02A-0B68-9845-959A-F9E5BBB3BA54}"/>
              </a:ext>
            </a:extLst>
          </p:cNvPr>
          <p:cNvSpPr>
            <a:spLocks noGrp="1" noChangeArrowheads="1"/>
          </p:cNvSpPr>
          <p:nvPr>
            <p:ph type="dt" sz="half" idx="10"/>
          </p:nvPr>
        </p:nvSpPr>
        <p:spPr>
          <a:ln/>
        </p:spPr>
        <p:txBody>
          <a:bodyPr/>
          <a:lstStyle>
            <a:lvl1pPr>
              <a:defRPr/>
            </a:lvl1pPr>
          </a:lstStyle>
          <a:p>
            <a:fld id="{FB11C1C0-034B-E944-8DC6-F6DBD91BC293}" type="datetime1">
              <a:rPr lang="zh-CN" altLang="en-US"/>
              <a:pPr/>
              <a:t>26/3/19</a:t>
            </a:fld>
            <a:endParaRPr lang="zh-CN" altLang="en-US" sz="1800">
              <a:solidFill>
                <a:srgbClr val="000000"/>
              </a:solidFill>
            </a:endParaRPr>
          </a:p>
        </p:txBody>
      </p:sp>
      <p:sp>
        <p:nvSpPr>
          <p:cNvPr id="8" name="页脚占位符 4">
            <a:extLst>
              <a:ext uri="{FF2B5EF4-FFF2-40B4-BE49-F238E27FC236}">
                <a16:creationId xmlns="" xmlns:a16="http://schemas.microsoft.com/office/drawing/2014/main" id="{94A8C928-EE47-864D-A8E9-4A69A4DDC2B2}"/>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a:extLst>
              <a:ext uri="{FF2B5EF4-FFF2-40B4-BE49-F238E27FC236}">
                <a16:creationId xmlns="" xmlns:a16="http://schemas.microsoft.com/office/drawing/2014/main" id="{2ED356F0-0455-7348-A2CD-97ADAE23E27B}"/>
              </a:ext>
            </a:extLst>
          </p:cNvPr>
          <p:cNvSpPr>
            <a:spLocks noGrp="1" noChangeArrowheads="1"/>
          </p:cNvSpPr>
          <p:nvPr>
            <p:ph type="sldNum" sz="quarter" idx="12"/>
          </p:nvPr>
        </p:nvSpPr>
        <p:spPr>
          <a:ln/>
        </p:spPr>
        <p:txBody>
          <a:bodyPr/>
          <a:lstStyle>
            <a:lvl1pPr>
              <a:defRPr/>
            </a:lvl1pPr>
          </a:lstStyle>
          <a:p>
            <a:fld id="{790A3003-2E40-8344-8DD1-D8FCBCDEC09B}"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037511536"/>
      </p:ext>
    </p:extLst>
  </p:cSld>
  <p:clrMapOvr>
    <a:masterClrMapping/>
  </p:clrMapOvr>
  <p:transition xmlns:p14="http://schemas.microsoft.com/office/powerpoint/2010/main" spd="slow" advClick="0" advTm="3000"/>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a:extLst>
              <a:ext uri="{FF2B5EF4-FFF2-40B4-BE49-F238E27FC236}">
                <a16:creationId xmlns="" xmlns:a16="http://schemas.microsoft.com/office/drawing/2014/main" id="{1FBA5C58-C64F-9B4B-BEEB-5770B303BFC0}"/>
              </a:ext>
            </a:extLst>
          </p:cNvPr>
          <p:cNvSpPr>
            <a:spLocks noGrp="1" noChangeArrowheads="1"/>
          </p:cNvSpPr>
          <p:nvPr>
            <p:ph type="dt" sz="half" idx="10"/>
          </p:nvPr>
        </p:nvSpPr>
        <p:spPr>
          <a:ln/>
        </p:spPr>
        <p:txBody>
          <a:bodyPr/>
          <a:lstStyle>
            <a:lvl1pPr>
              <a:defRPr/>
            </a:lvl1pPr>
          </a:lstStyle>
          <a:p>
            <a:fld id="{FB11C1C0-034B-E944-8DC6-F6DBD91BC293}" type="datetime1">
              <a:rPr lang="zh-CN" altLang="en-US"/>
              <a:pPr/>
              <a:t>26/3/19</a:t>
            </a:fld>
            <a:endParaRPr lang="zh-CN" altLang="en-US" sz="1800">
              <a:solidFill>
                <a:srgbClr val="000000"/>
              </a:solidFill>
            </a:endParaRPr>
          </a:p>
        </p:txBody>
      </p:sp>
      <p:sp>
        <p:nvSpPr>
          <p:cNvPr id="4" name="页脚占位符 4">
            <a:extLst>
              <a:ext uri="{FF2B5EF4-FFF2-40B4-BE49-F238E27FC236}">
                <a16:creationId xmlns="" xmlns:a16="http://schemas.microsoft.com/office/drawing/2014/main" id="{A0CB7364-D006-DC49-B817-1C83D1CE17C0}"/>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a:extLst>
              <a:ext uri="{FF2B5EF4-FFF2-40B4-BE49-F238E27FC236}">
                <a16:creationId xmlns="" xmlns:a16="http://schemas.microsoft.com/office/drawing/2014/main" id="{7729A7AF-0D1B-7745-A750-96DC58E8123B}"/>
              </a:ext>
            </a:extLst>
          </p:cNvPr>
          <p:cNvSpPr>
            <a:spLocks noGrp="1" noChangeArrowheads="1"/>
          </p:cNvSpPr>
          <p:nvPr>
            <p:ph type="sldNum" sz="quarter" idx="12"/>
          </p:nvPr>
        </p:nvSpPr>
        <p:spPr>
          <a:ln/>
        </p:spPr>
        <p:txBody>
          <a:bodyPr/>
          <a:lstStyle>
            <a:lvl1pPr>
              <a:defRPr/>
            </a:lvl1pPr>
          </a:lstStyle>
          <a:p>
            <a:fld id="{B44D94EA-E870-F841-88F7-3CDECC90CEA3}"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713346524"/>
      </p:ext>
    </p:extLst>
  </p:cSld>
  <p:clrMapOvr>
    <a:masterClrMapping/>
  </p:clrMapOvr>
  <p:transition xmlns:p14="http://schemas.microsoft.com/office/powerpoint/2010/main" spd="slow" advClick="0" advTm="3000"/>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a:extLst>
              <a:ext uri="{FF2B5EF4-FFF2-40B4-BE49-F238E27FC236}">
                <a16:creationId xmlns="" xmlns:a16="http://schemas.microsoft.com/office/drawing/2014/main" id="{C6974718-9AB9-E441-9E9F-A7B7ABB4D502}"/>
              </a:ext>
            </a:extLst>
          </p:cNvPr>
          <p:cNvSpPr>
            <a:spLocks noGrp="1" noChangeArrowheads="1"/>
          </p:cNvSpPr>
          <p:nvPr>
            <p:ph type="dt" sz="half" idx="10"/>
          </p:nvPr>
        </p:nvSpPr>
        <p:spPr>
          <a:ln/>
        </p:spPr>
        <p:txBody>
          <a:bodyPr/>
          <a:lstStyle>
            <a:lvl1pPr>
              <a:defRPr/>
            </a:lvl1pPr>
          </a:lstStyle>
          <a:p>
            <a:fld id="{FB11C1C0-034B-E944-8DC6-F6DBD91BC293}" type="datetime1">
              <a:rPr lang="zh-CN" altLang="en-US"/>
              <a:pPr/>
              <a:t>26/3/19</a:t>
            </a:fld>
            <a:endParaRPr lang="zh-CN" altLang="en-US" sz="1800">
              <a:solidFill>
                <a:srgbClr val="000000"/>
              </a:solidFill>
            </a:endParaRPr>
          </a:p>
        </p:txBody>
      </p:sp>
      <p:sp>
        <p:nvSpPr>
          <p:cNvPr id="3" name="页脚占位符 4">
            <a:extLst>
              <a:ext uri="{FF2B5EF4-FFF2-40B4-BE49-F238E27FC236}">
                <a16:creationId xmlns="" xmlns:a16="http://schemas.microsoft.com/office/drawing/2014/main" id="{53928977-E518-1D46-A5FE-EB6E20837A95}"/>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a:extLst>
              <a:ext uri="{FF2B5EF4-FFF2-40B4-BE49-F238E27FC236}">
                <a16:creationId xmlns="" xmlns:a16="http://schemas.microsoft.com/office/drawing/2014/main" id="{BDE76F94-3A76-CC4D-9D86-D682A9CBBFB2}"/>
              </a:ext>
            </a:extLst>
          </p:cNvPr>
          <p:cNvSpPr>
            <a:spLocks noGrp="1" noChangeArrowheads="1"/>
          </p:cNvSpPr>
          <p:nvPr>
            <p:ph type="sldNum" sz="quarter" idx="12"/>
          </p:nvPr>
        </p:nvSpPr>
        <p:spPr>
          <a:ln/>
        </p:spPr>
        <p:txBody>
          <a:bodyPr/>
          <a:lstStyle>
            <a:lvl1pPr>
              <a:defRPr/>
            </a:lvl1pPr>
          </a:lstStyle>
          <a:p>
            <a:fld id="{31C03E2C-890F-B34D-852B-B94ECBFAE33E}"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748194405"/>
      </p:ext>
    </p:extLst>
  </p:cSld>
  <p:clrMapOvr>
    <a:masterClrMapping/>
  </p:clrMapOvr>
  <p:transition xmlns:p14="http://schemas.microsoft.com/office/powerpoint/2010/main" spd="slow" advClick="0" advTm="3000"/>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a:extLst>
              <a:ext uri="{FF2B5EF4-FFF2-40B4-BE49-F238E27FC236}">
                <a16:creationId xmlns="" xmlns:a16="http://schemas.microsoft.com/office/drawing/2014/main" id="{38197A0B-566B-5142-8E93-D89935A9848C}"/>
              </a:ext>
            </a:extLst>
          </p:cNvPr>
          <p:cNvSpPr>
            <a:spLocks noGrp="1" noChangeArrowheads="1"/>
          </p:cNvSpPr>
          <p:nvPr>
            <p:ph type="dt" sz="half" idx="10"/>
          </p:nvPr>
        </p:nvSpPr>
        <p:spPr>
          <a:ln/>
        </p:spPr>
        <p:txBody>
          <a:bodyPr/>
          <a:lstStyle>
            <a:lvl1pPr>
              <a:defRPr/>
            </a:lvl1pPr>
          </a:lstStyle>
          <a:p>
            <a:fld id="{FB11C1C0-034B-E944-8DC6-F6DBD91BC293}" type="datetime1">
              <a:rPr lang="zh-CN" altLang="en-US"/>
              <a:pPr/>
              <a:t>26/3/19</a:t>
            </a:fld>
            <a:endParaRPr lang="zh-CN" altLang="en-US" sz="1800">
              <a:solidFill>
                <a:srgbClr val="000000"/>
              </a:solidFill>
            </a:endParaRPr>
          </a:p>
        </p:txBody>
      </p:sp>
      <p:sp>
        <p:nvSpPr>
          <p:cNvPr id="6" name="页脚占位符 4">
            <a:extLst>
              <a:ext uri="{FF2B5EF4-FFF2-40B4-BE49-F238E27FC236}">
                <a16:creationId xmlns="" xmlns:a16="http://schemas.microsoft.com/office/drawing/2014/main" id="{A5B6D762-40FF-1142-AAFB-F30FB1337116}"/>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a:extLst>
              <a:ext uri="{FF2B5EF4-FFF2-40B4-BE49-F238E27FC236}">
                <a16:creationId xmlns="" xmlns:a16="http://schemas.microsoft.com/office/drawing/2014/main" id="{11C9AB11-FEE2-1C42-8FD6-F3D2E6C689A6}"/>
              </a:ext>
            </a:extLst>
          </p:cNvPr>
          <p:cNvSpPr>
            <a:spLocks noGrp="1" noChangeArrowheads="1"/>
          </p:cNvSpPr>
          <p:nvPr>
            <p:ph type="sldNum" sz="quarter" idx="12"/>
          </p:nvPr>
        </p:nvSpPr>
        <p:spPr>
          <a:ln/>
        </p:spPr>
        <p:txBody>
          <a:bodyPr/>
          <a:lstStyle>
            <a:lvl1pPr>
              <a:defRPr/>
            </a:lvl1pPr>
          </a:lstStyle>
          <a:p>
            <a:fld id="{85249E70-ED5D-CA47-94AB-08057057DB3B}"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770561669"/>
      </p:ext>
    </p:extLst>
  </p:cSld>
  <p:clrMapOvr>
    <a:masterClrMapping/>
  </p:clrMapOvr>
  <p:transition xmlns:p14="http://schemas.microsoft.com/office/powerpoint/2010/main" spd="slow" advClick="0" advTm="3000"/>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a:extLst>
              <a:ext uri="{FF2B5EF4-FFF2-40B4-BE49-F238E27FC236}">
                <a16:creationId xmlns="" xmlns:a16="http://schemas.microsoft.com/office/drawing/2014/main" id="{5F773932-C038-714E-BFDA-3AB1C33DDC1E}"/>
              </a:ext>
            </a:extLst>
          </p:cNvPr>
          <p:cNvSpPr>
            <a:spLocks noGrp="1" noChangeArrowheads="1"/>
          </p:cNvSpPr>
          <p:nvPr>
            <p:ph type="dt" sz="half" idx="10"/>
          </p:nvPr>
        </p:nvSpPr>
        <p:spPr>
          <a:ln/>
        </p:spPr>
        <p:txBody>
          <a:bodyPr/>
          <a:lstStyle>
            <a:lvl1pPr>
              <a:defRPr/>
            </a:lvl1pPr>
          </a:lstStyle>
          <a:p>
            <a:fld id="{FB11C1C0-034B-E944-8DC6-F6DBD91BC293}" type="datetime1">
              <a:rPr lang="zh-CN" altLang="en-US"/>
              <a:pPr/>
              <a:t>26/3/19</a:t>
            </a:fld>
            <a:endParaRPr lang="zh-CN" altLang="en-US" sz="1800">
              <a:solidFill>
                <a:srgbClr val="000000"/>
              </a:solidFill>
            </a:endParaRPr>
          </a:p>
        </p:txBody>
      </p:sp>
      <p:sp>
        <p:nvSpPr>
          <p:cNvPr id="6" name="页脚占位符 4">
            <a:extLst>
              <a:ext uri="{FF2B5EF4-FFF2-40B4-BE49-F238E27FC236}">
                <a16:creationId xmlns="" xmlns:a16="http://schemas.microsoft.com/office/drawing/2014/main" id="{C0782BDB-E932-C949-9B91-129E0AF49888}"/>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a:extLst>
              <a:ext uri="{FF2B5EF4-FFF2-40B4-BE49-F238E27FC236}">
                <a16:creationId xmlns="" xmlns:a16="http://schemas.microsoft.com/office/drawing/2014/main" id="{B587EB0B-6CE4-1243-A5E6-4D4C9E2861EE}"/>
              </a:ext>
            </a:extLst>
          </p:cNvPr>
          <p:cNvSpPr>
            <a:spLocks noGrp="1" noChangeArrowheads="1"/>
          </p:cNvSpPr>
          <p:nvPr>
            <p:ph type="sldNum" sz="quarter" idx="12"/>
          </p:nvPr>
        </p:nvSpPr>
        <p:spPr>
          <a:ln/>
        </p:spPr>
        <p:txBody>
          <a:bodyPr/>
          <a:lstStyle>
            <a:lvl1pPr>
              <a:defRPr/>
            </a:lvl1pPr>
          </a:lstStyle>
          <a:p>
            <a:fld id="{D2A94252-85E0-BF47-AAE0-6E4CEB223A50}"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215947684"/>
      </p:ext>
    </p:extLst>
  </p:cSld>
  <p:clrMapOvr>
    <a:masterClrMapping/>
  </p:clrMapOvr>
  <p:transition xmlns:p14="http://schemas.microsoft.com/office/powerpoint/2010/main" spd="slow" advClick="0" advTm="3000"/>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7E31C948-86E0-2E40-BDC3-606804D5A796}"/>
              </a:ext>
            </a:extLst>
          </p:cNvPr>
          <p:cNvSpPr>
            <a:spLocks noGrp="1" noChangeArrowheads="1"/>
          </p:cNvSpPr>
          <p:nvPr>
            <p:ph type="dt" sz="half" idx="10"/>
          </p:nvPr>
        </p:nvSpPr>
        <p:spPr>
          <a:ln/>
        </p:spPr>
        <p:txBody>
          <a:bodyPr/>
          <a:lstStyle>
            <a:lvl1pPr>
              <a:defRPr/>
            </a:lvl1pPr>
          </a:lstStyle>
          <a:p>
            <a:fld id="{FB11C1C0-034B-E944-8DC6-F6DBD91BC293}" type="datetime1">
              <a:rPr lang="zh-CN" altLang="en-US"/>
              <a:pPr/>
              <a:t>26/3/19</a:t>
            </a:fld>
            <a:endParaRPr lang="zh-CN" altLang="en-US" sz="1800">
              <a:solidFill>
                <a:srgbClr val="000000"/>
              </a:solidFill>
            </a:endParaRPr>
          </a:p>
        </p:txBody>
      </p:sp>
      <p:sp>
        <p:nvSpPr>
          <p:cNvPr id="5" name="页脚占位符 4">
            <a:extLst>
              <a:ext uri="{FF2B5EF4-FFF2-40B4-BE49-F238E27FC236}">
                <a16:creationId xmlns="" xmlns:a16="http://schemas.microsoft.com/office/drawing/2014/main" id="{C081FD6B-FD75-4141-87AC-2A54DFCEBEA9}"/>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F1A8E322-B896-754A-A524-6B9FEFD0A0F1}"/>
              </a:ext>
            </a:extLst>
          </p:cNvPr>
          <p:cNvSpPr>
            <a:spLocks noGrp="1" noChangeArrowheads="1"/>
          </p:cNvSpPr>
          <p:nvPr>
            <p:ph type="sldNum" sz="quarter" idx="12"/>
          </p:nvPr>
        </p:nvSpPr>
        <p:spPr>
          <a:ln/>
        </p:spPr>
        <p:txBody>
          <a:bodyPr/>
          <a:lstStyle>
            <a:lvl1pPr>
              <a:defRPr/>
            </a:lvl1pPr>
          </a:lstStyle>
          <a:p>
            <a:fld id="{04F4BF64-CF90-2144-A749-8FA486E303B1}"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182192198"/>
      </p:ext>
    </p:extLst>
  </p:cSld>
  <p:clrMapOvr>
    <a:masterClrMapping/>
  </p:clrMapOvr>
  <p:transition xmlns:p14="http://schemas.microsoft.com/office/powerpoint/2010/main" spd="slow" advClick="0" advTm="3000"/>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3390203C-E2CB-8D4F-B7DB-C2EA198913C1}"/>
              </a:ext>
            </a:extLst>
          </p:cNvPr>
          <p:cNvSpPr>
            <a:spLocks noGrp="1" noChangeArrowheads="1"/>
          </p:cNvSpPr>
          <p:nvPr>
            <p:ph type="dt" sz="half" idx="10"/>
          </p:nvPr>
        </p:nvSpPr>
        <p:spPr>
          <a:ln/>
        </p:spPr>
        <p:txBody>
          <a:bodyPr/>
          <a:lstStyle>
            <a:lvl1pPr>
              <a:defRPr/>
            </a:lvl1pPr>
          </a:lstStyle>
          <a:p>
            <a:fld id="{FB11C1C0-034B-E944-8DC6-F6DBD91BC293}" type="datetime1">
              <a:rPr lang="zh-CN" altLang="en-US"/>
              <a:pPr/>
              <a:t>26/3/19</a:t>
            </a:fld>
            <a:endParaRPr lang="zh-CN" altLang="en-US" sz="1800">
              <a:solidFill>
                <a:srgbClr val="000000"/>
              </a:solidFill>
            </a:endParaRPr>
          </a:p>
        </p:txBody>
      </p:sp>
      <p:sp>
        <p:nvSpPr>
          <p:cNvPr id="5" name="页脚占位符 4">
            <a:extLst>
              <a:ext uri="{FF2B5EF4-FFF2-40B4-BE49-F238E27FC236}">
                <a16:creationId xmlns="" xmlns:a16="http://schemas.microsoft.com/office/drawing/2014/main" id="{E1FFCE86-6A35-C84A-8454-39AAEC81C3C2}"/>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5A20E2F1-5AD4-2C4D-AFB1-9CD633E24E25}"/>
              </a:ext>
            </a:extLst>
          </p:cNvPr>
          <p:cNvSpPr>
            <a:spLocks noGrp="1" noChangeArrowheads="1"/>
          </p:cNvSpPr>
          <p:nvPr>
            <p:ph type="sldNum" sz="quarter" idx="12"/>
          </p:nvPr>
        </p:nvSpPr>
        <p:spPr>
          <a:ln/>
        </p:spPr>
        <p:txBody>
          <a:bodyPr/>
          <a:lstStyle>
            <a:lvl1pPr>
              <a:defRPr/>
            </a:lvl1pPr>
          </a:lstStyle>
          <a:p>
            <a:fld id="{7B865AC2-8BCD-E342-9565-4E19F09E45A2}"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528799693"/>
      </p:ext>
    </p:extLst>
  </p:cSld>
  <p:clrMapOvr>
    <a:masterClrMapping/>
  </p:clrMapOvr>
  <p:transition xmlns:p14="http://schemas.microsoft.com/office/powerpoint/2010/main" spd="slow" advClick="0" advTm="3000"/>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495B2CBE-1124-3C41-9301-263F82A28189}"/>
              </a:ext>
            </a:extLst>
          </p:cNvPr>
          <p:cNvSpPr>
            <a:spLocks noGrp="1" noChangeArrowheads="1"/>
          </p:cNvSpPr>
          <p:nvPr>
            <p:ph type="dt" sz="half" idx="10"/>
          </p:nvPr>
        </p:nvSpPr>
        <p:spPr>
          <a:ln/>
        </p:spPr>
        <p:txBody>
          <a:bodyPr/>
          <a:lstStyle>
            <a:lvl1pPr>
              <a:defRPr/>
            </a:lvl1pPr>
          </a:lstStyle>
          <a:p>
            <a:fld id="{DCB1C876-194F-9C44-86B2-B174A15C2F06}" type="datetime1">
              <a:rPr lang="zh-CN" altLang="en-US"/>
              <a:pPr/>
              <a:t>26/3/19</a:t>
            </a:fld>
            <a:endParaRPr lang="zh-CN" altLang="en-US" sz="1800">
              <a:solidFill>
                <a:srgbClr val="000000"/>
              </a:solidFill>
            </a:endParaRPr>
          </a:p>
        </p:txBody>
      </p:sp>
      <p:sp>
        <p:nvSpPr>
          <p:cNvPr id="5" name="页脚占位符 4">
            <a:extLst>
              <a:ext uri="{FF2B5EF4-FFF2-40B4-BE49-F238E27FC236}">
                <a16:creationId xmlns="" xmlns:a16="http://schemas.microsoft.com/office/drawing/2014/main" id="{51142217-3A1D-4543-A5F7-E3AF30C97020}"/>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4712100F-D14A-334A-9ADF-64CE9A40D352}"/>
              </a:ext>
            </a:extLst>
          </p:cNvPr>
          <p:cNvSpPr>
            <a:spLocks noGrp="1" noChangeArrowheads="1"/>
          </p:cNvSpPr>
          <p:nvPr>
            <p:ph type="sldNum" sz="quarter" idx="12"/>
          </p:nvPr>
        </p:nvSpPr>
        <p:spPr>
          <a:ln/>
        </p:spPr>
        <p:txBody>
          <a:bodyPr/>
          <a:lstStyle>
            <a:lvl1pPr>
              <a:defRPr/>
            </a:lvl1pPr>
          </a:lstStyle>
          <a:p>
            <a:fld id="{438E27FF-2D7F-4649-838A-D7780DC31F7E}"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431366308"/>
      </p:ext>
    </p:extLst>
  </p:cSld>
  <p:clrMapOvr>
    <a:masterClrMapping/>
  </p:clrMapOvr>
  <p:transition xmlns:p14="http://schemas.microsoft.com/office/powerpoint/2010/main" spd="slow" advClick="0" advTm="3000"/>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3E42B3F4-140B-E941-A8D6-AA5D8A5A5809}"/>
              </a:ext>
            </a:extLst>
          </p:cNvPr>
          <p:cNvSpPr>
            <a:spLocks noGrp="1" noChangeArrowheads="1"/>
          </p:cNvSpPr>
          <p:nvPr>
            <p:ph type="dt" sz="half" idx="10"/>
          </p:nvPr>
        </p:nvSpPr>
        <p:spPr>
          <a:ln/>
        </p:spPr>
        <p:txBody>
          <a:bodyPr/>
          <a:lstStyle>
            <a:lvl1pPr>
              <a:defRPr/>
            </a:lvl1pPr>
          </a:lstStyle>
          <a:p>
            <a:fld id="{DCB1C876-194F-9C44-86B2-B174A15C2F06}" type="datetime1">
              <a:rPr lang="zh-CN" altLang="en-US"/>
              <a:pPr/>
              <a:t>26/3/19</a:t>
            </a:fld>
            <a:endParaRPr lang="zh-CN" altLang="en-US" sz="1800">
              <a:solidFill>
                <a:srgbClr val="000000"/>
              </a:solidFill>
            </a:endParaRPr>
          </a:p>
        </p:txBody>
      </p:sp>
      <p:sp>
        <p:nvSpPr>
          <p:cNvPr id="5" name="页脚占位符 4">
            <a:extLst>
              <a:ext uri="{FF2B5EF4-FFF2-40B4-BE49-F238E27FC236}">
                <a16:creationId xmlns="" xmlns:a16="http://schemas.microsoft.com/office/drawing/2014/main" id="{CB484ED6-4A73-3C42-B29B-826062B7A012}"/>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66BDF40C-0A5F-6E4D-913D-0CB20BA5D67C}"/>
              </a:ext>
            </a:extLst>
          </p:cNvPr>
          <p:cNvSpPr>
            <a:spLocks noGrp="1" noChangeArrowheads="1"/>
          </p:cNvSpPr>
          <p:nvPr>
            <p:ph type="sldNum" sz="quarter" idx="12"/>
          </p:nvPr>
        </p:nvSpPr>
        <p:spPr>
          <a:ln/>
        </p:spPr>
        <p:txBody>
          <a:bodyPr/>
          <a:lstStyle>
            <a:lvl1pPr>
              <a:defRPr/>
            </a:lvl1pPr>
          </a:lstStyle>
          <a:p>
            <a:fld id="{6F1B4702-36CF-1043-BAC8-4509DB5776E6}"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988735411"/>
      </p:ext>
    </p:extLst>
  </p:cSld>
  <p:clrMapOvr>
    <a:masterClrMapping/>
  </p:clrMapOvr>
  <p:transition xmlns:p14="http://schemas.microsoft.com/office/powerpoint/2010/main" spd="slow" advClick="0" advTm="3000"/>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3">
            <a:extLst>
              <a:ext uri="{FF2B5EF4-FFF2-40B4-BE49-F238E27FC236}">
                <a16:creationId xmlns="" xmlns:a16="http://schemas.microsoft.com/office/drawing/2014/main" id="{778571DE-E9B4-9E46-869B-A47409C34EAD}"/>
              </a:ext>
            </a:extLst>
          </p:cNvPr>
          <p:cNvSpPr>
            <a:spLocks noGrp="1" noChangeArrowheads="1"/>
          </p:cNvSpPr>
          <p:nvPr>
            <p:ph type="dt" sz="half" idx="10"/>
          </p:nvPr>
        </p:nvSpPr>
        <p:spPr>
          <a:ln/>
        </p:spPr>
        <p:txBody>
          <a:bodyPr/>
          <a:lstStyle>
            <a:lvl1pPr>
              <a:defRPr/>
            </a:lvl1pPr>
          </a:lstStyle>
          <a:p>
            <a:fld id="{DCB1C876-194F-9C44-86B2-B174A15C2F06}" type="datetime1">
              <a:rPr lang="zh-CN" altLang="en-US"/>
              <a:pPr/>
              <a:t>26/3/19</a:t>
            </a:fld>
            <a:endParaRPr lang="zh-CN" altLang="en-US" sz="1800">
              <a:solidFill>
                <a:srgbClr val="000000"/>
              </a:solidFill>
            </a:endParaRPr>
          </a:p>
        </p:txBody>
      </p:sp>
      <p:sp>
        <p:nvSpPr>
          <p:cNvPr id="5" name="页脚占位符 4">
            <a:extLst>
              <a:ext uri="{FF2B5EF4-FFF2-40B4-BE49-F238E27FC236}">
                <a16:creationId xmlns="" xmlns:a16="http://schemas.microsoft.com/office/drawing/2014/main" id="{283EE30B-0B7D-B84A-81C5-FA880671B484}"/>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609445FC-5426-4C40-8B51-A0CDD439268C}"/>
              </a:ext>
            </a:extLst>
          </p:cNvPr>
          <p:cNvSpPr>
            <a:spLocks noGrp="1" noChangeArrowheads="1"/>
          </p:cNvSpPr>
          <p:nvPr>
            <p:ph type="sldNum" sz="quarter" idx="12"/>
          </p:nvPr>
        </p:nvSpPr>
        <p:spPr>
          <a:ln/>
        </p:spPr>
        <p:txBody>
          <a:bodyPr/>
          <a:lstStyle>
            <a:lvl1pPr>
              <a:defRPr/>
            </a:lvl1pPr>
          </a:lstStyle>
          <a:p>
            <a:fld id="{1A4E7371-0BAF-1442-A354-020E9433D4C8}"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719372521"/>
      </p:ext>
    </p:extLst>
  </p:cSld>
  <p:clrMapOvr>
    <a:masterClrMapping/>
  </p:clrMapOvr>
  <p:transition xmlns:p14="http://schemas.microsoft.com/office/powerpoint/2010/main" spd="slow" advClick="0" advTm="3000"/>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a:extLst>
              <a:ext uri="{FF2B5EF4-FFF2-40B4-BE49-F238E27FC236}">
                <a16:creationId xmlns="" xmlns:a16="http://schemas.microsoft.com/office/drawing/2014/main" id="{0E20DF36-3CC6-6C40-9C0D-DBE2B69405A2}"/>
              </a:ext>
            </a:extLst>
          </p:cNvPr>
          <p:cNvSpPr>
            <a:spLocks noGrp="1" noChangeArrowheads="1"/>
          </p:cNvSpPr>
          <p:nvPr>
            <p:ph type="dt" sz="half" idx="10"/>
          </p:nvPr>
        </p:nvSpPr>
        <p:spPr>
          <a:ln/>
        </p:spPr>
        <p:txBody>
          <a:bodyPr/>
          <a:lstStyle>
            <a:lvl1pPr>
              <a:defRPr/>
            </a:lvl1pPr>
          </a:lstStyle>
          <a:p>
            <a:fld id="{DCB1C876-194F-9C44-86B2-B174A15C2F06}" type="datetime1">
              <a:rPr lang="zh-CN" altLang="en-US"/>
              <a:pPr/>
              <a:t>26/3/19</a:t>
            </a:fld>
            <a:endParaRPr lang="zh-CN" altLang="en-US" sz="1800">
              <a:solidFill>
                <a:srgbClr val="000000"/>
              </a:solidFill>
            </a:endParaRPr>
          </a:p>
        </p:txBody>
      </p:sp>
      <p:sp>
        <p:nvSpPr>
          <p:cNvPr id="6" name="页脚占位符 4">
            <a:extLst>
              <a:ext uri="{FF2B5EF4-FFF2-40B4-BE49-F238E27FC236}">
                <a16:creationId xmlns="" xmlns:a16="http://schemas.microsoft.com/office/drawing/2014/main" id="{98D962BD-771D-5B4A-813C-846D430E0ED8}"/>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a:extLst>
              <a:ext uri="{FF2B5EF4-FFF2-40B4-BE49-F238E27FC236}">
                <a16:creationId xmlns="" xmlns:a16="http://schemas.microsoft.com/office/drawing/2014/main" id="{BDEE13B3-AA96-7A45-91EA-8EC8C6F9BA96}"/>
              </a:ext>
            </a:extLst>
          </p:cNvPr>
          <p:cNvSpPr>
            <a:spLocks noGrp="1" noChangeArrowheads="1"/>
          </p:cNvSpPr>
          <p:nvPr>
            <p:ph type="sldNum" sz="quarter" idx="12"/>
          </p:nvPr>
        </p:nvSpPr>
        <p:spPr>
          <a:ln/>
        </p:spPr>
        <p:txBody>
          <a:bodyPr/>
          <a:lstStyle>
            <a:lvl1pPr>
              <a:defRPr/>
            </a:lvl1pPr>
          </a:lstStyle>
          <a:p>
            <a:fld id="{FD61B4E7-A30D-4146-B775-D855D815A4F0}"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367207049"/>
      </p:ext>
    </p:extLst>
  </p:cSld>
  <p:clrMapOvr>
    <a:masterClrMapping/>
  </p:clrMapOvr>
  <p:transition xmlns:p14="http://schemas.microsoft.com/office/powerpoint/2010/main" spd="slow" advClick="0" advTm="3000"/>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a:extLst>
              <a:ext uri="{FF2B5EF4-FFF2-40B4-BE49-F238E27FC236}">
                <a16:creationId xmlns="" xmlns:a16="http://schemas.microsoft.com/office/drawing/2014/main" id="{6FD2CF91-8E81-CF47-8B2E-BE44F2CEF3D5}"/>
              </a:ext>
            </a:extLst>
          </p:cNvPr>
          <p:cNvSpPr>
            <a:spLocks noGrp="1" noChangeArrowheads="1"/>
          </p:cNvSpPr>
          <p:nvPr>
            <p:ph type="dt" sz="half" idx="10"/>
          </p:nvPr>
        </p:nvSpPr>
        <p:spPr>
          <a:ln/>
        </p:spPr>
        <p:txBody>
          <a:bodyPr/>
          <a:lstStyle>
            <a:lvl1pPr>
              <a:defRPr/>
            </a:lvl1pPr>
          </a:lstStyle>
          <a:p>
            <a:fld id="{DCB1C876-194F-9C44-86B2-B174A15C2F06}" type="datetime1">
              <a:rPr lang="zh-CN" altLang="en-US"/>
              <a:pPr/>
              <a:t>26/3/19</a:t>
            </a:fld>
            <a:endParaRPr lang="zh-CN" altLang="en-US" sz="1800">
              <a:solidFill>
                <a:srgbClr val="000000"/>
              </a:solidFill>
            </a:endParaRPr>
          </a:p>
        </p:txBody>
      </p:sp>
      <p:sp>
        <p:nvSpPr>
          <p:cNvPr id="8" name="页脚占位符 4">
            <a:extLst>
              <a:ext uri="{FF2B5EF4-FFF2-40B4-BE49-F238E27FC236}">
                <a16:creationId xmlns="" xmlns:a16="http://schemas.microsoft.com/office/drawing/2014/main" id="{FDE29B6E-B42C-1146-9564-E8F520151DC9}"/>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a:extLst>
              <a:ext uri="{FF2B5EF4-FFF2-40B4-BE49-F238E27FC236}">
                <a16:creationId xmlns="" xmlns:a16="http://schemas.microsoft.com/office/drawing/2014/main" id="{3AE94BBF-D560-3945-8E15-DBAEDA085312}"/>
              </a:ext>
            </a:extLst>
          </p:cNvPr>
          <p:cNvSpPr>
            <a:spLocks noGrp="1" noChangeArrowheads="1"/>
          </p:cNvSpPr>
          <p:nvPr>
            <p:ph type="sldNum" sz="quarter" idx="12"/>
          </p:nvPr>
        </p:nvSpPr>
        <p:spPr>
          <a:ln/>
        </p:spPr>
        <p:txBody>
          <a:bodyPr/>
          <a:lstStyle>
            <a:lvl1pPr>
              <a:defRPr/>
            </a:lvl1pPr>
          </a:lstStyle>
          <a:p>
            <a:fld id="{9015A9B3-B726-2A43-AD16-457B190D7836}"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865215140"/>
      </p:ext>
    </p:extLst>
  </p:cSld>
  <p:clrMapOvr>
    <a:masterClrMapping/>
  </p:clrMapOvr>
  <p:transition xmlns:p14="http://schemas.microsoft.com/office/powerpoint/2010/main" spd="slow" advClick="0" advTm="3000"/>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a:extLst>
              <a:ext uri="{FF2B5EF4-FFF2-40B4-BE49-F238E27FC236}">
                <a16:creationId xmlns="" xmlns:a16="http://schemas.microsoft.com/office/drawing/2014/main" id="{0D3B5884-6798-4D4A-AECA-3CC6D05E4E71}"/>
              </a:ext>
            </a:extLst>
          </p:cNvPr>
          <p:cNvSpPr>
            <a:spLocks noGrp="1" noChangeArrowheads="1"/>
          </p:cNvSpPr>
          <p:nvPr>
            <p:ph type="dt" sz="half" idx="10"/>
          </p:nvPr>
        </p:nvSpPr>
        <p:spPr>
          <a:ln/>
        </p:spPr>
        <p:txBody>
          <a:bodyPr/>
          <a:lstStyle>
            <a:lvl1pPr>
              <a:defRPr/>
            </a:lvl1pPr>
          </a:lstStyle>
          <a:p>
            <a:fld id="{DCB1C876-194F-9C44-86B2-B174A15C2F06}" type="datetime1">
              <a:rPr lang="zh-CN" altLang="en-US"/>
              <a:pPr/>
              <a:t>26/3/19</a:t>
            </a:fld>
            <a:endParaRPr lang="zh-CN" altLang="en-US" sz="1800">
              <a:solidFill>
                <a:srgbClr val="000000"/>
              </a:solidFill>
            </a:endParaRPr>
          </a:p>
        </p:txBody>
      </p:sp>
      <p:sp>
        <p:nvSpPr>
          <p:cNvPr id="4" name="页脚占位符 4">
            <a:extLst>
              <a:ext uri="{FF2B5EF4-FFF2-40B4-BE49-F238E27FC236}">
                <a16:creationId xmlns="" xmlns:a16="http://schemas.microsoft.com/office/drawing/2014/main" id="{BE94B98C-F60D-6E48-A770-CFFA3C24C022}"/>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a:extLst>
              <a:ext uri="{FF2B5EF4-FFF2-40B4-BE49-F238E27FC236}">
                <a16:creationId xmlns="" xmlns:a16="http://schemas.microsoft.com/office/drawing/2014/main" id="{429677E6-38C0-F74C-9DB1-2C94825B516F}"/>
              </a:ext>
            </a:extLst>
          </p:cNvPr>
          <p:cNvSpPr>
            <a:spLocks noGrp="1" noChangeArrowheads="1"/>
          </p:cNvSpPr>
          <p:nvPr>
            <p:ph type="sldNum" sz="quarter" idx="12"/>
          </p:nvPr>
        </p:nvSpPr>
        <p:spPr>
          <a:ln/>
        </p:spPr>
        <p:txBody>
          <a:bodyPr/>
          <a:lstStyle>
            <a:lvl1pPr>
              <a:defRPr/>
            </a:lvl1pPr>
          </a:lstStyle>
          <a:p>
            <a:fld id="{4550A012-D331-2F41-8D8A-29061767C688}"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712642852"/>
      </p:ext>
    </p:extLst>
  </p:cSld>
  <p:clrMapOvr>
    <a:masterClrMapping/>
  </p:clrMapOvr>
  <p:transition xmlns:p14="http://schemas.microsoft.com/office/powerpoint/2010/main" spd="slow" advClick="0" advTm="3000"/>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a:extLst>
              <a:ext uri="{FF2B5EF4-FFF2-40B4-BE49-F238E27FC236}">
                <a16:creationId xmlns="" xmlns:a16="http://schemas.microsoft.com/office/drawing/2014/main" id="{B89641B8-7D2D-7C4E-814A-1AF5D0C1ED1E}"/>
              </a:ext>
            </a:extLst>
          </p:cNvPr>
          <p:cNvSpPr>
            <a:spLocks noGrp="1" noChangeArrowheads="1"/>
          </p:cNvSpPr>
          <p:nvPr>
            <p:ph type="dt" sz="half" idx="10"/>
          </p:nvPr>
        </p:nvSpPr>
        <p:spPr>
          <a:ln/>
        </p:spPr>
        <p:txBody>
          <a:bodyPr/>
          <a:lstStyle>
            <a:lvl1pPr>
              <a:defRPr/>
            </a:lvl1pPr>
          </a:lstStyle>
          <a:p>
            <a:fld id="{DCB1C876-194F-9C44-86B2-B174A15C2F06}" type="datetime1">
              <a:rPr lang="zh-CN" altLang="en-US"/>
              <a:pPr/>
              <a:t>26/3/19</a:t>
            </a:fld>
            <a:endParaRPr lang="zh-CN" altLang="en-US" sz="1800">
              <a:solidFill>
                <a:srgbClr val="000000"/>
              </a:solidFill>
            </a:endParaRPr>
          </a:p>
        </p:txBody>
      </p:sp>
      <p:sp>
        <p:nvSpPr>
          <p:cNvPr id="3" name="页脚占位符 4">
            <a:extLst>
              <a:ext uri="{FF2B5EF4-FFF2-40B4-BE49-F238E27FC236}">
                <a16:creationId xmlns="" xmlns:a16="http://schemas.microsoft.com/office/drawing/2014/main" id="{04B5D974-94A7-034B-ADBB-0638629965BA}"/>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a:extLst>
              <a:ext uri="{FF2B5EF4-FFF2-40B4-BE49-F238E27FC236}">
                <a16:creationId xmlns="" xmlns:a16="http://schemas.microsoft.com/office/drawing/2014/main" id="{BDE3A175-E06F-F84D-8105-781B612B4DF3}"/>
              </a:ext>
            </a:extLst>
          </p:cNvPr>
          <p:cNvSpPr>
            <a:spLocks noGrp="1" noChangeArrowheads="1"/>
          </p:cNvSpPr>
          <p:nvPr>
            <p:ph type="sldNum" sz="quarter" idx="12"/>
          </p:nvPr>
        </p:nvSpPr>
        <p:spPr>
          <a:ln/>
        </p:spPr>
        <p:txBody>
          <a:bodyPr/>
          <a:lstStyle>
            <a:lvl1pPr>
              <a:defRPr/>
            </a:lvl1pPr>
          </a:lstStyle>
          <a:p>
            <a:fld id="{704303C4-85B1-0144-8BAB-90AF7EDE5443}"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75818710"/>
      </p:ext>
    </p:extLst>
  </p:cSld>
  <p:clrMapOvr>
    <a:masterClrMapping/>
  </p:clrMapOvr>
  <p:transition xmlns:p14="http://schemas.microsoft.com/office/powerpoint/2010/main" spd="slow" advClick="0" advTm="3000"/>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a:extLst>
              <a:ext uri="{FF2B5EF4-FFF2-40B4-BE49-F238E27FC236}">
                <a16:creationId xmlns="" xmlns:a16="http://schemas.microsoft.com/office/drawing/2014/main" id="{96ED9ECA-4E30-2B4F-A3E9-2A740B2D824D}"/>
              </a:ext>
            </a:extLst>
          </p:cNvPr>
          <p:cNvSpPr>
            <a:spLocks noGrp="1" noChangeArrowheads="1"/>
          </p:cNvSpPr>
          <p:nvPr>
            <p:ph type="dt" sz="half" idx="10"/>
          </p:nvPr>
        </p:nvSpPr>
        <p:spPr>
          <a:ln/>
        </p:spPr>
        <p:txBody>
          <a:bodyPr/>
          <a:lstStyle>
            <a:lvl1pPr>
              <a:defRPr/>
            </a:lvl1pPr>
          </a:lstStyle>
          <a:p>
            <a:fld id="{DCB1C876-194F-9C44-86B2-B174A15C2F06}" type="datetime1">
              <a:rPr lang="zh-CN" altLang="en-US"/>
              <a:pPr/>
              <a:t>26/3/19</a:t>
            </a:fld>
            <a:endParaRPr lang="zh-CN" altLang="en-US" sz="1800">
              <a:solidFill>
                <a:srgbClr val="000000"/>
              </a:solidFill>
            </a:endParaRPr>
          </a:p>
        </p:txBody>
      </p:sp>
      <p:sp>
        <p:nvSpPr>
          <p:cNvPr id="6" name="页脚占位符 4">
            <a:extLst>
              <a:ext uri="{FF2B5EF4-FFF2-40B4-BE49-F238E27FC236}">
                <a16:creationId xmlns="" xmlns:a16="http://schemas.microsoft.com/office/drawing/2014/main" id="{B54C767A-A076-E049-B4A6-9ED31A196B39}"/>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a:extLst>
              <a:ext uri="{FF2B5EF4-FFF2-40B4-BE49-F238E27FC236}">
                <a16:creationId xmlns="" xmlns:a16="http://schemas.microsoft.com/office/drawing/2014/main" id="{3EBC1FF6-172B-5D43-9EE2-F754B07CF3CE}"/>
              </a:ext>
            </a:extLst>
          </p:cNvPr>
          <p:cNvSpPr>
            <a:spLocks noGrp="1" noChangeArrowheads="1"/>
          </p:cNvSpPr>
          <p:nvPr>
            <p:ph type="sldNum" sz="quarter" idx="12"/>
          </p:nvPr>
        </p:nvSpPr>
        <p:spPr>
          <a:ln/>
        </p:spPr>
        <p:txBody>
          <a:bodyPr/>
          <a:lstStyle>
            <a:lvl1pPr>
              <a:defRPr/>
            </a:lvl1pPr>
          </a:lstStyle>
          <a:p>
            <a:fld id="{F738C514-A6BA-604F-9245-F6E842CB7D85}"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450648527"/>
      </p:ext>
    </p:extLst>
  </p:cSld>
  <p:clrMapOvr>
    <a:masterClrMapping/>
  </p:clrMapOvr>
  <p:transition xmlns:p14="http://schemas.microsoft.com/office/powerpoint/2010/main" spd="slow" advClick="0" advTm="3000"/>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a:extLst>
              <a:ext uri="{FF2B5EF4-FFF2-40B4-BE49-F238E27FC236}">
                <a16:creationId xmlns="" xmlns:a16="http://schemas.microsoft.com/office/drawing/2014/main" id="{3BA1FFC8-AE95-444F-833B-CB0520A74169}"/>
              </a:ext>
            </a:extLst>
          </p:cNvPr>
          <p:cNvSpPr>
            <a:spLocks noGrp="1" noChangeArrowheads="1"/>
          </p:cNvSpPr>
          <p:nvPr>
            <p:ph type="dt" sz="half" idx="10"/>
          </p:nvPr>
        </p:nvSpPr>
        <p:spPr>
          <a:ln/>
        </p:spPr>
        <p:txBody>
          <a:bodyPr/>
          <a:lstStyle>
            <a:lvl1pPr>
              <a:defRPr/>
            </a:lvl1pPr>
          </a:lstStyle>
          <a:p>
            <a:fld id="{DCB1C876-194F-9C44-86B2-B174A15C2F06}" type="datetime1">
              <a:rPr lang="zh-CN" altLang="en-US"/>
              <a:pPr/>
              <a:t>26/3/19</a:t>
            </a:fld>
            <a:endParaRPr lang="zh-CN" altLang="en-US" sz="1800">
              <a:solidFill>
                <a:srgbClr val="000000"/>
              </a:solidFill>
            </a:endParaRPr>
          </a:p>
        </p:txBody>
      </p:sp>
      <p:sp>
        <p:nvSpPr>
          <p:cNvPr id="6" name="页脚占位符 4">
            <a:extLst>
              <a:ext uri="{FF2B5EF4-FFF2-40B4-BE49-F238E27FC236}">
                <a16:creationId xmlns="" xmlns:a16="http://schemas.microsoft.com/office/drawing/2014/main" id="{23897435-F96D-A14A-808D-E0862E3F9161}"/>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a:extLst>
              <a:ext uri="{FF2B5EF4-FFF2-40B4-BE49-F238E27FC236}">
                <a16:creationId xmlns="" xmlns:a16="http://schemas.microsoft.com/office/drawing/2014/main" id="{6846932D-30C6-2344-AD77-2746827D2E1C}"/>
              </a:ext>
            </a:extLst>
          </p:cNvPr>
          <p:cNvSpPr>
            <a:spLocks noGrp="1" noChangeArrowheads="1"/>
          </p:cNvSpPr>
          <p:nvPr>
            <p:ph type="sldNum" sz="quarter" idx="12"/>
          </p:nvPr>
        </p:nvSpPr>
        <p:spPr>
          <a:ln/>
        </p:spPr>
        <p:txBody>
          <a:bodyPr/>
          <a:lstStyle>
            <a:lvl1pPr>
              <a:defRPr/>
            </a:lvl1pPr>
          </a:lstStyle>
          <a:p>
            <a:fld id="{CAAC1C1F-C033-914C-BDB4-F1432DE98833}"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005338279"/>
      </p:ext>
    </p:extLst>
  </p:cSld>
  <p:clrMapOvr>
    <a:masterClrMapping/>
  </p:clrMapOvr>
  <p:transition xmlns:p14="http://schemas.microsoft.com/office/powerpoint/2010/main" spd="slow" advClick="0" advTm="3000"/>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0920F317-877E-F44D-B2DC-9ABFE09CD6B2}"/>
              </a:ext>
            </a:extLst>
          </p:cNvPr>
          <p:cNvSpPr>
            <a:spLocks noGrp="1" noChangeArrowheads="1"/>
          </p:cNvSpPr>
          <p:nvPr>
            <p:ph type="dt" sz="half" idx="10"/>
          </p:nvPr>
        </p:nvSpPr>
        <p:spPr>
          <a:ln/>
        </p:spPr>
        <p:txBody>
          <a:bodyPr/>
          <a:lstStyle>
            <a:lvl1pPr>
              <a:defRPr/>
            </a:lvl1pPr>
          </a:lstStyle>
          <a:p>
            <a:fld id="{DCB1C876-194F-9C44-86B2-B174A15C2F06}" type="datetime1">
              <a:rPr lang="zh-CN" altLang="en-US"/>
              <a:pPr/>
              <a:t>26/3/19</a:t>
            </a:fld>
            <a:endParaRPr lang="zh-CN" altLang="en-US" sz="1800">
              <a:solidFill>
                <a:srgbClr val="000000"/>
              </a:solidFill>
            </a:endParaRPr>
          </a:p>
        </p:txBody>
      </p:sp>
      <p:sp>
        <p:nvSpPr>
          <p:cNvPr id="5" name="页脚占位符 4">
            <a:extLst>
              <a:ext uri="{FF2B5EF4-FFF2-40B4-BE49-F238E27FC236}">
                <a16:creationId xmlns="" xmlns:a16="http://schemas.microsoft.com/office/drawing/2014/main" id="{93EF4A37-D51B-F34E-9708-418CE05F03FC}"/>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1EC39FB5-2020-B74D-B49C-3A93513C6036}"/>
              </a:ext>
            </a:extLst>
          </p:cNvPr>
          <p:cNvSpPr>
            <a:spLocks noGrp="1" noChangeArrowheads="1"/>
          </p:cNvSpPr>
          <p:nvPr>
            <p:ph type="sldNum" sz="quarter" idx="12"/>
          </p:nvPr>
        </p:nvSpPr>
        <p:spPr>
          <a:ln/>
        </p:spPr>
        <p:txBody>
          <a:bodyPr/>
          <a:lstStyle>
            <a:lvl1pPr>
              <a:defRPr/>
            </a:lvl1pPr>
          </a:lstStyle>
          <a:p>
            <a:fld id="{F3F9E5AE-16DC-774A-A8E6-2E5804CFE181}"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663681447"/>
      </p:ext>
    </p:extLst>
  </p:cSld>
  <p:clrMapOvr>
    <a:masterClrMapping/>
  </p:clrMapOvr>
  <p:transition xmlns:p14="http://schemas.microsoft.com/office/powerpoint/2010/main" spd="slow" advClick="0" advTm="3000"/>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504D9CC1-FB51-B54C-A043-B17D14A9668A}"/>
              </a:ext>
            </a:extLst>
          </p:cNvPr>
          <p:cNvSpPr>
            <a:spLocks noGrp="1" noChangeArrowheads="1"/>
          </p:cNvSpPr>
          <p:nvPr>
            <p:ph type="dt" sz="half" idx="10"/>
          </p:nvPr>
        </p:nvSpPr>
        <p:spPr>
          <a:ln/>
        </p:spPr>
        <p:txBody>
          <a:bodyPr/>
          <a:lstStyle>
            <a:lvl1pPr>
              <a:defRPr/>
            </a:lvl1pPr>
          </a:lstStyle>
          <a:p>
            <a:fld id="{DCB1C876-194F-9C44-86B2-B174A15C2F06}" type="datetime1">
              <a:rPr lang="zh-CN" altLang="en-US"/>
              <a:pPr/>
              <a:t>26/3/19</a:t>
            </a:fld>
            <a:endParaRPr lang="zh-CN" altLang="en-US" sz="1800">
              <a:solidFill>
                <a:srgbClr val="000000"/>
              </a:solidFill>
            </a:endParaRPr>
          </a:p>
        </p:txBody>
      </p:sp>
      <p:sp>
        <p:nvSpPr>
          <p:cNvPr id="5" name="页脚占位符 4">
            <a:extLst>
              <a:ext uri="{FF2B5EF4-FFF2-40B4-BE49-F238E27FC236}">
                <a16:creationId xmlns="" xmlns:a16="http://schemas.microsoft.com/office/drawing/2014/main" id="{20D1C216-479D-0942-9655-EAB8EBB5E3F8}"/>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9418F9AE-8E89-1F4A-B54A-F81E6D9C6826}"/>
              </a:ext>
            </a:extLst>
          </p:cNvPr>
          <p:cNvSpPr>
            <a:spLocks noGrp="1" noChangeArrowheads="1"/>
          </p:cNvSpPr>
          <p:nvPr>
            <p:ph type="sldNum" sz="quarter" idx="12"/>
          </p:nvPr>
        </p:nvSpPr>
        <p:spPr>
          <a:ln/>
        </p:spPr>
        <p:txBody>
          <a:bodyPr/>
          <a:lstStyle>
            <a:lvl1pPr>
              <a:defRPr/>
            </a:lvl1pPr>
          </a:lstStyle>
          <a:p>
            <a:fld id="{27E3178F-0B3C-D141-B36F-D4B23DF6F1C1}"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945083218"/>
      </p:ext>
    </p:extLst>
  </p:cSld>
  <p:clrMapOvr>
    <a:masterClrMapping/>
  </p:clrMapOvr>
  <p:transition xmlns:p14="http://schemas.microsoft.com/office/powerpoint/2010/main" spd="slow" advClick="0" advTm="3000"/>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日期占位符 2">
            <a:extLst>
              <a:ext uri="{FF2B5EF4-FFF2-40B4-BE49-F238E27FC236}">
                <a16:creationId xmlns="" xmlns:a16="http://schemas.microsoft.com/office/drawing/2014/main" id="{86E23A0F-3774-DF46-BE92-2E96FB0897C6}"/>
              </a:ext>
            </a:extLst>
          </p:cNvPr>
          <p:cNvSpPr>
            <a:spLocks noGrp="1" noChangeArrowheads="1"/>
          </p:cNvSpPr>
          <p:nvPr>
            <p:ph type="dt" sz="half" idx="10"/>
          </p:nvPr>
        </p:nvSpPr>
        <p:spPr>
          <a:ln/>
        </p:spPr>
        <p:txBody>
          <a:bodyPr/>
          <a:lstStyle>
            <a:lvl1pPr>
              <a:defRPr/>
            </a:lvl1pPr>
          </a:lstStyle>
          <a:p>
            <a:fld id="{FEBD41F6-5EAA-434F-A00D-629D741D0F20}" type="datetime1">
              <a:rPr lang="zh-CN" altLang="en-US"/>
              <a:pPr/>
              <a:t>26/3/19</a:t>
            </a:fld>
            <a:endParaRPr lang="zh-CN" altLang="en-US" sz="1800">
              <a:solidFill>
                <a:srgbClr val="000000"/>
              </a:solidFill>
            </a:endParaRPr>
          </a:p>
        </p:txBody>
      </p:sp>
      <p:sp>
        <p:nvSpPr>
          <p:cNvPr id="5" name="页脚占位符 3">
            <a:extLst>
              <a:ext uri="{FF2B5EF4-FFF2-40B4-BE49-F238E27FC236}">
                <a16:creationId xmlns="" xmlns:a16="http://schemas.microsoft.com/office/drawing/2014/main" id="{687A24C9-81F5-E941-93EE-A528729A7AD9}"/>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a:extLst>
              <a:ext uri="{FF2B5EF4-FFF2-40B4-BE49-F238E27FC236}">
                <a16:creationId xmlns="" xmlns:a16="http://schemas.microsoft.com/office/drawing/2014/main" id="{DB524F00-D4A9-DD4C-9B60-26F6FEE78A50}"/>
              </a:ext>
            </a:extLst>
          </p:cNvPr>
          <p:cNvSpPr>
            <a:spLocks noGrp="1" noChangeArrowheads="1"/>
          </p:cNvSpPr>
          <p:nvPr>
            <p:ph type="sldNum" sz="quarter" idx="12"/>
          </p:nvPr>
        </p:nvSpPr>
        <p:spPr>
          <a:ln/>
        </p:spPr>
        <p:txBody>
          <a:bodyPr/>
          <a:lstStyle>
            <a:lvl1pPr>
              <a:defRPr/>
            </a:lvl1pPr>
          </a:lstStyle>
          <a:p>
            <a:fld id="{F1C1CC65-4283-E84B-88DC-F07ABFA32EE2}"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094580597"/>
      </p:ext>
    </p:extLst>
  </p:cSld>
  <p:clrMapOvr>
    <a:masterClrMapping/>
  </p:clrMapOvr>
  <p:transition xmlns:p14="http://schemas.microsoft.com/office/powerpoint/2010/main" spd="slow" advClick="0" advTm="3000"/>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2">
            <a:extLst>
              <a:ext uri="{FF2B5EF4-FFF2-40B4-BE49-F238E27FC236}">
                <a16:creationId xmlns="" xmlns:a16="http://schemas.microsoft.com/office/drawing/2014/main" id="{A971F45E-4C20-4A4D-8A2C-AD7172F33789}"/>
              </a:ext>
            </a:extLst>
          </p:cNvPr>
          <p:cNvSpPr>
            <a:spLocks noGrp="1" noChangeArrowheads="1"/>
          </p:cNvSpPr>
          <p:nvPr>
            <p:ph type="dt" sz="half" idx="10"/>
          </p:nvPr>
        </p:nvSpPr>
        <p:spPr>
          <a:ln/>
        </p:spPr>
        <p:txBody>
          <a:bodyPr/>
          <a:lstStyle>
            <a:lvl1pPr>
              <a:defRPr/>
            </a:lvl1pPr>
          </a:lstStyle>
          <a:p>
            <a:fld id="{FEBD41F6-5EAA-434F-A00D-629D741D0F20}" type="datetime1">
              <a:rPr lang="zh-CN" altLang="en-US"/>
              <a:pPr/>
              <a:t>26/3/19</a:t>
            </a:fld>
            <a:endParaRPr lang="zh-CN" altLang="en-US" sz="1800">
              <a:solidFill>
                <a:srgbClr val="000000"/>
              </a:solidFill>
            </a:endParaRPr>
          </a:p>
        </p:txBody>
      </p:sp>
      <p:sp>
        <p:nvSpPr>
          <p:cNvPr id="5" name="页脚占位符 3">
            <a:extLst>
              <a:ext uri="{FF2B5EF4-FFF2-40B4-BE49-F238E27FC236}">
                <a16:creationId xmlns="" xmlns:a16="http://schemas.microsoft.com/office/drawing/2014/main" id="{24CD6925-28EC-5840-8C0D-1EE9C90F95AA}"/>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a:extLst>
              <a:ext uri="{FF2B5EF4-FFF2-40B4-BE49-F238E27FC236}">
                <a16:creationId xmlns="" xmlns:a16="http://schemas.microsoft.com/office/drawing/2014/main" id="{739A313F-7743-A440-BCA6-BECBB8B41C3B}"/>
              </a:ext>
            </a:extLst>
          </p:cNvPr>
          <p:cNvSpPr>
            <a:spLocks noGrp="1" noChangeArrowheads="1"/>
          </p:cNvSpPr>
          <p:nvPr>
            <p:ph type="sldNum" sz="quarter" idx="12"/>
          </p:nvPr>
        </p:nvSpPr>
        <p:spPr>
          <a:ln/>
        </p:spPr>
        <p:txBody>
          <a:bodyPr/>
          <a:lstStyle>
            <a:lvl1pPr>
              <a:defRPr/>
            </a:lvl1pPr>
          </a:lstStyle>
          <a:p>
            <a:fld id="{6A4D6480-3B7C-424F-A583-1B02214E766C}"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677047493"/>
      </p:ext>
    </p:extLst>
  </p:cSld>
  <p:clrMapOvr>
    <a:masterClrMapping/>
  </p:clrMapOvr>
  <p:transition xmlns:p14="http://schemas.microsoft.com/office/powerpoint/2010/main" spd="slow" advClick="0" advTm="3000"/>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2">
            <a:extLst>
              <a:ext uri="{FF2B5EF4-FFF2-40B4-BE49-F238E27FC236}">
                <a16:creationId xmlns="" xmlns:a16="http://schemas.microsoft.com/office/drawing/2014/main" id="{515BEA65-FBC6-7346-AFB7-692D30D0D81F}"/>
              </a:ext>
            </a:extLst>
          </p:cNvPr>
          <p:cNvSpPr>
            <a:spLocks noGrp="1" noChangeArrowheads="1"/>
          </p:cNvSpPr>
          <p:nvPr>
            <p:ph type="dt" sz="half" idx="10"/>
          </p:nvPr>
        </p:nvSpPr>
        <p:spPr>
          <a:ln/>
        </p:spPr>
        <p:txBody>
          <a:bodyPr/>
          <a:lstStyle>
            <a:lvl1pPr>
              <a:defRPr/>
            </a:lvl1pPr>
          </a:lstStyle>
          <a:p>
            <a:fld id="{FEBD41F6-5EAA-434F-A00D-629D741D0F20}" type="datetime1">
              <a:rPr lang="zh-CN" altLang="en-US"/>
              <a:pPr/>
              <a:t>26/3/19</a:t>
            </a:fld>
            <a:endParaRPr lang="zh-CN" altLang="en-US" sz="1800">
              <a:solidFill>
                <a:srgbClr val="000000"/>
              </a:solidFill>
            </a:endParaRPr>
          </a:p>
        </p:txBody>
      </p:sp>
      <p:sp>
        <p:nvSpPr>
          <p:cNvPr id="5" name="页脚占位符 3">
            <a:extLst>
              <a:ext uri="{FF2B5EF4-FFF2-40B4-BE49-F238E27FC236}">
                <a16:creationId xmlns="" xmlns:a16="http://schemas.microsoft.com/office/drawing/2014/main" id="{5EA9AA9D-7DBD-A94B-89E7-01C1624AAC14}"/>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a:extLst>
              <a:ext uri="{FF2B5EF4-FFF2-40B4-BE49-F238E27FC236}">
                <a16:creationId xmlns="" xmlns:a16="http://schemas.microsoft.com/office/drawing/2014/main" id="{7B8C5059-7356-5D4D-BF61-05027092565F}"/>
              </a:ext>
            </a:extLst>
          </p:cNvPr>
          <p:cNvSpPr>
            <a:spLocks noGrp="1" noChangeArrowheads="1"/>
          </p:cNvSpPr>
          <p:nvPr>
            <p:ph type="sldNum" sz="quarter" idx="12"/>
          </p:nvPr>
        </p:nvSpPr>
        <p:spPr>
          <a:ln/>
        </p:spPr>
        <p:txBody>
          <a:bodyPr/>
          <a:lstStyle>
            <a:lvl1pPr>
              <a:defRPr/>
            </a:lvl1pPr>
          </a:lstStyle>
          <a:p>
            <a:fld id="{48C0FC0B-1401-5944-AFAC-37CF297D0E2B}"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821719082"/>
      </p:ext>
    </p:extLst>
  </p:cSld>
  <p:clrMapOvr>
    <a:masterClrMapping/>
  </p:clrMapOvr>
  <p:transition xmlns:p14="http://schemas.microsoft.com/office/powerpoint/2010/main" spd="slow" advClick="0" advTm="3000"/>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2">
            <a:extLst>
              <a:ext uri="{FF2B5EF4-FFF2-40B4-BE49-F238E27FC236}">
                <a16:creationId xmlns="" xmlns:a16="http://schemas.microsoft.com/office/drawing/2014/main" id="{E9E6AA21-9BA5-4A4F-9445-1D35D3110894}"/>
              </a:ext>
            </a:extLst>
          </p:cNvPr>
          <p:cNvSpPr>
            <a:spLocks noGrp="1" noChangeArrowheads="1"/>
          </p:cNvSpPr>
          <p:nvPr>
            <p:ph type="dt" sz="half" idx="10"/>
          </p:nvPr>
        </p:nvSpPr>
        <p:spPr>
          <a:ln/>
        </p:spPr>
        <p:txBody>
          <a:bodyPr/>
          <a:lstStyle>
            <a:lvl1pPr>
              <a:defRPr/>
            </a:lvl1pPr>
          </a:lstStyle>
          <a:p>
            <a:fld id="{FEBD41F6-5EAA-434F-A00D-629D741D0F20}" type="datetime1">
              <a:rPr lang="zh-CN" altLang="en-US"/>
              <a:pPr/>
              <a:t>26/3/19</a:t>
            </a:fld>
            <a:endParaRPr lang="zh-CN" altLang="en-US" sz="1800">
              <a:solidFill>
                <a:srgbClr val="000000"/>
              </a:solidFill>
            </a:endParaRPr>
          </a:p>
        </p:txBody>
      </p:sp>
      <p:sp>
        <p:nvSpPr>
          <p:cNvPr id="6" name="页脚占位符 3">
            <a:extLst>
              <a:ext uri="{FF2B5EF4-FFF2-40B4-BE49-F238E27FC236}">
                <a16:creationId xmlns="" xmlns:a16="http://schemas.microsoft.com/office/drawing/2014/main" id="{D2456C25-B626-DD4B-96DB-F2F0E43337C7}"/>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a:extLst>
              <a:ext uri="{FF2B5EF4-FFF2-40B4-BE49-F238E27FC236}">
                <a16:creationId xmlns="" xmlns:a16="http://schemas.microsoft.com/office/drawing/2014/main" id="{BD3402BE-8C02-AC46-BBAF-C0479F18FBE7}"/>
              </a:ext>
            </a:extLst>
          </p:cNvPr>
          <p:cNvSpPr>
            <a:spLocks noGrp="1" noChangeArrowheads="1"/>
          </p:cNvSpPr>
          <p:nvPr>
            <p:ph type="sldNum" sz="quarter" idx="12"/>
          </p:nvPr>
        </p:nvSpPr>
        <p:spPr>
          <a:ln/>
        </p:spPr>
        <p:txBody>
          <a:bodyPr/>
          <a:lstStyle>
            <a:lvl1pPr>
              <a:defRPr/>
            </a:lvl1pPr>
          </a:lstStyle>
          <a:p>
            <a:fld id="{E1315453-8B26-E445-9EF2-FB8FCE20D093}"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022382120"/>
      </p:ext>
    </p:extLst>
  </p:cSld>
  <p:clrMapOvr>
    <a:masterClrMapping/>
  </p:clrMapOvr>
  <p:transition xmlns:p14="http://schemas.microsoft.com/office/powerpoint/2010/main" spd="slow" advClick="0" advTm="3000"/>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2">
            <a:extLst>
              <a:ext uri="{FF2B5EF4-FFF2-40B4-BE49-F238E27FC236}">
                <a16:creationId xmlns="" xmlns:a16="http://schemas.microsoft.com/office/drawing/2014/main" id="{3E9DF39C-C492-A149-A0B3-4A1DD821990E}"/>
              </a:ext>
            </a:extLst>
          </p:cNvPr>
          <p:cNvSpPr>
            <a:spLocks noGrp="1" noChangeArrowheads="1"/>
          </p:cNvSpPr>
          <p:nvPr>
            <p:ph type="dt" sz="half" idx="10"/>
          </p:nvPr>
        </p:nvSpPr>
        <p:spPr>
          <a:ln/>
        </p:spPr>
        <p:txBody>
          <a:bodyPr/>
          <a:lstStyle>
            <a:lvl1pPr>
              <a:defRPr/>
            </a:lvl1pPr>
          </a:lstStyle>
          <a:p>
            <a:fld id="{FEBD41F6-5EAA-434F-A00D-629D741D0F20}" type="datetime1">
              <a:rPr lang="zh-CN" altLang="en-US"/>
              <a:pPr/>
              <a:t>26/3/19</a:t>
            </a:fld>
            <a:endParaRPr lang="zh-CN" altLang="en-US" sz="1800">
              <a:solidFill>
                <a:srgbClr val="000000"/>
              </a:solidFill>
            </a:endParaRPr>
          </a:p>
        </p:txBody>
      </p:sp>
      <p:sp>
        <p:nvSpPr>
          <p:cNvPr id="8" name="页脚占位符 3">
            <a:extLst>
              <a:ext uri="{FF2B5EF4-FFF2-40B4-BE49-F238E27FC236}">
                <a16:creationId xmlns="" xmlns:a16="http://schemas.microsoft.com/office/drawing/2014/main" id="{8599C279-CB6F-FE45-B04C-A6B5A0899A71}"/>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4">
            <a:extLst>
              <a:ext uri="{FF2B5EF4-FFF2-40B4-BE49-F238E27FC236}">
                <a16:creationId xmlns="" xmlns:a16="http://schemas.microsoft.com/office/drawing/2014/main" id="{52F62883-8533-EA45-A731-C7DEDF51EE8B}"/>
              </a:ext>
            </a:extLst>
          </p:cNvPr>
          <p:cNvSpPr>
            <a:spLocks noGrp="1" noChangeArrowheads="1"/>
          </p:cNvSpPr>
          <p:nvPr>
            <p:ph type="sldNum" sz="quarter" idx="12"/>
          </p:nvPr>
        </p:nvSpPr>
        <p:spPr>
          <a:ln/>
        </p:spPr>
        <p:txBody>
          <a:bodyPr/>
          <a:lstStyle>
            <a:lvl1pPr>
              <a:defRPr/>
            </a:lvl1pPr>
          </a:lstStyle>
          <a:p>
            <a:fld id="{F9A4A82C-46D0-C04A-9BE8-813D916A1098}"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907105542"/>
      </p:ext>
    </p:extLst>
  </p:cSld>
  <p:clrMapOvr>
    <a:masterClrMapping/>
  </p:clrMapOvr>
  <p:transition xmlns:p14="http://schemas.microsoft.com/office/powerpoint/2010/main" spd="slow" advClick="0" advTm="3000"/>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EF8191C1-BADC-7A4B-A729-CCA542857F17}"/>
              </a:ext>
            </a:extLst>
          </p:cNvPr>
          <p:cNvSpPr>
            <a:spLocks noGrp="1" noChangeArrowheads="1"/>
          </p:cNvSpPr>
          <p:nvPr>
            <p:ph type="dt" sz="half" idx="10"/>
          </p:nvPr>
        </p:nvSpPr>
        <p:spPr>
          <a:ln/>
        </p:spPr>
        <p:txBody>
          <a:bodyPr/>
          <a:lstStyle>
            <a:lvl1pPr>
              <a:defRPr/>
            </a:lvl1pPr>
          </a:lstStyle>
          <a:p>
            <a:fld id="{FEBD41F6-5EAA-434F-A00D-629D741D0F20}" type="datetime1">
              <a:rPr lang="zh-CN" altLang="en-US"/>
              <a:pPr/>
              <a:t>26/3/19</a:t>
            </a:fld>
            <a:endParaRPr lang="zh-CN" altLang="en-US" sz="1800">
              <a:solidFill>
                <a:srgbClr val="000000"/>
              </a:solidFill>
            </a:endParaRPr>
          </a:p>
        </p:txBody>
      </p:sp>
      <p:sp>
        <p:nvSpPr>
          <p:cNvPr id="4" name="页脚占位符 3">
            <a:extLst>
              <a:ext uri="{FF2B5EF4-FFF2-40B4-BE49-F238E27FC236}">
                <a16:creationId xmlns="" xmlns:a16="http://schemas.microsoft.com/office/drawing/2014/main" id="{67556B74-FC65-794C-B6AD-EB24A18797CF}"/>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4">
            <a:extLst>
              <a:ext uri="{FF2B5EF4-FFF2-40B4-BE49-F238E27FC236}">
                <a16:creationId xmlns="" xmlns:a16="http://schemas.microsoft.com/office/drawing/2014/main" id="{195FB03C-5854-9241-B177-2642C69B8E2E}"/>
              </a:ext>
            </a:extLst>
          </p:cNvPr>
          <p:cNvSpPr>
            <a:spLocks noGrp="1" noChangeArrowheads="1"/>
          </p:cNvSpPr>
          <p:nvPr>
            <p:ph type="sldNum" sz="quarter" idx="12"/>
          </p:nvPr>
        </p:nvSpPr>
        <p:spPr>
          <a:ln/>
        </p:spPr>
        <p:txBody>
          <a:bodyPr/>
          <a:lstStyle>
            <a:lvl1pPr>
              <a:defRPr/>
            </a:lvl1pPr>
          </a:lstStyle>
          <a:p>
            <a:fld id="{858A8164-FAB0-454C-AB72-10C22AC0FD05}"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426426100"/>
      </p:ext>
    </p:extLst>
  </p:cSld>
  <p:clrMapOvr>
    <a:masterClrMapping/>
  </p:clrMapOvr>
  <p:transition xmlns:p14="http://schemas.microsoft.com/office/powerpoint/2010/main" spd="slow" advClick="0" advTm="3000"/>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2">
            <a:extLst>
              <a:ext uri="{FF2B5EF4-FFF2-40B4-BE49-F238E27FC236}">
                <a16:creationId xmlns="" xmlns:a16="http://schemas.microsoft.com/office/drawing/2014/main" id="{41C4AFE1-5089-AD4D-9AE6-C08FBDA0B344}"/>
              </a:ext>
            </a:extLst>
          </p:cNvPr>
          <p:cNvSpPr>
            <a:spLocks noGrp="1" noChangeArrowheads="1"/>
          </p:cNvSpPr>
          <p:nvPr>
            <p:ph type="dt" sz="half" idx="10"/>
          </p:nvPr>
        </p:nvSpPr>
        <p:spPr>
          <a:ln/>
        </p:spPr>
        <p:txBody>
          <a:bodyPr/>
          <a:lstStyle>
            <a:lvl1pPr>
              <a:defRPr/>
            </a:lvl1pPr>
          </a:lstStyle>
          <a:p>
            <a:fld id="{FEBD41F6-5EAA-434F-A00D-629D741D0F20}" type="datetime1">
              <a:rPr lang="zh-CN" altLang="en-US"/>
              <a:pPr/>
              <a:t>26/3/19</a:t>
            </a:fld>
            <a:endParaRPr lang="zh-CN" altLang="en-US" sz="1800">
              <a:solidFill>
                <a:srgbClr val="000000"/>
              </a:solidFill>
            </a:endParaRPr>
          </a:p>
        </p:txBody>
      </p:sp>
      <p:sp>
        <p:nvSpPr>
          <p:cNvPr id="3" name="页脚占位符 3">
            <a:extLst>
              <a:ext uri="{FF2B5EF4-FFF2-40B4-BE49-F238E27FC236}">
                <a16:creationId xmlns="" xmlns:a16="http://schemas.microsoft.com/office/drawing/2014/main" id="{871B74A0-B57A-364F-AEBD-D2AA4798C6D6}"/>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4">
            <a:extLst>
              <a:ext uri="{FF2B5EF4-FFF2-40B4-BE49-F238E27FC236}">
                <a16:creationId xmlns="" xmlns:a16="http://schemas.microsoft.com/office/drawing/2014/main" id="{F24D990F-5AAC-7040-AD9E-7580875204D7}"/>
              </a:ext>
            </a:extLst>
          </p:cNvPr>
          <p:cNvSpPr>
            <a:spLocks noGrp="1" noChangeArrowheads="1"/>
          </p:cNvSpPr>
          <p:nvPr>
            <p:ph type="sldNum" sz="quarter" idx="12"/>
          </p:nvPr>
        </p:nvSpPr>
        <p:spPr>
          <a:ln/>
        </p:spPr>
        <p:txBody>
          <a:bodyPr/>
          <a:lstStyle>
            <a:lvl1pPr>
              <a:defRPr/>
            </a:lvl1pPr>
          </a:lstStyle>
          <a:p>
            <a:fld id="{D42F7FD8-F655-4F47-9156-918C07B5B712}"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116509601"/>
      </p:ext>
    </p:extLst>
  </p:cSld>
  <p:clrMapOvr>
    <a:masterClrMapping/>
  </p:clrMapOvr>
  <p:transition xmlns:p14="http://schemas.microsoft.com/office/powerpoint/2010/main" spd="slow" advClick="0" advTm="3000"/>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2">
            <a:extLst>
              <a:ext uri="{FF2B5EF4-FFF2-40B4-BE49-F238E27FC236}">
                <a16:creationId xmlns="" xmlns:a16="http://schemas.microsoft.com/office/drawing/2014/main" id="{34591FD1-4EE3-294F-B2F7-49A685592D0E}"/>
              </a:ext>
            </a:extLst>
          </p:cNvPr>
          <p:cNvSpPr>
            <a:spLocks noGrp="1" noChangeArrowheads="1"/>
          </p:cNvSpPr>
          <p:nvPr>
            <p:ph type="dt" sz="half" idx="10"/>
          </p:nvPr>
        </p:nvSpPr>
        <p:spPr>
          <a:ln/>
        </p:spPr>
        <p:txBody>
          <a:bodyPr/>
          <a:lstStyle>
            <a:lvl1pPr>
              <a:defRPr/>
            </a:lvl1pPr>
          </a:lstStyle>
          <a:p>
            <a:fld id="{FEBD41F6-5EAA-434F-A00D-629D741D0F20}" type="datetime1">
              <a:rPr lang="zh-CN" altLang="en-US"/>
              <a:pPr/>
              <a:t>26/3/19</a:t>
            </a:fld>
            <a:endParaRPr lang="zh-CN" altLang="en-US" sz="1800">
              <a:solidFill>
                <a:srgbClr val="000000"/>
              </a:solidFill>
            </a:endParaRPr>
          </a:p>
        </p:txBody>
      </p:sp>
      <p:sp>
        <p:nvSpPr>
          <p:cNvPr id="6" name="页脚占位符 3">
            <a:extLst>
              <a:ext uri="{FF2B5EF4-FFF2-40B4-BE49-F238E27FC236}">
                <a16:creationId xmlns="" xmlns:a16="http://schemas.microsoft.com/office/drawing/2014/main" id="{1E40EF26-CE67-0A47-B5E9-2788C97EB21B}"/>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a:extLst>
              <a:ext uri="{FF2B5EF4-FFF2-40B4-BE49-F238E27FC236}">
                <a16:creationId xmlns="" xmlns:a16="http://schemas.microsoft.com/office/drawing/2014/main" id="{99DB152E-8C65-4340-A5FF-7635A4BFB068}"/>
              </a:ext>
            </a:extLst>
          </p:cNvPr>
          <p:cNvSpPr>
            <a:spLocks noGrp="1" noChangeArrowheads="1"/>
          </p:cNvSpPr>
          <p:nvPr>
            <p:ph type="sldNum" sz="quarter" idx="12"/>
          </p:nvPr>
        </p:nvSpPr>
        <p:spPr>
          <a:ln/>
        </p:spPr>
        <p:txBody>
          <a:bodyPr/>
          <a:lstStyle>
            <a:lvl1pPr>
              <a:defRPr/>
            </a:lvl1pPr>
          </a:lstStyle>
          <a:p>
            <a:fld id="{4C674D2C-A329-9A4A-9575-EB0C2EF88E81}"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431969228"/>
      </p:ext>
    </p:extLst>
  </p:cSld>
  <p:clrMapOvr>
    <a:masterClrMapping/>
  </p:clrMapOvr>
  <p:transition xmlns:p14="http://schemas.microsoft.com/office/powerpoint/2010/main" spd="slow" advClick="0" advTm="3000"/>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2">
            <a:extLst>
              <a:ext uri="{FF2B5EF4-FFF2-40B4-BE49-F238E27FC236}">
                <a16:creationId xmlns="" xmlns:a16="http://schemas.microsoft.com/office/drawing/2014/main" id="{4331D721-78F4-4147-9E39-FA246F18B7A2}"/>
              </a:ext>
            </a:extLst>
          </p:cNvPr>
          <p:cNvSpPr>
            <a:spLocks noGrp="1" noChangeArrowheads="1"/>
          </p:cNvSpPr>
          <p:nvPr>
            <p:ph type="dt" sz="half" idx="10"/>
          </p:nvPr>
        </p:nvSpPr>
        <p:spPr>
          <a:ln/>
        </p:spPr>
        <p:txBody>
          <a:bodyPr/>
          <a:lstStyle>
            <a:lvl1pPr>
              <a:defRPr/>
            </a:lvl1pPr>
          </a:lstStyle>
          <a:p>
            <a:fld id="{FEBD41F6-5EAA-434F-A00D-629D741D0F20}" type="datetime1">
              <a:rPr lang="zh-CN" altLang="en-US"/>
              <a:pPr/>
              <a:t>26/3/19</a:t>
            </a:fld>
            <a:endParaRPr lang="zh-CN" altLang="en-US" sz="1800">
              <a:solidFill>
                <a:srgbClr val="000000"/>
              </a:solidFill>
            </a:endParaRPr>
          </a:p>
        </p:txBody>
      </p:sp>
      <p:sp>
        <p:nvSpPr>
          <p:cNvPr id="6" name="页脚占位符 3">
            <a:extLst>
              <a:ext uri="{FF2B5EF4-FFF2-40B4-BE49-F238E27FC236}">
                <a16:creationId xmlns="" xmlns:a16="http://schemas.microsoft.com/office/drawing/2014/main" id="{CF093FF3-3756-EB4C-8F28-019FF5677194}"/>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a:extLst>
              <a:ext uri="{FF2B5EF4-FFF2-40B4-BE49-F238E27FC236}">
                <a16:creationId xmlns="" xmlns:a16="http://schemas.microsoft.com/office/drawing/2014/main" id="{C5B481AF-4448-394B-9D78-FA9409FD0818}"/>
              </a:ext>
            </a:extLst>
          </p:cNvPr>
          <p:cNvSpPr>
            <a:spLocks noGrp="1" noChangeArrowheads="1"/>
          </p:cNvSpPr>
          <p:nvPr>
            <p:ph type="sldNum" sz="quarter" idx="12"/>
          </p:nvPr>
        </p:nvSpPr>
        <p:spPr>
          <a:ln/>
        </p:spPr>
        <p:txBody>
          <a:bodyPr/>
          <a:lstStyle>
            <a:lvl1pPr>
              <a:defRPr/>
            </a:lvl1pPr>
          </a:lstStyle>
          <a:p>
            <a:fld id="{8E7F36AB-C760-3E42-AA2C-806ACB2529B0}"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386629120"/>
      </p:ext>
    </p:extLst>
  </p:cSld>
  <p:clrMapOvr>
    <a:masterClrMapping/>
  </p:clrMapOvr>
  <p:transition xmlns:p14="http://schemas.microsoft.com/office/powerpoint/2010/main" spd="slow" advClick="0" advTm="3000"/>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2">
            <a:extLst>
              <a:ext uri="{FF2B5EF4-FFF2-40B4-BE49-F238E27FC236}">
                <a16:creationId xmlns="" xmlns:a16="http://schemas.microsoft.com/office/drawing/2014/main" id="{826ACCB5-64E0-E640-B386-C9764B8D576A}"/>
              </a:ext>
            </a:extLst>
          </p:cNvPr>
          <p:cNvSpPr>
            <a:spLocks noGrp="1" noChangeArrowheads="1"/>
          </p:cNvSpPr>
          <p:nvPr>
            <p:ph type="dt" sz="half" idx="10"/>
          </p:nvPr>
        </p:nvSpPr>
        <p:spPr>
          <a:ln/>
        </p:spPr>
        <p:txBody>
          <a:bodyPr/>
          <a:lstStyle>
            <a:lvl1pPr>
              <a:defRPr/>
            </a:lvl1pPr>
          </a:lstStyle>
          <a:p>
            <a:fld id="{FEBD41F6-5EAA-434F-A00D-629D741D0F20}" type="datetime1">
              <a:rPr lang="zh-CN" altLang="en-US"/>
              <a:pPr/>
              <a:t>26/3/19</a:t>
            </a:fld>
            <a:endParaRPr lang="zh-CN" altLang="en-US" sz="1800">
              <a:solidFill>
                <a:srgbClr val="000000"/>
              </a:solidFill>
            </a:endParaRPr>
          </a:p>
        </p:txBody>
      </p:sp>
      <p:sp>
        <p:nvSpPr>
          <p:cNvPr id="5" name="页脚占位符 3">
            <a:extLst>
              <a:ext uri="{FF2B5EF4-FFF2-40B4-BE49-F238E27FC236}">
                <a16:creationId xmlns="" xmlns:a16="http://schemas.microsoft.com/office/drawing/2014/main" id="{84E5ACD3-5156-F741-8833-96FC132FA92D}"/>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a:extLst>
              <a:ext uri="{FF2B5EF4-FFF2-40B4-BE49-F238E27FC236}">
                <a16:creationId xmlns="" xmlns:a16="http://schemas.microsoft.com/office/drawing/2014/main" id="{F05C9A6A-A7B3-A644-BF92-5AA15538C8BC}"/>
              </a:ext>
            </a:extLst>
          </p:cNvPr>
          <p:cNvSpPr>
            <a:spLocks noGrp="1" noChangeArrowheads="1"/>
          </p:cNvSpPr>
          <p:nvPr>
            <p:ph type="sldNum" sz="quarter" idx="12"/>
          </p:nvPr>
        </p:nvSpPr>
        <p:spPr>
          <a:ln/>
        </p:spPr>
        <p:txBody>
          <a:bodyPr/>
          <a:lstStyle>
            <a:lvl1pPr>
              <a:defRPr/>
            </a:lvl1pPr>
          </a:lstStyle>
          <a:p>
            <a:fld id="{596E2EE6-0BDB-3445-AB64-83E7D8C7B4D4}"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470532971"/>
      </p:ext>
    </p:extLst>
  </p:cSld>
  <p:clrMapOvr>
    <a:masterClrMapping/>
  </p:clrMapOvr>
  <p:transition xmlns:p14="http://schemas.microsoft.com/office/powerpoint/2010/main" spd="slow" advClick="0" advTm="3000"/>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2">
            <a:extLst>
              <a:ext uri="{FF2B5EF4-FFF2-40B4-BE49-F238E27FC236}">
                <a16:creationId xmlns="" xmlns:a16="http://schemas.microsoft.com/office/drawing/2014/main" id="{F635D770-5610-9548-B379-AA2AF62CC3FA}"/>
              </a:ext>
            </a:extLst>
          </p:cNvPr>
          <p:cNvSpPr>
            <a:spLocks noGrp="1" noChangeArrowheads="1"/>
          </p:cNvSpPr>
          <p:nvPr>
            <p:ph type="dt" sz="half" idx="10"/>
          </p:nvPr>
        </p:nvSpPr>
        <p:spPr>
          <a:ln/>
        </p:spPr>
        <p:txBody>
          <a:bodyPr/>
          <a:lstStyle>
            <a:lvl1pPr>
              <a:defRPr/>
            </a:lvl1pPr>
          </a:lstStyle>
          <a:p>
            <a:fld id="{FEBD41F6-5EAA-434F-A00D-629D741D0F20}" type="datetime1">
              <a:rPr lang="zh-CN" altLang="en-US"/>
              <a:pPr/>
              <a:t>26/3/19</a:t>
            </a:fld>
            <a:endParaRPr lang="zh-CN" altLang="en-US" sz="1800">
              <a:solidFill>
                <a:srgbClr val="000000"/>
              </a:solidFill>
            </a:endParaRPr>
          </a:p>
        </p:txBody>
      </p:sp>
      <p:sp>
        <p:nvSpPr>
          <p:cNvPr id="5" name="页脚占位符 3">
            <a:extLst>
              <a:ext uri="{FF2B5EF4-FFF2-40B4-BE49-F238E27FC236}">
                <a16:creationId xmlns="" xmlns:a16="http://schemas.microsoft.com/office/drawing/2014/main" id="{253953EC-5CE0-D84C-9132-E1756127A260}"/>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a:extLst>
              <a:ext uri="{FF2B5EF4-FFF2-40B4-BE49-F238E27FC236}">
                <a16:creationId xmlns="" xmlns:a16="http://schemas.microsoft.com/office/drawing/2014/main" id="{05BE69EE-C63E-1E4A-888C-56100535099E}"/>
              </a:ext>
            </a:extLst>
          </p:cNvPr>
          <p:cNvSpPr>
            <a:spLocks noGrp="1" noChangeArrowheads="1"/>
          </p:cNvSpPr>
          <p:nvPr>
            <p:ph type="sldNum" sz="quarter" idx="12"/>
          </p:nvPr>
        </p:nvSpPr>
        <p:spPr>
          <a:ln/>
        </p:spPr>
        <p:txBody>
          <a:bodyPr/>
          <a:lstStyle>
            <a:lvl1pPr>
              <a:defRPr/>
            </a:lvl1pPr>
          </a:lstStyle>
          <a:p>
            <a:fld id="{B9253E2A-5E4A-E44A-AB5A-912BD2D941A0}"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39849012"/>
      </p:ext>
    </p:extLst>
  </p:cSld>
  <p:clrMapOvr>
    <a:masterClrMapping/>
  </p:clrMapOvr>
  <p:transition xmlns:p14="http://schemas.microsoft.com/office/powerpoint/2010/main" spd="slow" advClick="0" advTm="3000"/>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46819543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409999097"/>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92266799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81834561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59752166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36320821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11290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63230216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75527776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85587520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18032429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634914707"/>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22219579"/>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60772245"/>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0778923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7899718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46296033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0775416"/>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499990305"/>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143660846"/>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94140211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17559857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72598138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735225047"/>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596696255"/>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035530067"/>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822426039"/>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208261396"/>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0356021"/>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071655622"/>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03603659"/>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604854857"/>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813626872"/>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203069946"/>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015319647"/>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6783919"/>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848440806"/>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98035367"/>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460292821"/>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4106968"/>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035023727"/>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093622999"/>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721362717"/>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994828015"/>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093560446"/>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990090609"/>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671172652"/>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891020387"/>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65203739"/>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541433017"/>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89362465"/>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794530332"/>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746992568"/>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205372307"/>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508732919"/>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4074412766"/>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712023589"/>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764379930"/>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223361682"/>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16078635"/>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519954399"/>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0155778"/>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883316003"/>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702975909"/>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252083168"/>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451263418"/>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027664611"/>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881702607"/>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556465129"/>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678178563"/>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918305590"/>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980829447"/>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1975606"/>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827584568"/>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4290695044"/>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972204882"/>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361040897"/>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956597557"/>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738425764"/>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052541535"/>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374452801"/>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751085852"/>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805069064"/>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978946150"/>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591056022"/>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865892858"/>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349758876"/>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11899342"/>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187829162"/>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580538925"/>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721378313"/>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338790187"/>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24496634"/>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003028270"/>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66531147"/>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999421960"/>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28956643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14529404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421843000"/>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614070798"/>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084800896"/>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146369985"/>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02274112"/>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833827546"/>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027991992"/>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375174"/>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612101795"/>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437027020"/>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81663688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770880803"/>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534684156"/>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632140570"/>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616463671"/>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824317201"/>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486269265"/>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537596903"/>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994756"/>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413828359"/>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605817938"/>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248705540"/>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98456808"/>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705975447"/>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730858961"/>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738445950"/>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249712592"/>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539504499"/>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816868093"/>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6792612"/>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158805981"/>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832043755"/>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254651989"/>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284235241"/>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692643507"/>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965196814"/>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513660545"/>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383632529"/>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556618784"/>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4241039579"/>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4968294"/>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819159654"/>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123878744"/>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291039242"/>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910262913"/>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053462843"/>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00797580"/>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332721924"/>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561651650"/>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600251918"/>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249706582"/>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8790635"/>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4246699953"/>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458231620"/>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670819833"/>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136876395"/>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696362611"/>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346160427"/>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464481741"/>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51959663"/>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431101467"/>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550492576"/>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5107466"/>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316787892"/>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320044358"/>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962272194"/>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118230687"/>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91324632"/>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213182749"/>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6042056"/>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048782625"/>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828764418"/>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066610301"/>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1626182"/>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29103051"/>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774762201"/>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146207793"/>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28441637"/>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997311256"/>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542029620"/>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841202161"/>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00726132"/>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005552136"/>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944442448"/>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0399780"/>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305806444"/>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749683200"/>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113176123"/>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573988405"/>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897177207"/>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66057587"/>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863187692"/>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626090"/>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832036839"/>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106784500"/>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035949"/>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549630357"/>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835262090"/>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07570503"/>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492736228"/>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4128090879"/>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01085526"/>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788731998"/>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519922922"/>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184272769"/>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12548021"/>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523232"/>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798081763"/>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37989881"/>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066814582"/>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984512489"/>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605987003"/>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72409175"/>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992514710"/>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96188259"/>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03676683"/>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440055385"/>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4412355"/>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402180671"/>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402543767"/>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54314739"/>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08851199"/>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942711888"/>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736837964"/>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626056049"/>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060938651"/>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238948791"/>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070884950"/>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8592046"/>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706245653"/>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674238776"/>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291339200"/>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182336010"/>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4256724815"/>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775727545"/>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591965485"/>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969579518"/>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751330826"/>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507687682"/>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7234488"/>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4010467234"/>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54345424"/>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838426903"/>
      </p:ext>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213369285"/>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856017988"/>
      </p:ext>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09488630"/>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4013948106"/>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442297290"/>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457402744"/>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272416678"/>
      </p:ext>
    </p:extLst>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6989422"/>
      </p:ext>
    </p:extLst>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882049672"/>
      </p:ext>
    </p:extLst>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479663346"/>
      </p:ext>
    </p:extLst>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717459594"/>
      </p:ext>
    </p:extLst>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499809347"/>
      </p:ext>
    </p:extLst>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376706651"/>
      </p:ext>
    </p:extLst>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431295358"/>
      </p:ext>
    </p:extLst>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481986752"/>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370791214"/>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937905425"/>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045982393"/>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4975799"/>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855142373"/>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627590184"/>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692764393"/>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188057302"/>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490425198"/>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075591002"/>
      </p:ext>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34222284"/>
      </p:ext>
    </p:extLst>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50918209"/>
      </p:ext>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064691279"/>
      </p:ext>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049195947"/>
      </p:ext>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1205760"/>
      </p:ext>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400880767"/>
      </p:ext>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845105143"/>
      </p:ext>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316144723"/>
      </p:ext>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878657138"/>
      </p:ext>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632005135"/>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71805615"/>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8506153"/>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783986382"/>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283589563"/>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058077552"/>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5124076"/>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696484700"/>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596488910"/>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943307924"/>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117800354"/>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998031633"/>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15361186"/>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730655257"/>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0325328"/>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866806983"/>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4027555401"/>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1795157"/>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486164412"/>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539217559"/>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089764870"/>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89757764"/>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445727916"/>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72798524"/>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040044897"/>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913000299"/>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647520699"/>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756401190"/>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3907029"/>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248781006"/>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002483000"/>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76650025"/>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103616234"/>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226265272"/>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08186456"/>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49803920"/>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716771428"/>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601200461"/>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758923834"/>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8362560"/>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82901354"/>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791278588"/>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546501462"/>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223010170"/>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654406098"/>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393519687"/>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456934248"/>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182689513"/>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455074620"/>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575951289"/>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2359958"/>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4258673295"/>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815045115"/>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635701889"/>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984764279"/>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070012029"/>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99569147"/>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2202430"/>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001247084"/>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035865458"/>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122076658"/>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7680434"/>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499520555"/>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806086407"/>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957375435"/>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805391906"/>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923209635"/>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012559428"/>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339671658"/>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460322114"/>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715229495"/>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990828408"/>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87947246"/>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998342414"/>
      </p:ext>
    </p:extLst>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644108047"/>
      </p:ext>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440993404"/>
      </p:ext>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779444951"/>
      </p:ext>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617391840"/>
      </p:ext>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06171003"/>
      </p:ext>
    </p:extLst>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917142596"/>
      </p:ext>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212534733"/>
      </p:ext>
    </p:extLst>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902589044"/>
      </p:ext>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941703756"/>
      </p:ext>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08694021"/>
      </p:ext>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005202566"/>
      </p:ext>
    </p:extLst>
  </p:cSld>
  <p:clrMapOvr>
    <a:masterClrMapping/>
  </p:clrMapOvr>
</p:sldLayout>
</file>

<file path=ppt/slideLayouts/slideLayout51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77448214"/>
      </p:ext>
    </p:extLst>
  </p:cSld>
  <p:clrMapOvr>
    <a:masterClrMapping/>
  </p:clrMapOvr>
</p:sldLayout>
</file>

<file path=ppt/slideLayouts/slideLayout5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720168117"/>
      </p:ext>
    </p:extLst>
  </p:cSld>
  <p:clrMapOvr>
    <a:masterClrMapping/>
  </p:clrMapOvr>
</p:sldLayout>
</file>

<file path=ppt/slideLayouts/slideLayout51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404959090"/>
      </p:ext>
    </p:extLst>
  </p:cSld>
  <p:clrMapOvr>
    <a:masterClrMapping/>
  </p:clrMapOvr>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12149003"/>
      </p:ext>
    </p:extLst>
  </p:cSld>
  <p:clrMapOvr>
    <a:masterClrMapping/>
  </p:clrMapOvr>
</p:sldLayout>
</file>

<file path=ppt/slideLayouts/slideLayout51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292262544"/>
      </p:ext>
    </p:extLst>
  </p:cSld>
  <p:clrMapOvr>
    <a:masterClrMapping/>
  </p:clrMapOvr>
</p:sldLayout>
</file>

<file path=ppt/slideLayouts/slideLayout52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855192657"/>
      </p:ext>
    </p:extLst>
  </p:cSld>
  <p:clrMapOvr>
    <a:masterClrMapping/>
  </p:clrMapOvr>
</p:sldLayout>
</file>

<file path=ppt/slideLayouts/slideLayout52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350130313"/>
      </p:ext>
    </p:extLst>
  </p:cSld>
  <p:clrMapOvr>
    <a:masterClrMapping/>
  </p:clrMapOvr>
</p:sldLayout>
</file>

<file path=ppt/slideLayouts/slideLayout52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854329238"/>
      </p:ext>
    </p:extLst>
  </p:cSld>
  <p:clrMapOvr>
    <a:masterClrMapping/>
  </p:clrMapOvr>
</p:sldLayout>
</file>

<file path=ppt/slideLayouts/slideLayout52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913665646"/>
      </p:ext>
    </p:extLst>
  </p:cSld>
  <p:clrMapOvr>
    <a:masterClrMapping/>
  </p:clrMapOvr>
</p:sldLayout>
</file>

<file path=ppt/slideLayouts/slideLayout5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573760649"/>
      </p:ext>
    </p:extLst>
  </p:cSld>
  <p:clrMapOvr>
    <a:masterClrMapping/>
  </p:clrMapOvr>
</p:sldLayout>
</file>

<file path=ppt/slideLayouts/slideLayout52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480912844"/>
      </p:ext>
    </p:extLst>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36097383"/>
      </p:ext>
    </p:extLst>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739614621"/>
      </p:ext>
    </p:extLst>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537408064"/>
      </p:ext>
    </p:extLst>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021087323"/>
      </p:ext>
    </p:extLst>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243593202"/>
      </p:ext>
    </p:extLst>
  </p:cSld>
  <p:clrMapOvr>
    <a:masterClrMapping/>
  </p:clrMapOvr>
</p:sldLayout>
</file>

<file path=ppt/slideLayouts/slideLayout53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406571973"/>
      </p:ext>
    </p:extLst>
  </p:cSld>
  <p:clrMapOvr>
    <a:masterClrMapping/>
  </p:clrMapOvr>
</p:sldLayout>
</file>

<file path=ppt/slideLayouts/slideLayout53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056534618"/>
      </p:ext>
    </p:extLst>
  </p:cSld>
  <p:clrMapOvr>
    <a:masterClrMapping/>
  </p:clrMapOvr>
</p:sldLayout>
</file>

<file path=ppt/slideLayouts/slideLayout53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047500252"/>
      </p:ext>
    </p:extLst>
  </p:cSld>
  <p:clrMapOvr>
    <a:masterClrMapping/>
  </p:clrMapOvr>
</p:sldLayout>
</file>

<file path=ppt/slideLayouts/slideLayout53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702884677"/>
      </p:ext>
    </p:extLst>
  </p:cSld>
  <p:clrMapOvr>
    <a:masterClrMapping/>
  </p:clrMapOvr>
</p:sldLayout>
</file>

<file path=ppt/slideLayouts/slideLayout53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8003490"/>
      </p:ext>
    </p:extLst>
  </p:cSld>
  <p:clrMapOvr>
    <a:masterClrMapping/>
  </p:clrMapOvr>
</p:sldLayout>
</file>

<file path=ppt/slideLayouts/slideLayout53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840898631"/>
      </p:ext>
    </p:extLst>
  </p:cSld>
  <p:clrMapOvr>
    <a:masterClrMapping/>
  </p:clrMapOvr>
</p:sldLayout>
</file>

<file path=ppt/slideLayouts/slideLayout53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303979360"/>
      </p:ext>
    </p:extLst>
  </p:cSld>
  <p:clrMapOvr>
    <a:masterClrMapping/>
  </p:clrMapOvr>
</p:sldLayout>
</file>

<file path=ppt/slideLayouts/slideLayout53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162888252"/>
      </p:ext>
    </p:extLst>
  </p:cSld>
  <p:clrMapOvr>
    <a:masterClrMapping/>
  </p:clrMapOvr>
</p:sldLayout>
</file>

<file path=ppt/slideLayouts/slideLayout53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368649189"/>
      </p:ext>
    </p:extLst>
  </p:cSld>
  <p:clrMapOvr>
    <a:masterClrMapping/>
  </p:clrMapOvr>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239563998"/>
      </p:ext>
    </p:extLst>
  </p:cSld>
  <p:clrMapOvr>
    <a:masterClrMapping/>
  </p:clrMapOvr>
</p:sldLayout>
</file>

<file path=ppt/slideLayouts/slideLayout54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248047360"/>
      </p:ext>
    </p:extLst>
  </p:cSld>
  <p:clrMapOvr>
    <a:masterClrMapping/>
  </p:clrMapOvr>
</p:sldLayout>
</file>

<file path=ppt/slideLayouts/slideLayout54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806623522"/>
      </p:ext>
    </p:extLst>
  </p:cSld>
  <p:clrMapOvr>
    <a:masterClrMapping/>
  </p:clrMapOvr>
</p:sldLayout>
</file>

<file path=ppt/slideLayouts/slideLayout54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873240015"/>
      </p:ext>
    </p:extLst>
  </p:cSld>
  <p:clrMapOvr>
    <a:masterClrMapping/>
  </p:clrMapOvr>
</p:sldLayout>
</file>

<file path=ppt/slideLayouts/slideLayout54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134751560"/>
      </p:ext>
    </p:extLst>
  </p:cSld>
  <p:clrMapOvr>
    <a:masterClrMapping/>
  </p:clrMapOvr>
</p:sldLayout>
</file>

<file path=ppt/slideLayouts/slideLayout54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775691260"/>
      </p:ext>
    </p:extLst>
  </p:cSld>
  <p:clrMapOvr>
    <a:masterClrMapping/>
  </p:clrMapOvr>
</p:sldLayout>
</file>

<file path=ppt/slideLayouts/slideLayout54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3208079"/>
      </p:ext>
    </p:extLst>
  </p:cSld>
  <p:clrMapOvr>
    <a:masterClrMapping/>
  </p:clrMapOvr>
</p:sldLayout>
</file>

<file path=ppt/slideLayouts/slideLayout54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4261310233"/>
      </p:ext>
    </p:extLst>
  </p:cSld>
  <p:clrMapOvr>
    <a:masterClrMapping/>
  </p:clrMapOvr>
</p:sldLayout>
</file>

<file path=ppt/slideLayouts/slideLayout54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179072408"/>
      </p:ext>
    </p:extLst>
  </p:cSld>
  <p:clrMapOvr>
    <a:masterClrMapping/>
  </p:clrMapOvr>
</p:sldLayout>
</file>

<file path=ppt/slideLayouts/slideLayout54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70047454"/>
      </p:ext>
    </p:extLst>
  </p:cSld>
  <p:clrMapOvr>
    <a:masterClrMapping/>
  </p:clrMapOvr>
</p:sldLayout>
</file>

<file path=ppt/slideLayouts/slideLayout55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870095114"/>
      </p:ext>
    </p:extLst>
  </p:cSld>
  <p:clrMapOvr>
    <a:masterClrMapping/>
  </p:clrMapOvr>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270684968"/>
      </p:ext>
    </p:extLst>
  </p:cSld>
  <p:clrMapOvr>
    <a:masterClrMapping/>
  </p:clrMapOvr>
</p:sldLayout>
</file>

<file path=ppt/slideLayouts/slideLayout55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32565199"/>
      </p:ext>
    </p:extLst>
  </p:cSld>
  <p:clrMapOvr>
    <a:masterClrMapping/>
  </p:clrMapOvr>
</p:sldLayout>
</file>

<file path=ppt/slideLayouts/slideLayout55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4064811479"/>
      </p:ext>
    </p:extLst>
  </p:cSld>
  <p:clrMapOvr>
    <a:masterClrMapping/>
  </p:clrMapOvr>
</p:sldLayout>
</file>

<file path=ppt/slideLayouts/slideLayout55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509060578"/>
      </p:ext>
    </p:extLst>
  </p:cSld>
  <p:clrMapOvr>
    <a:masterClrMapping/>
  </p:clrMapOvr>
</p:sldLayout>
</file>

<file path=ppt/slideLayouts/slideLayout55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188321432"/>
      </p:ext>
    </p:extLst>
  </p:cSld>
  <p:clrMapOvr>
    <a:masterClrMapping/>
  </p:clrMapOvr>
</p:sldLayout>
</file>

<file path=ppt/slideLayouts/slideLayout55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598117237"/>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1228984"/>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93359386"/>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251634232"/>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785197480"/>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917669150"/>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499145230"/>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297832249"/>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297161055"/>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820148573"/>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917318735"/>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780960531"/>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5097663"/>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206140828"/>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731324241"/>
      </p:ext>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87471713"/>
      </p:ext>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98577605"/>
      </p:ext>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656362031"/>
      </p:ext>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523156829"/>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380673482"/>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860434890"/>
      </p:ext>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290264545"/>
      </p:ext>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316305241"/>
      </p:ext>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1120566"/>
      </p:ext>
    </p:extLst>
  </p:cSld>
  <p:clrMapOvr>
    <a:masterClrMapping/>
  </p:clrMapOvr>
</p:sldLayout>
</file>

<file path=ppt/slideLayouts/slideLayout58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662905889"/>
      </p:ext>
    </p:extLst>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15822640"/>
      </p:ext>
    </p:extLst>
  </p:cSld>
  <p:clrMapOvr>
    <a:masterClrMapping/>
  </p:clrMapOvr>
</p:sldLayout>
</file>

<file path=ppt/slideLayouts/slideLayout58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125042362"/>
      </p:ext>
    </p:extLst>
  </p:cSld>
  <p:clrMapOvr>
    <a:masterClrMapping/>
  </p:clrMapOvr>
</p:sldLayout>
</file>

<file path=ppt/slideLayouts/slideLayout58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202640281"/>
      </p:ext>
    </p:extLst>
  </p:cSld>
  <p:clrMapOvr>
    <a:masterClrMapping/>
  </p:clrMapOvr>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995633671"/>
      </p:ext>
    </p:extLst>
  </p:cSld>
  <p:clrMapOvr>
    <a:masterClrMapping/>
  </p:clrMapOvr>
</p:sldLayout>
</file>

<file path=ppt/slideLayouts/slideLayout58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349627417"/>
      </p:ext>
    </p:extLst>
  </p:cSld>
  <p:clrMapOvr>
    <a:masterClrMapping/>
  </p:clrMapOvr>
</p:sldLayout>
</file>

<file path=ppt/slideLayouts/slideLayout58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998939836"/>
      </p:ext>
    </p:extLst>
  </p:cSld>
  <p:clrMapOvr>
    <a:masterClrMapping/>
  </p:clrMapOvr>
</p:sldLayout>
</file>

<file path=ppt/slideLayouts/slideLayout58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55951509"/>
      </p:ext>
    </p:extLst>
  </p:cSld>
  <p:clrMapOvr>
    <a:masterClrMapping/>
  </p:clrMapOvr>
</p:sldLayout>
</file>

<file path=ppt/slideLayouts/slideLayout58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921310996"/>
      </p:ext>
    </p:extLst>
  </p:cSld>
  <p:clrMapOvr>
    <a:masterClrMapping/>
  </p:clrMapOvr>
</p:sldLayout>
</file>

<file path=ppt/slideLayouts/slideLayout58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374424677"/>
      </p:ext>
    </p:extLst>
  </p:cSld>
  <p:clrMapOvr>
    <a:masterClrMapping/>
  </p:clrMapOvr>
</p:sldLayout>
</file>

<file path=ppt/slideLayouts/slideLayout59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5796339"/>
      </p:ext>
    </p:extLst>
  </p:cSld>
  <p:clrMapOvr>
    <a:masterClrMapping/>
  </p:clrMapOvr>
</p:sldLayout>
</file>

<file path=ppt/slideLayouts/slideLayout59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239827172"/>
      </p:ext>
    </p:extLst>
  </p:cSld>
  <p:clrMapOvr>
    <a:masterClrMapping/>
  </p:clrMapOvr>
</p:sldLayout>
</file>

<file path=ppt/slideLayouts/slideLayout59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717708081"/>
      </p:ext>
    </p:extLst>
  </p:cSld>
  <p:clrMapOvr>
    <a:masterClrMapping/>
  </p:clrMapOvr>
</p:sldLayout>
</file>

<file path=ppt/slideLayouts/slideLayout59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29271965"/>
      </p:ext>
    </p:extLst>
  </p:cSld>
  <p:clrMapOvr>
    <a:masterClrMapping/>
  </p:clrMapOvr>
</p:sldLayout>
</file>

<file path=ppt/slideLayouts/slideLayout59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174451399"/>
      </p:ext>
    </p:extLst>
  </p:cSld>
  <p:clrMapOvr>
    <a:masterClrMapping/>
  </p:clrMapOvr>
</p:sldLayout>
</file>

<file path=ppt/slideLayouts/slideLayout59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498720148"/>
      </p:ext>
    </p:extLst>
  </p:cSld>
  <p:clrMapOvr>
    <a:masterClrMapping/>
  </p:clrMapOvr>
</p:sldLayout>
</file>

<file path=ppt/slideLayouts/slideLayout59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773053999"/>
      </p:ext>
    </p:extLst>
  </p:cSld>
  <p:clrMapOvr>
    <a:masterClrMapping/>
  </p:clrMapOvr>
</p:sldLayout>
</file>

<file path=ppt/slideLayouts/slideLayout59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957156255"/>
      </p:ext>
    </p:extLst>
  </p:cSld>
  <p:clrMapOvr>
    <a:masterClrMapping/>
  </p:clrMapOvr>
</p:sldLayout>
</file>

<file path=ppt/slideLayouts/slideLayout59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75042315"/>
      </p:ext>
    </p:extLst>
  </p:cSld>
  <p:clrMapOvr>
    <a:masterClrMapping/>
  </p:clrMapOvr>
</p:sldLayout>
</file>

<file path=ppt/slideLayouts/slideLayout59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024264318"/>
      </p:ext>
    </p:extLst>
  </p:cSld>
  <p:clrMapOvr>
    <a:masterClrMapping/>
  </p:clrMapOvr>
</p:sldLayout>
</file>

<file path=ppt/slideLayouts/slideLayout60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837277867"/>
      </p:ext>
    </p:extLst>
  </p:cSld>
  <p:clrMapOvr>
    <a:masterClrMapping/>
  </p:clrMapOvr>
</p:sldLayout>
</file>

<file path=ppt/slideLayouts/slideLayout60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8570275"/>
      </p:ext>
    </p:extLst>
  </p:cSld>
  <p:clrMapOvr>
    <a:masterClrMapping/>
  </p:clrMapOvr>
</p:sldLayout>
</file>

<file path=ppt/slideLayouts/slideLayout60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802430074"/>
      </p:ext>
    </p:extLst>
  </p:cSld>
  <p:clrMapOvr>
    <a:masterClrMapping/>
  </p:clrMapOvr>
</p:sldLayout>
</file>

<file path=ppt/slideLayouts/slideLayout60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552838205"/>
      </p:ext>
    </p:extLst>
  </p:cSld>
  <p:clrMapOvr>
    <a:masterClrMapping/>
  </p:clrMapOvr>
</p:sldLayout>
</file>

<file path=ppt/slideLayouts/slideLayout60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612775273"/>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84670136"/>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88754628"/>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731978127"/>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340888400"/>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459240072"/>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278966584"/>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261108691"/>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708913603"/>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4208957198"/>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4086630695"/>
      </p:ext>
    </p:extLst>
  </p:cSld>
  <p:clrMapOvr>
    <a:masterClrMapping/>
  </p:clrMapOvr>
</p:sldLayout>
</file>

<file path=ppt/slideLayouts/slideLayout6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967476816"/>
      </p:ext>
    </p:extLst>
  </p:cSld>
  <p:clrMapOvr>
    <a:masterClrMapping/>
  </p:clrMapOvr>
</p:sldLayout>
</file>

<file path=ppt/slideLayouts/slideLayout61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94356518"/>
      </p:ext>
    </p:extLst>
  </p:cSld>
  <p:clrMapOvr>
    <a:masterClrMapping/>
  </p:clrMapOvr>
</p:sldLayout>
</file>

<file path=ppt/slideLayouts/slideLayout61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700225772"/>
      </p:ext>
    </p:extLst>
  </p:cSld>
  <p:clrMapOvr>
    <a:masterClrMapping/>
  </p:clrMapOvr>
</p:sldLayout>
</file>

<file path=ppt/slideLayouts/slideLayout61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797125181"/>
      </p:ext>
    </p:extLst>
  </p:cSld>
  <p:clrMapOvr>
    <a:masterClrMapping/>
  </p:clrMapOvr>
</p:sldLayout>
</file>

<file path=ppt/slideLayouts/slideLayout61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4094251019"/>
      </p:ext>
    </p:extLst>
  </p:cSld>
  <p:clrMapOvr>
    <a:masterClrMapping/>
  </p:clrMapOvr>
</p:sldLayout>
</file>

<file path=ppt/slideLayouts/slideLayout62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90445732"/>
      </p:ext>
    </p:extLst>
  </p:cSld>
  <p:clrMapOvr>
    <a:masterClrMapping/>
  </p:clrMapOvr>
</p:sldLayout>
</file>

<file path=ppt/slideLayouts/slideLayout62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055326997"/>
      </p:ext>
    </p:extLst>
  </p:cSld>
  <p:clrMapOvr>
    <a:masterClrMapping/>
  </p:clrMapOvr>
</p:sldLayout>
</file>

<file path=ppt/slideLayouts/slideLayout62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168352685"/>
      </p:ext>
    </p:extLst>
  </p:cSld>
  <p:clrMapOvr>
    <a:masterClrMapping/>
  </p:clrMapOvr>
</p:sldLayout>
</file>

<file path=ppt/slideLayouts/slideLayout62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1697894"/>
      </p:ext>
    </p:extLst>
  </p:cSld>
  <p:clrMapOvr>
    <a:masterClrMapping/>
  </p:clrMapOvr>
</p:sldLayout>
</file>

<file path=ppt/slideLayouts/slideLayout62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494063433"/>
      </p:ext>
    </p:extLst>
  </p:cSld>
  <p:clrMapOvr>
    <a:masterClrMapping/>
  </p:clrMapOvr>
</p:sldLayout>
</file>

<file path=ppt/slideLayouts/slideLayout62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111662279"/>
      </p:ext>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755223906"/>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163843178"/>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607895566"/>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293254279"/>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355260131"/>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256098094"/>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530223613"/>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715830912"/>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7479292"/>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807823404"/>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990794432"/>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050636394"/>
      </p:ext>
    </p:extLst>
  </p:cSld>
  <p:clrMapOvr>
    <a:masterClrMapping/>
  </p:clrMapOvr>
</p:sldLayout>
</file>

<file path=ppt/slideLayouts/slideLayout63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529113127"/>
      </p:ext>
    </p:extLst>
  </p:cSld>
  <p:clrMapOvr>
    <a:masterClrMapping/>
  </p:clrMapOvr>
</p:sldLayout>
</file>

<file path=ppt/slideLayouts/slideLayout63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516991256"/>
      </p:ext>
    </p:extLst>
  </p:cSld>
  <p:clrMapOvr>
    <a:masterClrMapping/>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974975403"/>
      </p:ext>
    </p:extLst>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4004225858"/>
      </p:ext>
    </p:extLst>
  </p:cSld>
  <p:clrMapOvr>
    <a:masterClrMapping/>
  </p:clrMapOvr>
</p:sldLayout>
</file>

<file path=ppt/slideLayouts/slideLayout64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593204722"/>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299099266"/>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406074323"/>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8039534"/>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635291313"/>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293525028"/>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504574738"/>
      </p:ext>
    </p:extLst>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086828990"/>
      </p:ext>
    </p:extLst>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709567313"/>
      </p:ext>
    </p:extLst>
  </p:cSld>
  <p:clrMapOvr>
    <a:masterClrMapping/>
  </p:clrMapOvr>
</p:sldLayout>
</file>

<file path=ppt/slideLayouts/slideLayout65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530267196"/>
      </p:ext>
    </p:extLst>
  </p:cSld>
  <p:clrMapOvr>
    <a:masterClrMapping/>
  </p:clrMapOvr>
</p:sldLayout>
</file>

<file path=ppt/slideLayouts/slideLayout65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730721552"/>
      </p:ext>
    </p:extLst>
  </p:cSld>
  <p:clrMapOvr>
    <a:masterClrMapping/>
  </p:clrMapOvr>
</p:sldLayout>
</file>

<file path=ppt/slideLayouts/slideLayout65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022485179"/>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265187112"/>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683285038"/>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0056107"/>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960471597"/>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521813269"/>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490516689"/>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05643112"/>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135501069"/>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919538432"/>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692111946"/>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643545255"/>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300748809"/>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4134382106"/>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4817731"/>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64795083"/>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824597209"/>
      </p:ext>
    </p:extLst>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060992204"/>
      </p:ext>
    </p:extLst>
  </p:cSld>
  <p:clrMapOvr>
    <a:masterClrMapping/>
  </p:clrMapOvr>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885774227"/>
      </p:ext>
    </p:extLst>
  </p:cSld>
  <p:clrMapOvr>
    <a:masterClrMapping/>
  </p:clrMapOvr>
</p:sldLayout>
</file>

<file path=ppt/slideLayouts/slideLayout67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958066748"/>
      </p:ext>
    </p:extLst>
  </p:cSld>
  <p:clrMapOvr>
    <a:masterClrMapping/>
  </p:clrMapOvr>
</p:sldLayout>
</file>

<file path=ppt/slideLayouts/slideLayout67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15953066"/>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158840122"/>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50395275"/>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887558068"/>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134125510"/>
      </p:ext>
    </p:extLst>
  </p:cSld>
  <p:clrMapOvr>
    <a:masterClrMapping/>
  </p:clrMapOvr>
</p:sldLayout>
</file>

<file path=ppt/slideLayouts/slideLayout67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3517890"/>
      </p:ext>
    </p:extLst>
  </p:cSld>
  <p:clrMapOvr>
    <a:masterClrMapping/>
  </p:clrMapOvr>
</p:sldLayout>
</file>

<file path=ppt/slideLayouts/slideLayout67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0562062"/>
      </p:ext>
    </p:extLst>
  </p:cSld>
  <p:clrMapOvr>
    <a:masterClrMapping/>
  </p:clrMapOvr>
</p:sldLayout>
</file>

<file path=ppt/slideLayouts/slideLayout68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334906175"/>
      </p:ext>
    </p:extLst>
  </p:cSld>
  <p:clrMapOvr>
    <a:masterClrMapping/>
  </p:clrMapOvr>
</p:sldLayout>
</file>

<file path=ppt/slideLayouts/slideLayout68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690425723"/>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964672888"/>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444954796"/>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521943850"/>
      </p:ext>
    </p:extLst>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772128281"/>
      </p:ext>
    </p:extLst>
  </p:cSld>
  <p:clrMapOvr>
    <a:masterClrMapping/>
  </p:clrMapOvr>
</p:sldLayout>
</file>

<file path=ppt/slideLayouts/slideLayout68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82805894"/>
      </p:ext>
    </p:extLst>
  </p:cSld>
  <p:clrMapOvr>
    <a:masterClrMapping/>
  </p:clrMapOvr>
</p:sldLayout>
</file>

<file path=ppt/slideLayouts/slideLayout68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074439542"/>
      </p:ext>
    </p:extLst>
  </p:cSld>
  <p:clrMapOvr>
    <a:masterClrMapping/>
  </p:clrMapOvr>
</p:sldLayout>
</file>

<file path=ppt/slideLayouts/slideLayout68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6741195"/>
      </p:ext>
    </p:extLst>
  </p:cSld>
  <p:clrMapOvr>
    <a:masterClrMapping/>
  </p:clrMapOvr>
</p:sldLayout>
</file>

<file path=ppt/slideLayouts/slideLayout68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6679155"/>
      </p:ext>
    </p:extLst>
  </p:cSld>
  <p:clrMapOvr>
    <a:masterClrMapping/>
  </p:clrMapOvr>
</p:sldLayout>
</file>

<file path=ppt/slideLayouts/slideLayout69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202479282"/>
      </p:ext>
    </p:extLst>
  </p:cSld>
  <p:clrMapOvr>
    <a:masterClrMapping/>
  </p:clrMapOvr>
</p:sldLayout>
</file>

<file path=ppt/slideLayouts/slideLayout69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060093716"/>
      </p:ext>
    </p:extLst>
  </p:cSld>
  <p:clrMapOvr>
    <a:masterClrMapping/>
  </p:clrMapOvr>
</p:sldLayout>
</file>

<file path=ppt/slideLayouts/slideLayout69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712162239"/>
      </p:ext>
    </p:extLst>
  </p:cSld>
  <p:clrMapOvr>
    <a:masterClrMapping/>
  </p:clrMapOvr>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152915878"/>
      </p:ext>
    </p:extLst>
  </p:cSld>
  <p:clrMapOvr>
    <a:masterClrMapping/>
  </p:clrMapOvr>
</p:sldLayout>
</file>

<file path=ppt/slideLayouts/slideLayout69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826445949"/>
      </p:ext>
    </p:extLst>
  </p:cSld>
  <p:clrMapOvr>
    <a:masterClrMapping/>
  </p:clrMapOvr>
</p:sldLayout>
</file>

<file path=ppt/slideLayouts/slideLayout69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949414389"/>
      </p:ext>
    </p:extLst>
  </p:cSld>
  <p:clrMapOvr>
    <a:masterClrMapping/>
  </p:clrMapOvr>
</p:sldLayout>
</file>

<file path=ppt/slideLayouts/slideLayout69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081013857"/>
      </p:ext>
    </p:extLst>
  </p:cSld>
  <p:clrMapOvr>
    <a:masterClrMapping/>
  </p:clrMapOvr>
</p:sldLayout>
</file>

<file path=ppt/slideLayouts/slideLayout69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91513776"/>
      </p:ext>
    </p:extLst>
  </p:cSld>
  <p:clrMapOvr>
    <a:masterClrMapping/>
  </p:clrMapOvr>
</p:sldLayout>
</file>

<file path=ppt/slideLayouts/slideLayout69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691675399"/>
      </p:ext>
    </p:extLst>
  </p:cSld>
  <p:clrMapOvr>
    <a:masterClrMapping/>
  </p:clrMapOvr>
</p:sldLayout>
</file>

<file path=ppt/slideLayouts/slideLayout69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022758225"/>
      </p:ext>
    </p:extLst>
  </p:cSld>
  <p:clrMapOvr>
    <a:masterClrMapping/>
  </p:clrMapOvr>
</p:sldLayout>
</file>

<file path=ppt/slideLayouts/slideLayout70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1742344"/>
      </p:ext>
    </p:extLst>
  </p:cSld>
  <p:clrMapOvr>
    <a:masterClrMapping/>
  </p:clrMapOvr>
</p:sldLayout>
</file>

<file path=ppt/slideLayouts/slideLayout70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82192846"/>
      </p:ext>
    </p:extLst>
  </p:cSld>
  <p:clrMapOvr>
    <a:masterClrMapping/>
  </p:clrMapOvr>
</p:sldLayout>
</file>

<file path=ppt/slideLayouts/slideLayout70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725100011"/>
      </p:ext>
    </p:extLst>
  </p:cSld>
  <p:clrMapOvr>
    <a:masterClrMapping/>
  </p:clrMapOvr>
</p:sldLayout>
</file>

<file path=ppt/slideLayouts/slideLayout70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41118537"/>
      </p:ext>
    </p:extLst>
  </p:cSld>
  <p:clrMapOvr>
    <a:masterClrMapping/>
  </p:clrMapOvr>
</p:sldLayout>
</file>

<file path=ppt/slideLayouts/slideLayout70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39884881"/>
      </p:ext>
    </p:extLst>
  </p:cSld>
  <p:clrMapOvr>
    <a:masterClrMapping/>
  </p:clrMapOvr>
</p:sldLayout>
</file>

<file path=ppt/slideLayouts/slideLayout70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671066604"/>
      </p:ext>
    </p:extLst>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183894709"/>
      </p:ext>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4029731265"/>
      </p:ext>
    </p:extLst>
  </p:cSld>
  <p:clrMapOvr>
    <a:masterClrMapping/>
  </p:clrMapOvr>
</p:sldLayout>
</file>

<file path=ppt/slideLayouts/slideLayout70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18812438"/>
      </p:ext>
    </p:extLst>
  </p:cSld>
  <p:clrMapOvr>
    <a:masterClrMapping/>
  </p:clrMapOvr>
</p:sldLayout>
</file>

<file path=ppt/slideLayouts/slideLayout70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731495640"/>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959331152"/>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9525744"/>
      </p:ext>
    </p:extLst>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726980757"/>
      </p:ext>
    </p:extLst>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261049104"/>
      </p:ext>
    </p:extLst>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73237635"/>
      </p:ext>
    </p:extLst>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510426543"/>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004314650"/>
      </p:ext>
    </p:extLst>
  </p:cSld>
  <p:clrMapOvr>
    <a:masterClrMapping/>
  </p:clrMapOvr>
  <p:transition xmlns:p14="http://schemas.microsoft.com/office/powerpoint/2010/main" spd="slow"/>
</p:sldLayout>
</file>

<file path=ppt/slideLayouts/slideLayout71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985534611"/>
      </p:ext>
    </p:extLst>
  </p:cSld>
  <p:clrMapOvr>
    <a:masterClrMapping/>
  </p:clrMapOvr>
  <p:transition xmlns:p14="http://schemas.microsoft.com/office/powerpoint/2010/main" spd="slow"/>
</p:sldLayout>
</file>

<file path=ppt/slideLayouts/slideLayout71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844406648"/>
      </p:ext>
    </p:extLst>
  </p:cSld>
  <p:clrMapOvr>
    <a:masterClrMapping/>
  </p:clrMapOvr>
  <p:transition xmlns:p14="http://schemas.microsoft.com/office/powerpoint/2010/main" spd="slow"/>
</p:sldLayout>
</file>

<file path=ppt/slideLayouts/slideLayout71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338347125"/>
      </p:ext>
    </p:extLst>
  </p:cSld>
  <p:clrMapOvr>
    <a:masterClrMapping/>
  </p:clrMapOvr>
  <p:transition xmlns:p14="http://schemas.microsoft.com/office/powerpoint/2010/main" spd="slow"/>
</p:sldLayout>
</file>

<file path=ppt/slideLayouts/slideLayout72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270621057"/>
      </p:ext>
    </p:extLst>
  </p:cSld>
  <p:clrMapOvr>
    <a:masterClrMapping/>
  </p:clrMapOvr>
  <p:transition xmlns:p14="http://schemas.microsoft.com/office/powerpoint/2010/main" spd="slow"/>
</p:sldLayout>
</file>

<file path=ppt/slideLayouts/slideLayout72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571719973"/>
      </p:ext>
    </p:extLst>
  </p:cSld>
  <p:clrMapOvr>
    <a:masterClrMapping/>
  </p:clrMapOvr>
  <p:transition xmlns:p14="http://schemas.microsoft.com/office/powerpoint/2010/main" spd="slow"/>
</p:sldLayout>
</file>

<file path=ppt/slideLayouts/slideLayout7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8583792"/>
      </p:ext>
    </p:extLst>
  </p:cSld>
  <p:clrMapOvr>
    <a:masterClrMapping/>
  </p:clrMapOvr>
  <p:transition xmlns:p14="http://schemas.microsoft.com/office/powerpoint/2010/main" spd="slow"/>
</p:sldLayout>
</file>

<file path=ppt/slideLayouts/slideLayout72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372902007"/>
      </p:ext>
    </p:extLst>
  </p:cSld>
  <p:clrMapOvr>
    <a:masterClrMapping/>
  </p:clrMapOvr>
  <p:transition xmlns:p14="http://schemas.microsoft.com/office/powerpoint/2010/main" spd="slow"/>
</p:sldLayout>
</file>

<file path=ppt/slideLayouts/slideLayout72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91074949"/>
      </p:ext>
    </p:extLst>
  </p:cSld>
  <p:clrMapOvr>
    <a:masterClrMapping/>
  </p:clrMapOvr>
  <p:transition xmlns:p14="http://schemas.microsoft.com/office/powerpoint/2010/main" spd="slow"/>
</p:sldLayout>
</file>

<file path=ppt/slideLayouts/slideLayout72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66088023"/>
      </p:ext>
    </p:extLst>
  </p:cSld>
  <p:clrMapOvr>
    <a:masterClrMapping/>
  </p:clrMapOvr>
  <p:transition xmlns:p14="http://schemas.microsoft.com/office/powerpoint/2010/main" spd="slow"/>
</p:sldLayout>
</file>

<file path=ppt/slideLayouts/slideLayout72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902374065"/>
      </p:ext>
    </p:extLst>
  </p:cSld>
  <p:clrMapOvr>
    <a:masterClrMapping/>
  </p:clrMapOvr>
  <p:transition xmlns:p14="http://schemas.microsoft.com/office/powerpoint/2010/main" spd="slow"/>
</p:sldLayout>
</file>

<file path=ppt/slideLayouts/slideLayout72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732144369"/>
      </p:ext>
    </p:extLst>
  </p:cSld>
  <p:clrMapOvr>
    <a:masterClrMapping/>
  </p:clrMapOvr>
</p:sldLayout>
</file>

<file path=ppt/slideLayouts/slideLayout72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555353699"/>
      </p:ext>
    </p:extLst>
  </p:cSld>
  <p:clrMapOvr>
    <a:masterClrMapping/>
  </p:clrMapOvr>
</p:sldLayout>
</file>

<file path=ppt/slideLayouts/slideLayout72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118315395"/>
      </p:ext>
    </p:extLst>
  </p:cSld>
  <p:clrMapOvr>
    <a:masterClrMapping/>
  </p:clrMapOvr>
</p:sldLayout>
</file>

<file path=ppt/slideLayouts/slideLayout73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592602641"/>
      </p:ext>
    </p:extLst>
  </p:cSld>
  <p:clrMapOvr>
    <a:masterClrMapping/>
  </p:clrMapOvr>
</p:sldLayout>
</file>

<file path=ppt/slideLayouts/slideLayout73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917284085"/>
      </p:ext>
    </p:extLst>
  </p:cSld>
  <p:clrMapOvr>
    <a:masterClrMapping/>
  </p:clrMapOvr>
</p:sldLayout>
</file>

<file path=ppt/slideLayouts/slideLayout73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698543839"/>
      </p:ext>
    </p:extLst>
  </p:cSld>
  <p:clrMapOvr>
    <a:masterClrMapping/>
  </p:clrMapOvr>
</p:sldLayout>
</file>

<file path=ppt/slideLayouts/slideLayout73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1780235"/>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869239993"/>
      </p:ext>
    </p:extLst>
  </p:cSld>
  <p:clrMapOvr>
    <a:masterClrMapping/>
  </p:clrMapOvr>
</p:sldLayout>
</file>

<file path=ppt/slideLayouts/slideLayout73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424342149"/>
      </p:ext>
    </p:extLst>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788722508"/>
      </p:ext>
    </p:extLst>
  </p:cSld>
  <p:clrMapOvr>
    <a:masterClrMapping/>
  </p:clrMapOvr>
</p:sldLayout>
</file>

<file path=ppt/slideLayouts/slideLayout73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720795411"/>
      </p:ext>
    </p:extLst>
  </p:cSld>
  <p:clrMapOvr>
    <a:masterClrMapping/>
  </p:clrMapOvr>
</p:sldLayout>
</file>

<file path=ppt/slideLayouts/slideLayout73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528254297"/>
      </p:ext>
    </p:extLst>
  </p:cSld>
  <p:clrMapOvr>
    <a:masterClrMapping/>
  </p:clrMapOvr>
</p:sldLayout>
</file>

<file path=ppt/slideLayouts/slideLayout73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54300301"/>
      </p:ext>
    </p:extLst>
  </p:cSld>
  <p:clrMapOvr>
    <a:masterClrMapping/>
  </p:clrMapOvr>
</p:sldLayout>
</file>

<file path=ppt/slideLayouts/slideLayout74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703209315"/>
      </p:ext>
    </p:extLst>
  </p:cSld>
  <p:clrMapOvr>
    <a:masterClrMapping/>
  </p:clrMapOvr>
</p:sldLayout>
</file>

<file path=ppt/slideLayouts/slideLayout7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779477665"/>
      </p:ext>
    </p:extLst>
  </p:cSld>
  <p:clrMapOvr>
    <a:masterClrMapping/>
  </p:clrMapOvr>
</p:sldLayout>
</file>

<file path=ppt/slideLayouts/slideLayout74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530137907"/>
      </p:ext>
    </p:extLst>
  </p:cSld>
  <p:clrMapOvr>
    <a:masterClrMapping/>
  </p:clrMapOvr>
</p:sldLayout>
</file>

<file path=ppt/slideLayouts/slideLayout74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373544863"/>
      </p:ext>
    </p:extLst>
  </p:cSld>
  <p:clrMapOvr>
    <a:masterClrMapping/>
  </p:clrMapOvr>
</p:sldLayout>
</file>

<file path=ppt/slideLayouts/slideLayout7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0580564"/>
      </p:ext>
    </p:extLst>
  </p:cSld>
  <p:clrMapOvr>
    <a:masterClrMapping/>
  </p:clrMapOvr>
</p:sldLayout>
</file>

<file path=ppt/slideLayouts/slideLayout74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16314104"/>
      </p:ext>
    </p:extLst>
  </p:cSld>
  <p:clrMapOvr>
    <a:masterClrMapping/>
  </p:clrMapOvr>
</p:sldLayout>
</file>

<file path=ppt/slideLayouts/slideLayout74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674990119"/>
      </p:ext>
    </p:extLst>
  </p:cSld>
  <p:clrMapOvr>
    <a:masterClrMapping/>
  </p:clrMapOvr>
</p:sldLayout>
</file>

<file path=ppt/slideLayouts/slideLayout74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389416313"/>
      </p:ext>
    </p:extLst>
  </p:cSld>
  <p:clrMapOvr>
    <a:masterClrMapping/>
  </p:clrMapOvr>
</p:sldLayout>
</file>

<file path=ppt/slideLayouts/slideLayout74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668544354"/>
      </p:ext>
    </p:extLst>
  </p:cSld>
  <p:clrMapOvr>
    <a:masterClrMapping/>
  </p:clrMapOvr>
</p:sldLayout>
</file>

<file path=ppt/slideLayouts/slideLayout74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027331026"/>
      </p:ext>
    </p:extLst>
  </p:cSld>
  <p:clrMapOvr>
    <a:masterClrMapping/>
  </p:clrMapOvr>
</p:sldLayout>
</file>

<file path=ppt/slideLayouts/slideLayout75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766194035"/>
      </p:ext>
    </p:extLst>
  </p:cSld>
  <p:clrMapOvr>
    <a:masterClrMapping/>
  </p:clrMapOvr>
</p:sldLayout>
</file>

<file path=ppt/slideLayouts/slideLayout75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202230504"/>
      </p:ext>
    </p:extLst>
  </p:cSld>
  <p:clrMapOvr>
    <a:masterClrMapping/>
  </p:clrMapOvr>
</p:sldLayout>
</file>

<file path=ppt/slideLayouts/slideLayout75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750355253"/>
      </p:ext>
    </p:extLst>
  </p:cSld>
  <p:clrMapOvr>
    <a:masterClrMapping/>
  </p:clrMapOvr>
</p:sldLayout>
</file>

<file path=ppt/slideLayouts/slideLayout75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735745576"/>
      </p:ext>
    </p:extLst>
  </p:cSld>
  <p:clrMapOvr>
    <a:masterClrMapping/>
  </p:clrMapOvr>
</p:sldLayout>
</file>

<file path=ppt/slideLayouts/slideLayout75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483025886"/>
      </p:ext>
    </p:extLst>
  </p:cSld>
  <p:clrMapOvr>
    <a:masterClrMapping/>
  </p:clrMapOvr>
</p:sldLayout>
</file>

<file path=ppt/slideLayouts/slideLayout7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8588430"/>
      </p:ext>
    </p:extLst>
  </p:cSld>
  <p:clrMapOvr>
    <a:masterClrMapping/>
  </p:clrMapOvr>
</p:sldLayout>
</file>

<file path=ppt/slideLayouts/slideLayout75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742189193"/>
      </p:ext>
    </p:extLst>
  </p:cSld>
  <p:clrMapOvr>
    <a:masterClrMapping/>
  </p:clrMapOvr>
</p:sldLayout>
</file>

<file path=ppt/slideLayouts/slideLayout75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235136643"/>
      </p:ext>
    </p:extLst>
  </p:cSld>
  <p:clrMapOvr>
    <a:masterClrMapping/>
  </p:clrMapOvr>
</p:sldLayout>
</file>

<file path=ppt/slideLayouts/slideLayout75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368910171"/>
      </p:ext>
    </p:extLst>
  </p:cSld>
  <p:clrMapOvr>
    <a:masterClrMapping/>
  </p:clrMapOvr>
</p:sldLayout>
</file>

<file path=ppt/slideLayouts/slideLayout75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625451954"/>
      </p:ext>
    </p:extLst>
  </p:cSld>
  <p:clrMapOvr>
    <a:masterClrMapping/>
  </p:clrMapOvr>
</p:sldLayout>
</file>

<file path=ppt/slideLayouts/slideLayout76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868127995"/>
      </p:ext>
    </p:extLst>
  </p:cSld>
  <p:clrMapOvr>
    <a:masterClrMapping/>
  </p:clrMapOvr>
</p:sldLayout>
</file>

<file path=ppt/slideLayouts/slideLayout76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62449792"/>
      </p:ext>
    </p:extLst>
  </p:cSld>
  <p:clrMapOvr>
    <a:masterClrMapping/>
  </p:clrMapOvr>
</p:sldLayout>
</file>

<file path=ppt/slideLayouts/slideLayout76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08603475"/>
      </p:ext>
    </p:extLst>
  </p:cSld>
  <p:clrMapOvr>
    <a:masterClrMapping/>
  </p:clrMapOvr>
</p:sldLayout>
</file>

<file path=ppt/slideLayouts/slideLayout76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346386488"/>
      </p:ext>
    </p:extLst>
  </p:cSld>
  <p:clrMapOvr>
    <a:masterClrMapping/>
  </p:clrMapOvr>
</p:sldLayout>
</file>

<file path=ppt/slideLayouts/slideLayout76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802553647"/>
      </p:ext>
    </p:extLst>
  </p:cSld>
  <p:clrMapOvr>
    <a:masterClrMapping/>
  </p:clrMapOvr>
</p:sldLayout>
</file>

<file path=ppt/slideLayouts/slideLayout76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422102074"/>
      </p:ext>
    </p:extLst>
  </p:cSld>
  <p:clrMapOvr>
    <a:masterClrMapping/>
  </p:clrMapOvr>
</p:sldLayout>
</file>

<file path=ppt/slideLayouts/slideLayout76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9659340"/>
      </p:ext>
    </p:extLst>
  </p:cSld>
  <p:clrMapOvr>
    <a:masterClrMapping/>
  </p:clrMapOvr>
</p:sldLayout>
</file>

<file path=ppt/slideLayouts/slideLayout76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166964677"/>
      </p:ext>
    </p:extLst>
  </p:cSld>
  <p:clrMapOvr>
    <a:masterClrMapping/>
  </p:clrMapOvr>
</p:sldLayout>
</file>

<file path=ppt/slideLayouts/slideLayout76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852451593"/>
      </p:ext>
    </p:extLst>
  </p:cSld>
  <p:clrMapOvr>
    <a:masterClrMapping/>
  </p:clrMapOvr>
</p:sldLayout>
</file>

<file path=ppt/slideLayouts/slideLayout76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429113130"/>
      </p:ext>
    </p:extLst>
  </p:cSld>
  <p:clrMapOvr>
    <a:masterClrMapping/>
  </p:clrMapOvr>
</p:sldLayout>
</file>

<file path=ppt/slideLayouts/slideLayout77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786332130"/>
      </p:ext>
    </p:extLst>
  </p:cSld>
  <p:clrMapOvr>
    <a:masterClrMapping/>
  </p:clrMapOvr>
</p:sldLayout>
</file>

<file path=ppt/slideLayouts/slideLayout77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635361799"/>
      </p:ext>
    </p:extLst>
  </p:cSld>
  <p:clrMapOvr>
    <a:masterClrMapping/>
  </p:clrMapOvr>
</p:sldLayout>
</file>

<file path=ppt/slideLayouts/slideLayout77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74522114"/>
      </p:ext>
    </p:extLst>
  </p:cSld>
  <p:clrMapOvr>
    <a:masterClrMapping/>
  </p:clrMapOvr>
</p:sldLayout>
</file>

<file path=ppt/slideLayouts/slideLayout77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364926755"/>
      </p:ext>
    </p:extLst>
  </p:cSld>
  <p:clrMapOvr>
    <a:masterClrMapping/>
  </p:clrMapOvr>
</p:sldLayout>
</file>

<file path=ppt/slideLayouts/slideLayout77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324736152"/>
      </p:ext>
    </p:extLst>
  </p:cSld>
  <p:clrMapOvr>
    <a:masterClrMapping/>
  </p:clrMapOvr>
</p:sldLayout>
</file>

<file path=ppt/slideLayouts/slideLayout77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382262890"/>
      </p:ext>
    </p:extLst>
  </p:cSld>
  <p:clrMapOvr>
    <a:masterClrMapping/>
  </p:clrMapOvr>
</p:sldLayout>
</file>

<file path=ppt/slideLayouts/slideLayout77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740028818"/>
      </p:ext>
    </p:extLst>
  </p:cSld>
  <p:clrMapOvr>
    <a:masterClrMapping/>
  </p:clrMapOvr>
</p:sldLayout>
</file>

<file path=ppt/slideLayouts/slideLayout77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5957656"/>
      </p:ext>
    </p:extLst>
  </p:cSld>
  <p:clrMapOvr>
    <a:masterClrMapping/>
  </p:clrMapOvr>
</p:sldLayout>
</file>

<file path=ppt/slideLayouts/slideLayout77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986481676"/>
      </p:ext>
    </p:extLst>
  </p:cSld>
  <p:clrMapOvr>
    <a:masterClrMapping/>
  </p:clrMapOvr>
</p:sldLayout>
</file>

<file path=ppt/slideLayouts/slideLayout77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461923593"/>
      </p:ext>
    </p:extLst>
  </p:cSld>
  <p:clrMapOvr>
    <a:masterClrMapping/>
  </p:clrMapOvr>
</p:sldLayout>
</file>

<file path=ppt/slideLayouts/slideLayout78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292241098"/>
      </p:ext>
    </p:extLst>
  </p:cSld>
  <p:clrMapOvr>
    <a:masterClrMapping/>
  </p:clrMapOvr>
</p:sldLayout>
</file>

<file path=ppt/slideLayouts/slideLayout78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784022879"/>
      </p:ext>
    </p:extLst>
  </p:cSld>
  <p:clrMapOvr>
    <a:masterClrMapping/>
  </p:clrMapOvr>
</p:sldLayout>
</file>

<file path=ppt/slideLayouts/slideLayout78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073301692"/>
      </p:ext>
    </p:extLst>
  </p:cSld>
  <p:clrMapOvr>
    <a:masterClrMapping/>
  </p:clrMapOvr>
</p:sldLayout>
</file>

<file path=ppt/slideLayouts/slideLayout78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1516676"/>
      </p:ext>
    </p:extLst>
  </p:cSld>
  <p:clrMapOvr>
    <a:masterClrMapping/>
  </p:clrMapOvr>
</p:sldLayout>
</file>

<file path=ppt/slideLayouts/slideLayout78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54553939"/>
      </p:ext>
    </p:extLst>
  </p:cSld>
  <p:clrMapOvr>
    <a:masterClrMapping/>
  </p:clrMapOvr>
</p:sldLayout>
</file>

<file path=ppt/slideLayouts/slideLayout78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26800669"/>
      </p:ext>
    </p:extLst>
  </p:cSld>
  <p:clrMapOvr>
    <a:masterClrMapping/>
  </p:clrMapOvr>
</p:sldLayout>
</file>

<file path=ppt/slideLayouts/slideLayout78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739570878"/>
      </p:ext>
    </p:extLst>
  </p:cSld>
  <p:clrMapOvr>
    <a:masterClrMapping/>
  </p:clrMapOvr>
</p:sldLayout>
</file>

<file path=ppt/slideLayouts/slideLayout78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448612980"/>
      </p:ext>
    </p:extLst>
  </p:cSld>
  <p:clrMapOvr>
    <a:masterClrMapping/>
  </p:clrMapOvr>
</p:sldLayout>
</file>

<file path=ppt/slideLayouts/slideLayout78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4923424"/>
      </p:ext>
    </p:extLst>
  </p:cSld>
  <p:clrMapOvr>
    <a:masterClrMapping/>
  </p:clrMapOvr>
</p:sldLayout>
</file>

<file path=ppt/slideLayouts/slideLayout78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436387734"/>
      </p:ext>
    </p:extLst>
  </p:cSld>
  <p:clrMapOvr>
    <a:masterClrMapping/>
  </p:clrMapOvr>
</p:sldLayout>
</file>

<file path=ppt/slideLayouts/slideLayout79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231358940"/>
      </p:ext>
    </p:extLst>
  </p:cSld>
  <p:clrMapOvr>
    <a:masterClrMapping/>
  </p:clrMapOvr>
</p:sldLayout>
</file>

<file path=ppt/slideLayouts/slideLayout79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703936434"/>
      </p:ext>
    </p:extLst>
  </p:cSld>
  <p:clrMapOvr>
    <a:masterClrMapping/>
  </p:clrMapOvr>
</p:sldLayout>
</file>

<file path=ppt/slideLayouts/slideLayout79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683853459"/>
      </p:ext>
    </p:extLst>
  </p:cSld>
  <p:clrMapOvr>
    <a:masterClrMapping/>
  </p:clrMapOvr>
</p:sldLayout>
</file>

<file path=ppt/slideLayouts/slideLayout79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980244764"/>
      </p:ext>
    </p:extLst>
  </p:cSld>
  <p:clrMapOvr>
    <a:masterClrMapping/>
  </p:clrMapOvr>
</p:sldLayout>
</file>

<file path=ppt/slideLayouts/slideLayout79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373532658"/>
      </p:ext>
    </p:extLst>
  </p:cSld>
  <p:clrMapOvr>
    <a:masterClrMapping/>
  </p:clrMapOvr>
</p:sldLayout>
</file>

<file path=ppt/slideLayouts/slideLayout79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629942647"/>
      </p:ext>
    </p:extLst>
  </p:cSld>
  <p:clrMapOvr>
    <a:masterClrMapping/>
  </p:clrMapOvr>
</p:sldLayout>
</file>

<file path=ppt/slideLayouts/slideLayout79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460994479"/>
      </p:ext>
    </p:extLst>
  </p:cSld>
  <p:clrMapOvr>
    <a:masterClrMapping/>
  </p:clrMapOvr>
</p:sldLayout>
</file>

<file path=ppt/slideLayouts/slideLayout79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546132983"/>
      </p:ext>
    </p:extLst>
  </p:cSld>
  <p:clrMapOvr>
    <a:masterClrMapping/>
  </p:clrMapOvr>
</p:sldLayout>
</file>

<file path=ppt/slideLayouts/slideLayout79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586664058"/>
      </p:ext>
    </p:extLst>
  </p:cSld>
  <p:clrMapOvr>
    <a:masterClrMapping/>
  </p:clrMapOvr>
</p:sldLayout>
</file>

<file path=ppt/slideLayouts/slideLayout79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2765048"/>
      </p:ext>
    </p:extLst>
  </p:cSld>
  <p:clrMapOvr>
    <a:masterClrMapping/>
  </p:clrMapOvr>
</p:sldLayout>
</file>

<file path=ppt/slideLayouts/slideLayout80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212821409"/>
      </p:ext>
    </p:extLst>
  </p:cSld>
  <p:clrMapOvr>
    <a:masterClrMapping/>
  </p:clrMapOvr>
</p:sldLayout>
</file>

<file path=ppt/slideLayouts/slideLayout80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842398790"/>
      </p:ext>
    </p:extLst>
  </p:cSld>
  <p:clrMapOvr>
    <a:masterClrMapping/>
  </p:clrMapOvr>
</p:sldLayout>
</file>

<file path=ppt/slideLayouts/slideLayout80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85600290"/>
      </p:ext>
    </p:extLst>
  </p:cSld>
  <p:clrMapOvr>
    <a:masterClrMapping/>
  </p:clrMapOvr>
</p:sldLayout>
</file>

<file path=ppt/slideLayouts/slideLayout80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92408493"/>
      </p:ext>
    </p:extLst>
  </p:cSld>
  <p:clrMapOvr>
    <a:masterClrMapping/>
  </p:clrMapOvr>
</p:sldLayout>
</file>

<file path=ppt/slideLayouts/slideLayout80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058542098"/>
      </p:ext>
    </p:extLst>
  </p:cSld>
  <p:clrMapOvr>
    <a:masterClrMapping/>
  </p:clrMapOvr>
</p:sldLayout>
</file>

<file path=ppt/slideLayouts/slideLayout80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618274443"/>
      </p:ext>
    </p:extLst>
  </p:cSld>
  <p:clrMapOvr>
    <a:masterClrMapping/>
  </p:clrMapOvr>
</p:sldLayout>
</file>

<file path=ppt/slideLayouts/slideLayout80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396732267"/>
      </p:ext>
    </p:extLst>
  </p:cSld>
  <p:clrMapOvr>
    <a:masterClrMapping/>
  </p:clrMapOvr>
</p:sldLayout>
</file>

<file path=ppt/slideLayouts/slideLayout80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010571583"/>
      </p:ext>
    </p:extLst>
  </p:cSld>
  <p:clrMapOvr>
    <a:masterClrMapping/>
  </p:clrMapOvr>
</p:sldLayout>
</file>

<file path=ppt/slideLayouts/slideLayout80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50227656"/>
      </p:ext>
    </p:extLst>
  </p:cSld>
  <p:clrMapOvr>
    <a:masterClrMapping/>
  </p:clrMapOvr>
</p:sldLayout>
</file>

<file path=ppt/slideLayouts/slideLayout80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534704723"/>
      </p:ext>
    </p:extLst>
  </p:cSld>
  <p:clrMapOvr>
    <a:masterClrMapping/>
  </p:clrMapOvr>
</p:sldLayout>
</file>

<file path=ppt/slideLayouts/slideLayout8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7029059"/>
      </p:ext>
    </p:extLst>
  </p:cSld>
  <p:clrMapOvr>
    <a:masterClrMapping/>
  </p:clrMapOvr>
</p:sldLayout>
</file>

<file path=ppt/slideLayouts/slideLayout8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4224970038"/>
      </p:ext>
    </p:extLst>
  </p:cSld>
  <p:clrMapOvr>
    <a:masterClrMapping/>
  </p:clrMapOvr>
</p:sldLayout>
</file>

<file path=ppt/slideLayouts/slideLayout8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687494160"/>
      </p:ext>
    </p:extLst>
  </p:cSld>
  <p:clrMapOvr>
    <a:masterClrMapping/>
  </p:clrMapOvr>
</p:sldLayout>
</file>

<file path=ppt/slideLayouts/slideLayout8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837352493"/>
      </p:ext>
    </p:extLst>
  </p:cSld>
  <p:clrMapOvr>
    <a:masterClrMapping/>
  </p:clrMapOvr>
</p:sldLayout>
</file>

<file path=ppt/slideLayouts/slideLayout8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016084214"/>
      </p:ext>
    </p:extLst>
  </p:cSld>
  <p:clrMapOvr>
    <a:masterClrMapping/>
  </p:clrMapOvr>
</p:sldLayout>
</file>

<file path=ppt/slideLayouts/slideLayout8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962816120"/>
      </p:ext>
    </p:extLst>
  </p:cSld>
  <p:clrMapOvr>
    <a:masterClrMapping/>
  </p:clrMapOvr>
</p:sldLayout>
</file>

<file path=ppt/slideLayouts/slideLayout8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40133615"/>
      </p:ext>
    </p:extLst>
  </p:cSld>
  <p:clrMapOvr>
    <a:masterClrMapping/>
  </p:clrMapOvr>
</p:sldLayout>
</file>

<file path=ppt/slideLayouts/slideLayout8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79292328"/>
      </p:ext>
    </p:extLst>
  </p:cSld>
  <p:clrMapOvr>
    <a:masterClrMapping/>
  </p:clrMapOvr>
</p:sldLayout>
</file>

<file path=ppt/slideLayouts/slideLayout8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355178962"/>
      </p:ext>
    </p:extLst>
  </p:cSld>
  <p:clrMapOvr>
    <a:masterClrMapping/>
  </p:clrMapOvr>
</p:sldLayout>
</file>

<file path=ppt/slideLayouts/slideLayout8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124661099"/>
      </p:ext>
    </p:extLst>
  </p:cSld>
  <p:clrMapOvr>
    <a:masterClrMapping/>
  </p:clrMapOvr>
</p:sldLayout>
</file>

<file path=ppt/slideLayouts/slideLayout8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4026089885"/>
      </p:ext>
    </p:extLst>
  </p:cSld>
  <p:clrMapOvr>
    <a:masterClrMapping/>
  </p:clrMapOvr>
</p:sldLayout>
</file>

<file path=ppt/slideLayouts/slideLayout8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018360"/>
      </p:ext>
    </p:extLst>
  </p:cSld>
  <p:clrMapOvr>
    <a:masterClrMapping/>
  </p:clrMapOvr>
</p:sldLayout>
</file>

<file path=ppt/slideLayouts/slideLayout8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87582452"/>
      </p:ext>
    </p:extLst>
  </p:cSld>
  <p:clrMapOvr>
    <a:masterClrMapping/>
  </p:clrMapOvr>
</p:sldLayout>
</file>

<file path=ppt/slideLayouts/slideLayout8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744606624"/>
      </p:ext>
    </p:extLst>
  </p:cSld>
  <p:clrMapOvr>
    <a:masterClrMapping/>
  </p:clrMapOvr>
</p:sldLayout>
</file>

<file path=ppt/slideLayouts/slideLayout8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828869327"/>
      </p:ext>
    </p:extLst>
  </p:cSld>
  <p:clrMapOvr>
    <a:masterClrMapping/>
  </p:clrMapOvr>
</p:sldLayout>
</file>

<file path=ppt/slideLayouts/slideLayout82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971739717"/>
      </p:ext>
    </p:extLst>
  </p:cSld>
  <p:clrMapOvr>
    <a:masterClrMapping/>
  </p:clrMapOvr>
</p:sldLayout>
</file>

<file path=ppt/slideLayouts/slideLayout82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4040704906"/>
      </p:ext>
    </p:extLst>
  </p:cSld>
  <p:clrMapOvr>
    <a:masterClrMapping/>
  </p:clrMapOvr>
</p:sldLayout>
</file>

<file path=ppt/slideLayouts/slideLayout82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068848847"/>
      </p:ext>
    </p:extLst>
  </p:cSld>
  <p:clrMapOvr>
    <a:masterClrMapping/>
  </p:clrMapOvr>
</p:sldLayout>
</file>

<file path=ppt/slideLayouts/slideLayout82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713323264"/>
      </p:ext>
    </p:extLst>
  </p:cSld>
  <p:clrMapOvr>
    <a:masterClrMapping/>
  </p:clrMapOvr>
</p:sldLayout>
</file>

<file path=ppt/slideLayouts/slideLayout82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40699766"/>
      </p:ext>
    </p:extLst>
  </p:cSld>
  <p:clrMapOvr>
    <a:masterClrMapping/>
  </p:clrMapOvr>
</p:sldLayout>
</file>

<file path=ppt/slideLayouts/slideLayout83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068631420"/>
      </p:ext>
    </p:extLst>
  </p:cSld>
  <p:clrMapOvr>
    <a:masterClrMapping/>
  </p:clrMapOvr>
</p:sldLayout>
</file>

<file path=ppt/slideLayouts/slideLayout83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432306212"/>
      </p:ext>
    </p:extLst>
  </p:cSld>
  <p:clrMapOvr>
    <a:masterClrMapping/>
  </p:clrMapOvr>
</p:sldLayout>
</file>

<file path=ppt/slideLayouts/slideLayout8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5484754"/>
      </p:ext>
    </p:extLst>
  </p:cSld>
  <p:clrMapOvr>
    <a:masterClrMapping/>
  </p:clrMapOvr>
</p:sldLayout>
</file>

<file path=ppt/slideLayouts/slideLayout83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4090464062"/>
      </p:ext>
    </p:extLst>
  </p:cSld>
  <p:clrMapOvr>
    <a:masterClrMapping/>
  </p:clrMapOvr>
</p:sldLayout>
</file>

<file path=ppt/slideLayouts/slideLayout83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499642457"/>
      </p:ext>
    </p:extLst>
  </p:cSld>
  <p:clrMapOvr>
    <a:masterClrMapping/>
  </p:clrMapOvr>
</p:sldLayout>
</file>

<file path=ppt/slideLayouts/slideLayout83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224295819"/>
      </p:ext>
    </p:extLst>
  </p:cSld>
  <p:clrMapOvr>
    <a:masterClrMapping/>
  </p:clrMapOvr>
</p:sldLayout>
</file>

<file path=ppt/slideLayouts/slideLayout83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594505064"/>
      </p:ext>
    </p:extLst>
  </p:cSld>
  <p:clrMapOvr>
    <a:masterClrMapping/>
  </p:clrMapOvr>
</p:sldLayout>
</file>

<file path=ppt/slideLayouts/slideLayout83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4695715"/>
      </p:ext>
    </p:extLst>
  </p:cSld>
  <p:clrMapOvr>
    <a:masterClrMapping/>
  </p:clrMapOvr>
</p:sldLayout>
</file>

<file path=ppt/slideLayouts/slideLayout83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76952404"/>
      </p:ext>
    </p:extLst>
  </p:cSld>
  <p:clrMapOvr>
    <a:masterClrMapping/>
  </p:clrMapOvr>
</p:sldLayout>
</file>

<file path=ppt/slideLayouts/slideLayout83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017974419"/>
      </p:ext>
    </p:extLst>
  </p:cSld>
  <p:clrMapOvr>
    <a:masterClrMapping/>
  </p:clrMapOvr>
</p:sldLayout>
</file>

<file path=ppt/slideLayouts/slideLayout84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271974237"/>
      </p:ext>
    </p:extLst>
  </p:cSld>
  <p:clrMapOvr>
    <a:masterClrMapping/>
  </p:clrMapOvr>
</p:sldLayout>
</file>

<file path=ppt/slideLayouts/slideLayout84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585653301"/>
      </p:ext>
    </p:extLst>
  </p:cSld>
  <p:clrMapOvr>
    <a:masterClrMapping/>
  </p:clrMapOvr>
</p:sldLayout>
</file>

<file path=ppt/slideLayouts/slideLayout84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950498056"/>
      </p:ext>
    </p:extLst>
  </p:cSld>
  <p:clrMapOvr>
    <a:masterClrMapping/>
  </p:clrMapOvr>
</p:sldLayout>
</file>

<file path=ppt/slideLayouts/slideLayout8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2841180"/>
      </p:ext>
    </p:extLst>
  </p:cSld>
  <p:clrMapOvr>
    <a:masterClrMapping/>
  </p:clrMapOvr>
</p:sldLayout>
</file>

<file path=ppt/slideLayouts/slideLayout84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163747840"/>
      </p:ext>
    </p:extLst>
  </p:cSld>
  <p:clrMapOvr>
    <a:masterClrMapping/>
  </p:clrMapOvr>
</p:sldLayout>
</file>

<file path=ppt/slideLayouts/slideLayout84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999750347"/>
      </p:ext>
    </p:extLst>
  </p:cSld>
  <p:clrMapOvr>
    <a:masterClrMapping/>
  </p:clrMapOvr>
</p:sldLayout>
</file>

<file path=ppt/slideLayouts/slideLayout84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907589220"/>
      </p:ext>
    </p:extLst>
  </p:cSld>
  <p:clrMapOvr>
    <a:masterClrMapping/>
  </p:clrMapOvr>
</p:sldLayout>
</file>

<file path=ppt/slideLayouts/slideLayout84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436755854"/>
      </p:ext>
    </p:extLst>
  </p:cSld>
  <p:clrMapOvr>
    <a:masterClrMapping/>
  </p:clrMapOvr>
</p:sldLayout>
</file>

<file path=ppt/slideLayouts/slideLayout84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583410277"/>
      </p:ext>
    </p:extLst>
  </p:cSld>
  <p:clrMapOvr>
    <a:masterClrMapping/>
  </p:clrMapOvr>
</p:sldLayout>
</file>

<file path=ppt/slideLayouts/slideLayout84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9860016"/>
      </p:ext>
    </p:extLst>
  </p:cSld>
  <p:clrMapOvr>
    <a:masterClrMapping/>
  </p:clrMapOvr>
</p:sldLayout>
</file>

<file path=ppt/slideLayouts/slideLayout85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977579735"/>
      </p:ext>
    </p:extLst>
  </p:cSld>
  <p:clrMapOvr>
    <a:masterClrMapping/>
  </p:clrMapOvr>
</p:sldLayout>
</file>

<file path=ppt/slideLayouts/slideLayout85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327523210"/>
      </p:ext>
    </p:extLst>
  </p:cSld>
  <p:clrMapOvr>
    <a:masterClrMapping/>
  </p:clrMapOvr>
</p:sldLayout>
</file>

<file path=ppt/slideLayouts/slideLayout85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15122714"/>
      </p:ext>
    </p:extLst>
  </p:cSld>
  <p:clrMapOvr>
    <a:masterClrMapping/>
  </p:clrMapOvr>
</p:sldLayout>
</file>

<file path=ppt/slideLayouts/slideLayout85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553448066"/>
      </p:ext>
    </p:extLst>
  </p:cSld>
  <p:clrMapOvr>
    <a:masterClrMapping/>
  </p:clrMapOvr>
</p:sldLayout>
</file>

<file path=ppt/slideLayouts/slideLayout85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5109295"/>
      </p:ext>
    </p:extLst>
  </p:cSld>
  <p:clrMapOvr>
    <a:masterClrMapping/>
  </p:clrMapOvr>
</p:sldLayout>
</file>

<file path=ppt/slideLayouts/slideLayout85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124467376"/>
      </p:ext>
    </p:extLst>
  </p:cSld>
  <p:clrMapOvr>
    <a:masterClrMapping/>
  </p:clrMapOvr>
</p:sldLayout>
</file>

<file path=ppt/slideLayouts/slideLayout85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185854977"/>
      </p:ext>
    </p:extLst>
  </p:cSld>
  <p:clrMapOvr>
    <a:masterClrMapping/>
  </p:clrMapOvr>
</p:sldLayout>
</file>

<file path=ppt/slideLayouts/slideLayout85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827342879"/>
      </p:ext>
    </p:extLst>
  </p:cSld>
  <p:clrMapOvr>
    <a:masterClrMapping/>
  </p:clrMapOvr>
</p:sldLayout>
</file>

<file path=ppt/slideLayouts/slideLayout85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282516282"/>
      </p:ext>
    </p:extLst>
  </p:cSld>
  <p:clrMapOvr>
    <a:masterClrMapping/>
  </p:clrMapOvr>
</p:sldLayout>
</file>

<file path=ppt/slideLayouts/slideLayout85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423560488"/>
      </p:ext>
    </p:extLst>
  </p:cSld>
  <p:clrMapOvr>
    <a:masterClrMapping/>
  </p:clrMapOvr>
</p:sldLayout>
</file>

<file path=ppt/slideLayouts/slideLayout86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510230808"/>
      </p:ext>
    </p:extLst>
  </p:cSld>
  <p:clrMapOvr>
    <a:masterClrMapping/>
  </p:clrMapOvr>
</p:sldLayout>
</file>

<file path=ppt/slideLayouts/slideLayout86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513134376"/>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584500384"/>
      </p:ext>
    </p:extLst>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387011141"/>
      </p:ext>
    </p:extLst>
  </p:cSld>
  <p:clrMapOvr>
    <a:masterClrMapping/>
  </p:clrMapOvr>
</p:sldLayout>
</file>

<file path=ppt/slideLayouts/slideLayout86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865145927"/>
      </p:ext>
    </p:extLst>
  </p:cSld>
  <p:clrMapOvr>
    <a:masterClrMapping/>
  </p:clrMapOvr>
</p:sldLayout>
</file>

<file path=ppt/slideLayouts/slideLayout86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906592154"/>
      </p:ext>
    </p:extLst>
  </p:cSld>
  <p:clrMapOvr>
    <a:masterClrMapping/>
  </p:clrMapOvr>
</p:sldLayout>
</file>

<file path=ppt/slideLayouts/slideLayout86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335055144"/>
      </p:ext>
    </p:extLst>
  </p:cSld>
  <p:clrMapOvr>
    <a:masterClrMapping/>
  </p:clrMapOvr>
</p:sldLayout>
</file>

<file path=ppt/slideLayouts/slideLayout86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4090767369"/>
      </p:ext>
    </p:extLst>
  </p:cSld>
  <p:clrMapOvr>
    <a:masterClrMapping/>
  </p:clrMapOvr>
</p:sldLayout>
</file>

<file path=ppt/slideLayouts/slideLayout86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76215121"/>
      </p:ext>
    </p:extLst>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895342140"/>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96231372"/>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047350009"/>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714032869"/>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940128143"/>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371425127"/>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582861913"/>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2875217"/>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690764734"/>
      </p:ext>
    </p:extLst>
  </p:cSld>
  <p:clrMapOvr>
    <a:masterClrMapping/>
  </p:clrMapOvr>
</p:sldLayout>
</file>

<file path=ppt/slideLayouts/slideLayout87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65217514"/>
      </p:ext>
    </p:extLst>
  </p:cSld>
  <p:clrMapOvr>
    <a:masterClrMapping/>
  </p:clrMapOvr>
</p:sldLayout>
</file>

<file path=ppt/slideLayouts/slideLayout87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264516494"/>
      </p:ext>
    </p:extLst>
  </p:cSld>
  <p:clrMapOvr>
    <a:masterClrMapping/>
  </p:clrMapOvr>
</p:sldLayout>
</file>

<file path=ppt/slideLayouts/slideLayout88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267318195"/>
      </p:ext>
    </p:extLst>
  </p:cSld>
  <p:clrMapOvr>
    <a:masterClrMapping/>
  </p:clrMapOvr>
</p:sldLayout>
</file>

<file path=ppt/slideLayouts/slideLayout88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053628486"/>
      </p:ext>
    </p:extLst>
  </p:cSld>
  <p:clrMapOvr>
    <a:masterClrMapping/>
  </p:clrMapOvr>
</p:sldLayout>
</file>

<file path=ppt/slideLayouts/slideLayout88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938061748"/>
      </p:ext>
    </p:extLst>
  </p:cSld>
  <p:clrMapOvr>
    <a:masterClrMapping/>
  </p:clrMapOvr>
</p:sldLayout>
</file>

<file path=ppt/slideLayouts/slideLayout88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566357361"/>
      </p:ext>
    </p:extLst>
  </p:cSld>
  <p:clrMapOvr>
    <a:masterClrMapping/>
  </p:clrMapOvr>
</p:sldLayout>
</file>

<file path=ppt/slideLayouts/slideLayout88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727609418"/>
      </p:ext>
    </p:extLst>
  </p:cSld>
  <p:clrMapOvr>
    <a:masterClrMapping/>
  </p:clrMapOvr>
</p:sldLayout>
</file>

<file path=ppt/slideLayouts/slideLayout88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368875292"/>
      </p:ext>
    </p:extLst>
  </p:cSld>
  <p:clrMapOvr>
    <a:masterClrMapping/>
  </p:clrMapOvr>
</p:sldLayout>
</file>

<file path=ppt/slideLayouts/slideLayout88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678617905"/>
      </p:ext>
    </p:extLst>
  </p:cSld>
  <p:clrMapOvr>
    <a:masterClrMapping/>
  </p:clrMapOvr>
</p:sldLayout>
</file>

<file path=ppt/slideLayouts/slideLayout88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8407445"/>
      </p:ext>
    </p:extLst>
  </p:cSld>
  <p:clrMapOvr>
    <a:masterClrMapping/>
  </p:clrMapOvr>
</p:sldLayout>
</file>

<file path=ppt/slideLayouts/slideLayout88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768594468"/>
      </p:ext>
    </p:extLst>
  </p:cSld>
  <p:clrMapOvr>
    <a:masterClrMapping/>
  </p:clrMapOvr>
</p:sldLayout>
</file>

<file path=ppt/slideLayouts/slideLayout88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473431046"/>
      </p:ext>
    </p:extLst>
  </p:cSld>
  <p:clrMapOvr>
    <a:masterClrMapping/>
  </p:clrMapOvr>
</p:sldLayout>
</file>

<file path=ppt/slideLayouts/slideLayout89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51836720"/>
      </p:ext>
    </p:extLst>
  </p:cSld>
  <p:clrMapOvr>
    <a:masterClrMapping/>
  </p:clrMapOvr>
</p:sldLayout>
</file>

<file path=ppt/slideLayouts/slideLayout89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46256582"/>
      </p:ext>
    </p:extLst>
  </p:cSld>
  <p:clrMapOvr>
    <a:masterClrMapping/>
  </p:clrMapOvr>
</p:sldLayout>
</file>

<file path=ppt/slideLayouts/slideLayout89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03616631"/>
      </p:ext>
    </p:extLst>
  </p:cSld>
  <p:clrMapOvr>
    <a:masterClrMapping/>
  </p:clrMapOvr>
</p:sldLayout>
</file>

<file path=ppt/slideLayouts/slideLayout89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683072218"/>
      </p:ext>
    </p:extLst>
  </p:cSld>
  <p:clrMapOvr>
    <a:masterClrMapping/>
  </p:clrMapOvr>
</p:sldLayout>
</file>

<file path=ppt/slideLayouts/slideLayout89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186352055"/>
      </p:ext>
    </p:extLst>
  </p:cSld>
  <p:clrMapOvr>
    <a:masterClrMapping/>
  </p:clrMapOvr>
</p:sldLayout>
</file>

<file path=ppt/slideLayouts/slideLayout89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613421229"/>
      </p:ext>
    </p:extLst>
  </p:cSld>
  <p:clrMapOvr>
    <a:masterClrMapping/>
  </p:clrMapOvr>
</p:sldLayout>
</file>

<file path=ppt/slideLayouts/slideLayout89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364437694"/>
      </p:ext>
    </p:extLst>
  </p:cSld>
  <p:clrMapOvr>
    <a:masterClrMapping/>
  </p:clrMapOvr>
</p:sldLayout>
</file>

<file path=ppt/slideLayouts/slideLayout89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698061688"/>
      </p:ext>
    </p:extLst>
  </p:cSld>
  <p:clrMapOvr>
    <a:masterClrMapping/>
  </p:clrMapOvr>
</p:sldLayout>
</file>

<file path=ppt/slideLayouts/slideLayout89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902361262"/>
      </p:ext>
    </p:extLst>
  </p:cSld>
  <p:clrMapOvr>
    <a:masterClrMapping/>
  </p:clrMapOvr>
</p:sldLayout>
</file>

<file path=ppt/slideLayouts/slideLayout89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4249379954"/>
      </p:ext>
    </p:extLst>
  </p:cSld>
  <p:clrMapOvr>
    <a:masterClrMapping/>
  </p:clrMapOvr>
</p:sldLayout>
</file>

<file path=ppt/slideLayouts/slideLayout90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891558282"/>
      </p:ext>
    </p:extLst>
  </p:cSld>
  <p:clrMapOvr>
    <a:masterClrMapping/>
  </p:clrMapOvr>
</p:sldLayout>
</file>

<file path=ppt/slideLayouts/slideLayout90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936350684"/>
      </p:ext>
    </p:extLst>
  </p:cSld>
  <p:clrMapOvr>
    <a:masterClrMapping/>
  </p:clrMapOvr>
</p:sldLayout>
</file>

<file path=ppt/slideLayouts/slideLayout90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856753353"/>
      </p:ext>
    </p:extLst>
  </p:cSld>
  <p:clrMapOvr>
    <a:masterClrMapping/>
  </p:clrMapOvr>
</p:sldLayout>
</file>

<file path=ppt/slideLayouts/slideLayout90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752307681"/>
      </p:ext>
    </p:extLst>
  </p:cSld>
  <p:clrMapOvr>
    <a:masterClrMapping/>
  </p:clrMapOvr>
</p:sldLayout>
</file>

<file path=ppt/slideLayouts/slideLayout90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260686808"/>
      </p:ext>
    </p:extLst>
  </p:cSld>
  <p:clrMapOvr>
    <a:masterClrMapping/>
  </p:clrMapOvr>
</p:sldLayout>
</file>

<file path=ppt/slideLayouts/slideLayout90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4168006961"/>
      </p:ext>
    </p:extLst>
  </p:cSld>
  <p:clrMapOvr>
    <a:masterClrMapping/>
  </p:clrMapOvr>
</p:sldLayout>
</file>

<file path=ppt/slideLayouts/slideLayout90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86208239"/>
      </p:ext>
    </p:extLst>
  </p:cSld>
  <p:clrMapOvr>
    <a:masterClrMapping/>
  </p:clrMapOvr>
</p:sldLayout>
</file>

<file path=ppt/slideLayouts/slideLayout90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302103572"/>
      </p:ext>
    </p:extLst>
  </p:cSld>
  <p:clrMapOvr>
    <a:masterClrMapping/>
  </p:clrMapOvr>
</p:sldLayout>
</file>

<file path=ppt/slideLayouts/slideLayout90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674340574"/>
      </p:ext>
    </p:extLst>
  </p:cSld>
  <p:clrMapOvr>
    <a:masterClrMapping/>
  </p:clrMapOvr>
</p:sldLayout>
</file>

<file path=ppt/slideLayouts/slideLayout90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3597893"/>
      </p:ext>
    </p:extLst>
  </p:cSld>
  <p:clrMapOvr>
    <a:masterClrMapping/>
  </p:clrMapOvr>
</p:sldLayout>
</file>

<file path=ppt/slideLayouts/slideLayout9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628305174"/>
      </p:ext>
    </p:extLst>
  </p:cSld>
  <p:clrMapOvr>
    <a:masterClrMapping/>
  </p:clrMapOvr>
</p:sldLayout>
</file>

<file path=ppt/slideLayouts/slideLayout9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819845492"/>
      </p:ext>
    </p:extLst>
  </p:cSld>
  <p:clrMapOvr>
    <a:masterClrMapping/>
  </p:clrMapOvr>
</p:sldLayout>
</file>

<file path=ppt/slideLayouts/slideLayout9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126064698"/>
      </p:ext>
    </p:extLst>
  </p:cSld>
  <p:clrMapOvr>
    <a:masterClrMapping/>
  </p:clrMapOvr>
</p:sldLayout>
</file>

<file path=ppt/slideLayouts/slideLayout91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011050930"/>
      </p:ext>
    </p:extLst>
  </p:cSld>
  <p:clrMapOvr>
    <a:masterClrMapping/>
  </p:clrMapOvr>
</p:sldLayout>
</file>

<file path=ppt/slideLayouts/slideLayout9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06505675"/>
      </p:ext>
    </p:extLst>
  </p:cSld>
  <p:clrMapOvr>
    <a:masterClrMapping/>
  </p:clrMapOvr>
</p:sldLayout>
</file>

<file path=ppt/slideLayouts/slideLayout9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926263985"/>
      </p:ext>
    </p:extLst>
  </p:cSld>
  <p:clrMapOvr>
    <a:masterClrMapping/>
  </p:clrMapOvr>
</p:sldLayout>
</file>

<file path=ppt/slideLayouts/slideLayout9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4067740361"/>
      </p:ext>
    </p:extLst>
  </p:cSld>
  <p:clrMapOvr>
    <a:masterClrMapping/>
  </p:clrMapOvr>
</p:sldLayout>
</file>

<file path=ppt/slideLayouts/slideLayout9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77195962"/>
      </p:ext>
    </p:extLst>
  </p:cSld>
  <p:clrMapOvr>
    <a:masterClrMapping/>
  </p:clrMapOvr>
</p:sldLayout>
</file>

<file path=ppt/slideLayouts/slideLayout9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5340540"/>
      </p:ext>
    </p:extLst>
  </p:cSld>
  <p:clrMapOvr>
    <a:masterClrMapping/>
  </p:clrMapOvr>
</p:sldLayout>
</file>

<file path=ppt/slideLayouts/slideLayout9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430255473"/>
      </p:ext>
    </p:extLst>
  </p:cSld>
  <p:clrMapOvr>
    <a:masterClrMapping/>
  </p:clrMapOvr>
</p:sldLayout>
</file>

<file path=ppt/slideLayouts/slideLayout9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7027127"/>
      </p:ext>
    </p:extLst>
  </p:cSld>
  <p:clrMapOvr>
    <a:masterClrMapping/>
  </p:clrMapOvr>
</p:sldLayout>
</file>

<file path=ppt/slideLayouts/slideLayout9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628870027"/>
      </p:ext>
    </p:extLst>
  </p:cSld>
  <p:clrMapOvr>
    <a:masterClrMapping/>
  </p:clrMapOvr>
</p:sldLayout>
</file>

<file path=ppt/slideLayouts/slideLayout9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166796615"/>
      </p:ext>
    </p:extLst>
  </p:cSld>
  <p:clrMapOvr>
    <a:masterClrMapping/>
  </p:clrMapOvr>
</p:sldLayout>
</file>

<file path=ppt/slideLayouts/slideLayout9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153751781"/>
      </p:ext>
    </p:extLst>
  </p:cSld>
  <p:clrMapOvr>
    <a:masterClrMapping/>
  </p:clrMapOvr>
</p:sldLayout>
</file>

<file path=ppt/slideLayouts/slideLayout92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900390983"/>
      </p:ext>
    </p:extLst>
  </p:cSld>
  <p:clrMapOvr>
    <a:masterClrMapping/>
  </p:clrMapOvr>
</p:sldLayout>
</file>

<file path=ppt/slideLayouts/slideLayout92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804650818"/>
      </p:ext>
    </p:extLst>
  </p:cSld>
  <p:clrMapOvr>
    <a:masterClrMapping/>
  </p:clrMapOvr>
</p:sldLayout>
</file>

<file path=ppt/slideLayouts/slideLayout92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02008979"/>
      </p:ext>
    </p:extLst>
  </p:cSld>
  <p:clrMapOvr>
    <a:masterClrMapping/>
  </p:clrMapOvr>
</p:sldLayout>
</file>

<file path=ppt/slideLayouts/slideLayout92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123135603"/>
      </p:ext>
    </p:extLst>
  </p:cSld>
  <p:clrMapOvr>
    <a:masterClrMapping/>
  </p:clrMapOvr>
</p:sldLayout>
</file>

<file path=ppt/slideLayouts/slideLayout92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818425673"/>
      </p:ext>
    </p:extLst>
  </p:cSld>
  <p:clrMapOvr>
    <a:masterClrMapping/>
  </p:clrMapOvr>
</p:sldLayout>
</file>

<file path=ppt/slideLayouts/slideLayout92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617047476"/>
      </p:ext>
    </p:extLst>
  </p:cSld>
  <p:clrMapOvr>
    <a:masterClrMapping/>
  </p:clrMapOvr>
</p:sldLayout>
</file>

<file path=ppt/slideLayouts/slideLayout93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25328712"/>
      </p:ext>
    </p:extLst>
  </p:cSld>
  <p:clrMapOvr>
    <a:masterClrMapping/>
  </p:clrMapOvr>
</p:sldLayout>
</file>

<file path=ppt/slideLayouts/slideLayout9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358647"/>
      </p:ext>
    </p:extLst>
  </p:cSld>
  <p:clrMapOvr>
    <a:masterClrMapping/>
  </p:clrMapOvr>
</p:sldLayout>
</file>

<file path=ppt/slideLayouts/slideLayout93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891810592"/>
      </p:ext>
    </p:extLst>
  </p:cSld>
  <p:clrMapOvr>
    <a:masterClrMapping/>
  </p:clrMapOvr>
</p:sldLayout>
</file>

<file path=ppt/slideLayouts/slideLayout93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847959025"/>
      </p:ext>
    </p:extLst>
  </p:cSld>
  <p:clrMapOvr>
    <a:masterClrMapping/>
  </p:clrMapOvr>
</p:sldLayout>
</file>

<file path=ppt/slideLayouts/slideLayout93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401112229"/>
      </p:ext>
    </p:extLst>
  </p:cSld>
  <p:clrMapOvr>
    <a:masterClrMapping/>
  </p:clrMapOvr>
</p:sldLayout>
</file>

<file path=ppt/slideLayouts/slideLayout93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717624"/>
      </p:ext>
    </p:extLst>
  </p:cSld>
  <p:clrMapOvr>
    <a:masterClrMapping/>
  </p:clrMapOvr>
</p:sldLayout>
</file>

<file path=ppt/slideLayouts/slideLayout93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465060613"/>
      </p:ext>
    </p:extLst>
  </p:cSld>
  <p:clrMapOvr>
    <a:masterClrMapping/>
  </p:clrMapOvr>
</p:sldLayout>
</file>

<file path=ppt/slideLayouts/slideLayout93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436143553"/>
      </p:ext>
    </p:extLst>
  </p:cSld>
  <p:clrMapOvr>
    <a:masterClrMapping/>
  </p:clrMapOvr>
</p:sldLayout>
</file>

<file path=ppt/slideLayouts/slideLayout93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704272310"/>
      </p:ext>
    </p:extLst>
  </p:cSld>
  <p:clrMapOvr>
    <a:masterClrMapping/>
  </p:clrMapOvr>
</p:sldLayout>
</file>

<file path=ppt/slideLayouts/slideLayout93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27975237"/>
      </p:ext>
    </p:extLst>
  </p:cSld>
  <p:clrMapOvr>
    <a:masterClrMapping/>
  </p:clrMapOvr>
</p:sldLayout>
</file>

<file path=ppt/slideLayouts/slideLayout94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060781702"/>
      </p:ext>
    </p:extLst>
  </p:cSld>
  <p:clrMapOvr>
    <a:masterClrMapping/>
  </p:clrMapOvr>
</p:sldLayout>
</file>

<file path=ppt/slideLayouts/slideLayout94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706993375"/>
      </p:ext>
    </p:extLst>
  </p:cSld>
  <p:clrMapOvr>
    <a:masterClrMapping/>
  </p:clrMapOvr>
</p:sldLayout>
</file>

<file path=ppt/slideLayouts/slideLayout94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760054940"/>
      </p:ext>
    </p:extLst>
  </p:cSld>
  <p:clrMapOvr>
    <a:masterClrMapping/>
  </p:clrMapOvr>
</p:sldLayout>
</file>

<file path=ppt/slideLayouts/slideLayout94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655269682"/>
      </p:ext>
    </p:extLst>
  </p:cSld>
  <p:clrMapOvr>
    <a:masterClrMapping/>
  </p:clrMapOvr>
</p:sldLayout>
</file>

<file path=ppt/slideLayouts/slideLayout94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967283499"/>
      </p:ext>
    </p:extLst>
  </p:cSld>
  <p:clrMapOvr>
    <a:masterClrMapping/>
  </p:clrMapOvr>
</p:sldLayout>
</file>

<file path=ppt/slideLayouts/slideLayout94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895544954"/>
      </p:ext>
    </p:extLst>
  </p:cSld>
  <p:clrMapOvr>
    <a:masterClrMapping/>
  </p:clrMapOvr>
</p:sldLayout>
</file>

<file path=ppt/slideLayouts/slideLayout94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482313817"/>
      </p:ext>
    </p:extLst>
  </p:cSld>
  <p:clrMapOvr>
    <a:masterClrMapping/>
  </p:clrMapOvr>
</p:sldLayout>
</file>

<file path=ppt/slideLayouts/slideLayout94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495865767"/>
      </p:ext>
    </p:extLst>
  </p:cSld>
  <p:clrMapOvr>
    <a:masterClrMapping/>
  </p:clrMapOvr>
</p:sldLayout>
</file>

<file path=ppt/slideLayouts/slideLayout94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957000749"/>
      </p:ext>
    </p:extLst>
  </p:cSld>
  <p:clrMapOvr>
    <a:masterClrMapping/>
  </p:clrMapOvr>
</p:sldLayout>
</file>

<file path=ppt/slideLayouts/slideLayout94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117471910"/>
      </p:ext>
    </p:extLst>
  </p:cSld>
  <p:clrMapOvr>
    <a:masterClrMapping/>
  </p:clrMapOvr>
</p:sldLayout>
</file>

<file path=ppt/slideLayouts/slideLayout95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4875599"/>
      </p:ext>
    </p:extLst>
  </p:cSld>
  <p:clrMapOvr>
    <a:masterClrMapping/>
  </p:clrMapOvr>
</p:sldLayout>
</file>

<file path=ppt/slideLayouts/slideLayout95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690882749"/>
      </p:ext>
    </p:extLst>
  </p:cSld>
  <p:clrMapOvr>
    <a:masterClrMapping/>
  </p:clrMapOvr>
</p:sldLayout>
</file>

<file path=ppt/slideLayouts/slideLayout95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070586242"/>
      </p:ext>
    </p:extLst>
  </p:cSld>
  <p:clrMapOvr>
    <a:masterClrMapping/>
  </p:clrMapOvr>
</p:sldLayout>
</file>

<file path=ppt/slideLayouts/slideLayout95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5928839"/>
      </p:ext>
    </p:extLst>
  </p:cSld>
  <p:clrMapOvr>
    <a:masterClrMapping/>
  </p:clrMapOvr>
</p:sldLayout>
</file>

<file path=ppt/slideLayouts/slideLayout95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24978245"/>
      </p:ext>
    </p:extLst>
  </p:cSld>
  <p:clrMapOvr>
    <a:masterClrMapping/>
  </p:clrMapOvr>
</p:sldLayout>
</file>

<file path=ppt/slideLayouts/slideLayout95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325431872"/>
      </p:ext>
    </p:extLst>
  </p:cSld>
  <p:clrMapOvr>
    <a:masterClrMapping/>
  </p:clrMapOvr>
</p:sldLayout>
</file>

<file path=ppt/slideLayouts/slideLayout95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335014092"/>
      </p:ext>
    </p:extLst>
  </p:cSld>
  <p:clrMapOvr>
    <a:masterClrMapping/>
  </p:clrMapOvr>
</p:sldLayout>
</file>

<file path=ppt/slideLayouts/slideLayout95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805431030"/>
      </p:ext>
    </p:extLst>
  </p:cSld>
  <p:clrMapOvr>
    <a:masterClrMapping/>
  </p:clrMapOvr>
</p:sldLayout>
</file>

<file path=ppt/slideLayouts/slideLayout95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188980034"/>
      </p:ext>
    </p:extLst>
  </p:cSld>
  <p:clrMapOvr>
    <a:masterClrMapping/>
  </p:clrMapOvr>
</p:sldLayout>
</file>

<file path=ppt/slideLayouts/slideLayout95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096217507"/>
      </p:ext>
    </p:extLst>
  </p:cSld>
  <p:clrMapOvr>
    <a:masterClrMapping/>
  </p:clrMapOvr>
</p:sldLayout>
</file>

<file path=ppt/slideLayouts/slideLayout96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336226924"/>
      </p:ext>
    </p:extLst>
  </p:cSld>
  <p:clrMapOvr>
    <a:masterClrMapping/>
  </p:clrMapOvr>
</p:sldLayout>
</file>

<file path=ppt/slideLayouts/slideLayout96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228948330"/>
      </p:ext>
    </p:extLst>
  </p:cSld>
  <p:clrMapOvr>
    <a:masterClrMapping/>
  </p:clrMapOvr>
</p:sldLayout>
</file>

<file path=ppt/slideLayouts/slideLayout96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437742441"/>
      </p:ext>
    </p:extLst>
  </p:cSld>
  <p:clrMapOvr>
    <a:masterClrMapping/>
  </p:clrMapOvr>
</p:sldLayout>
</file>

<file path=ppt/slideLayouts/slideLayout96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52343924"/>
      </p:ext>
    </p:extLst>
  </p:cSld>
  <p:clrMapOvr>
    <a:masterClrMapping/>
  </p:clrMapOvr>
</p:sldLayout>
</file>

<file path=ppt/slideLayouts/slideLayout96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853077"/>
      </p:ext>
    </p:extLst>
  </p:cSld>
  <p:clrMapOvr>
    <a:masterClrMapping/>
  </p:clrMapOvr>
</p:sldLayout>
</file>

<file path=ppt/slideLayouts/slideLayout96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579473432"/>
      </p:ext>
    </p:extLst>
  </p:cSld>
  <p:clrMapOvr>
    <a:masterClrMapping/>
  </p:clrMapOvr>
</p:sldLayout>
</file>

<file path=ppt/slideLayouts/slideLayout96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629863547"/>
      </p:ext>
    </p:extLst>
  </p:cSld>
  <p:clrMapOvr>
    <a:masterClrMapping/>
  </p:clrMapOvr>
</p:sldLayout>
</file>

<file path=ppt/slideLayouts/slideLayout96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946375531"/>
      </p:ext>
    </p:extLst>
  </p:cSld>
  <p:clrMapOvr>
    <a:masterClrMapping/>
  </p:clrMapOvr>
</p:sldLayout>
</file>

<file path=ppt/slideLayouts/slideLayout96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58198207"/>
      </p:ext>
    </p:extLst>
  </p:cSld>
  <p:clrMapOvr>
    <a:masterClrMapping/>
  </p:clrMapOvr>
</p:sldLayout>
</file>

<file path=ppt/slideLayouts/slideLayout96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750530170"/>
      </p:ext>
    </p:extLst>
  </p:cSld>
  <p:clrMapOvr>
    <a:masterClrMapping/>
  </p:clrMapOvr>
</p:sldLayout>
</file>

<file path=ppt/slideLayouts/slideLayout97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664945472"/>
      </p:ext>
    </p:extLst>
  </p:cSld>
  <p:clrMapOvr>
    <a:masterClrMapping/>
  </p:clrMapOvr>
</p:sldLayout>
</file>

<file path=ppt/slideLayouts/slideLayout97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939542680"/>
      </p:ext>
    </p:extLst>
  </p:cSld>
  <p:clrMapOvr>
    <a:masterClrMapping/>
  </p:clrMapOvr>
</p:sldLayout>
</file>

<file path=ppt/slideLayouts/slideLayout97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42158784"/>
      </p:ext>
    </p:extLst>
  </p:cSld>
  <p:clrMapOvr>
    <a:masterClrMapping/>
  </p:clrMapOvr>
</p:sldLayout>
</file>

<file path=ppt/slideLayouts/slideLayout97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528587268"/>
      </p:ext>
    </p:extLst>
  </p:cSld>
  <p:clrMapOvr>
    <a:masterClrMapping/>
  </p:clrMapOvr>
</p:sldLayout>
</file>

<file path=ppt/slideLayouts/slideLayout97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790125721"/>
      </p:ext>
    </p:extLst>
  </p:cSld>
  <p:clrMapOvr>
    <a:masterClrMapping/>
  </p:clrMapOvr>
</p:sldLayout>
</file>

<file path=ppt/slideLayouts/slideLayout97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3172854"/>
      </p:ext>
    </p:extLst>
  </p:cSld>
  <p:clrMapOvr>
    <a:masterClrMapping/>
  </p:clrMapOvr>
</p:sldLayout>
</file>

<file path=ppt/slideLayouts/slideLayout97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110034701"/>
      </p:ext>
    </p:extLst>
  </p:cSld>
  <p:clrMapOvr>
    <a:masterClrMapping/>
  </p:clrMapOvr>
</p:sldLayout>
</file>

<file path=ppt/slideLayouts/slideLayout97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666262174"/>
      </p:ext>
    </p:extLst>
  </p:cSld>
  <p:clrMapOvr>
    <a:masterClrMapping/>
  </p:clrMapOvr>
</p:sldLayout>
</file>

<file path=ppt/slideLayouts/slideLayout97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604326506"/>
      </p:ext>
    </p:extLst>
  </p:cSld>
  <p:clrMapOvr>
    <a:masterClrMapping/>
  </p:clrMapOvr>
</p:sldLayout>
</file>

<file path=ppt/slideLayouts/slideLayout97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564573903"/>
      </p:ext>
    </p:extLst>
  </p:cSld>
  <p:clrMapOvr>
    <a:masterClrMapping/>
  </p:clrMapOvr>
</p:sldLayout>
</file>

<file path=ppt/slideLayouts/slideLayout98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909340699"/>
      </p:ext>
    </p:extLst>
  </p:cSld>
  <p:clrMapOvr>
    <a:masterClrMapping/>
  </p:clrMapOvr>
</p:sldLayout>
</file>

<file path=ppt/slideLayouts/slideLayout98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645743018"/>
      </p:ext>
    </p:extLst>
  </p:cSld>
  <p:clrMapOvr>
    <a:masterClrMapping/>
  </p:clrMapOvr>
</p:sldLayout>
</file>

<file path=ppt/slideLayouts/slideLayout98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4276321702"/>
      </p:ext>
    </p:extLst>
  </p:cSld>
  <p:clrMapOvr>
    <a:masterClrMapping/>
  </p:clrMapOvr>
</p:sldLayout>
</file>

<file path=ppt/slideLayouts/slideLayout98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956810352"/>
      </p:ext>
    </p:extLst>
  </p:cSld>
  <p:clrMapOvr>
    <a:masterClrMapping/>
  </p:clrMapOvr>
</p:sldLayout>
</file>

<file path=ppt/slideLayouts/slideLayout98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446237166"/>
      </p:ext>
    </p:extLst>
  </p:cSld>
  <p:clrMapOvr>
    <a:masterClrMapping/>
  </p:clrMapOvr>
</p:sldLayout>
</file>

<file path=ppt/slideLayouts/slideLayout98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4237440309"/>
      </p:ext>
    </p:extLst>
  </p:cSld>
  <p:clrMapOvr>
    <a:masterClrMapping/>
  </p:clrMapOvr>
</p:sldLayout>
</file>

<file path=ppt/slideLayouts/slideLayout98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803228824"/>
      </p:ext>
    </p:extLst>
  </p:cSld>
  <p:clrMapOvr>
    <a:masterClrMapping/>
  </p:clrMapOvr>
</p:sldLayout>
</file>

<file path=ppt/slideLayouts/slideLayout98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035071932"/>
      </p:ext>
    </p:extLst>
  </p:cSld>
  <p:clrMapOvr>
    <a:masterClrMapping/>
  </p:clrMapOvr>
</p:sldLayout>
</file>

<file path=ppt/slideLayouts/slideLayout98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872576164"/>
      </p:ext>
    </p:extLst>
  </p:cSld>
  <p:clrMapOvr>
    <a:masterClrMapping/>
  </p:clrMapOvr>
</p:sldLayout>
</file>

<file path=ppt/slideLayouts/slideLayout98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891537326"/>
      </p:ext>
    </p:extLst>
  </p:cSld>
  <p:clrMapOvr>
    <a:masterClrMapping/>
  </p:clrMapOvr>
</p:sldLayout>
</file>

<file path=ppt/slideLayouts/slideLayout99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570172659"/>
      </p:ext>
    </p:extLst>
  </p:cSld>
  <p:clrMapOvr>
    <a:masterClrMapping/>
  </p:clrMapOvr>
</p:sldLayout>
</file>

<file path=ppt/slideLayouts/slideLayout99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379721519"/>
      </p:ext>
    </p:extLst>
  </p:cSld>
  <p:clrMapOvr>
    <a:masterClrMapping/>
  </p:clrMapOvr>
</p:sldLayout>
</file>

<file path=ppt/slideLayouts/slideLayout99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144735820"/>
      </p:ext>
    </p:extLst>
  </p:cSld>
  <p:clrMapOvr>
    <a:masterClrMapping/>
  </p:clrMapOvr>
</p:sldLayout>
</file>

<file path=ppt/slideLayouts/slideLayout99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4241907469"/>
      </p:ext>
    </p:extLst>
  </p:cSld>
  <p:clrMapOvr>
    <a:masterClrMapping/>
  </p:clrMapOvr>
</p:sldLayout>
</file>

<file path=ppt/slideLayouts/slideLayout99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995533642"/>
      </p:ext>
    </p:extLst>
  </p:cSld>
  <p:clrMapOvr>
    <a:masterClrMapping/>
  </p:clrMapOvr>
</p:sldLayout>
</file>

<file path=ppt/slideLayouts/slideLayout99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030326999"/>
      </p:ext>
    </p:extLst>
  </p:cSld>
  <p:clrMapOvr>
    <a:masterClrMapping/>
  </p:clrMapOvr>
</p:sldLayout>
</file>

<file path=ppt/slideLayouts/slideLayout99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042888190"/>
      </p:ext>
    </p:extLst>
  </p:cSld>
  <p:clrMapOvr>
    <a:masterClrMapping/>
  </p:clrMapOvr>
</p:sldLayout>
</file>

<file path=ppt/slideLayouts/slideLayout99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7542995"/>
      </p:ext>
    </p:extLst>
  </p:cSld>
  <p:clrMapOvr>
    <a:masterClrMapping/>
  </p:clrMapOvr>
</p:sldLayout>
</file>

<file path=ppt/slideLayouts/slideLayout99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784217737"/>
      </p:ext>
    </p:extLst>
  </p:cSld>
  <p:clrMapOvr>
    <a:masterClrMapping/>
  </p:clrMapOvr>
</p:sldLayout>
</file>

<file path=ppt/slideLayouts/slideLayout99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841380333"/>
      </p:ext>
    </p:extLst>
  </p:cSld>
  <p:clrMapOvr>
    <a:masterClrMapping/>
  </p:clrMapOvr>
</p:sldLayout>
</file>

<file path=ppt/slideLayouts/slideLayout100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367767579"/>
      </p:ext>
    </p:extLst>
  </p:cSld>
  <p:clrMapOvr>
    <a:masterClrMapping/>
  </p:clrMapOvr>
</p:sldLayout>
</file>

<file path=ppt/slideLayouts/slideLayout100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169946544"/>
      </p:ext>
    </p:extLst>
  </p:cSld>
  <p:clrMapOvr>
    <a:masterClrMapping/>
  </p:clrMapOvr>
</p:sldLayout>
</file>

<file path=ppt/slideLayouts/slideLayout100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4142066800"/>
      </p:ext>
    </p:extLst>
  </p:cSld>
  <p:clrMapOvr>
    <a:masterClrMapping/>
  </p:clrMapOvr>
</p:sldLayout>
</file>

<file path=ppt/slideLayouts/slideLayout100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408615570"/>
      </p:ext>
    </p:extLst>
  </p:cSld>
  <p:clrMapOvr>
    <a:masterClrMapping/>
  </p:clrMapOvr>
</p:sldLayout>
</file>

<file path=ppt/slideLayouts/slideLayout100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500919115"/>
      </p:ext>
    </p:extLst>
  </p:cSld>
  <p:clrMapOvr>
    <a:masterClrMapping/>
  </p:clrMapOvr>
</p:sldLayout>
</file>

<file path=ppt/slideLayouts/slideLayout100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291080477"/>
      </p:ext>
    </p:extLst>
  </p:cSld>
  <p:clrMapOvr>
    <a:masterClrMapping/>
  </p:clrMapOvr>
</p:sldLayout>
</file>

<file path=ppt/slideLayouts/slideLayout100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15952558"/>
      </p:ext>
    </p:extLst>
  </p:cSld>
  <p:clrMapOvr>
    <a:masterClrMapping/>
  </p:clrMapOvr>
</p:sldLayout>
</file>

<file path=ppt/slideLayouts/slideLayout100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785492394"/>
      </p:ext>
    </p:extLst>
  </p:cSld>
  <p:clrMapOvr>
    <a:masterClrMapping/>
  </p:clrMapOvr>
</p:sldLayout>
</file>

<file path=ppt/slideLayouts/slideLayout100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1606030"/>
      </p:ext>
    </p:extLst>
  </p:cSld>
  <p:clrMapOvr>
    <a:masterClrMapping/>
  </p:clrMapOvr>
</p:sldLayout>
</file>

<file path=ppt/slideLayouts/slideLayout100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922357888"/>
      </p:ext>
    </p:extLst>
  </p:cSld>
  <p:clrMapOvr>
    <a:masterClrMapping/>
  </p:clrMapOvr>
</p:sldLayout>
</file>

<file path=ppt/slideLayouts/slideLayout10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784238285"/>
      </p:ext>
    </p:extLst>
  </p:cSld>
  <p:clrMapOvr>
    <a:masterClrMapping/>
  </p:clrMapOvr>
</p:sldLayout>
</file>

<file path=ppt/slideLayouts/slideLayout10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43121838"/>
      </p:ext>
    </p:extLst>
  </p:cSld>
  <p:clrMapOvr>
    <a:masterClrMapping/>
  </p:clrMapOvr>
</p:sldLayout>
</file>

<file path=ppt/slideLayouts/slideLayout101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54608547"/>
      </p:ext>
    </p:extLst>
  </p:cSld>
  <p:clrMapOvr>
    <a:masterClrMapping/>
  </p:clrMapOvr>
</p:sldLayout>
</file>

<file path=ppt/slideLayouts/slideLayout10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97970197"/>
      </p:ext>
    </p:extLst>
  </p:cSld>
  <p:clrMapOvr>
    <a:masterClrMapping/>
  </p:clrMapOvr>
</p:sldLayout>
</file>

<file path=ppt/slideLayouts/slideLayout10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788815484"/>
      </p:ext>
    </p:extLst>
  </p:cSld>
  <p:clrMapOvr>
    <a:masterClrMapping/>
  </p:clrMapOvr>
</p:sldLayout>
</file>

<file path=ppt/slideLayouts/slideLayout10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693907872"/>
      </p:ext>
    </p:extLst>
  </p:cSld>
  <p:clrMapOvr>
    <a:masterClrMapping/>
  </p:clrMapOvr>
</p:sldLayout>
</file>

<file path=ppt/slideLayouts/slideLayout10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317649124"/>
      </p:ext>
    </p:extLst>
  </p:cSld>
  <p:clrMapOvr>
    <a:masterClrMapping/>
  </p:clrMapOvr>
</p:sldLayout>
</file>

<file path=ppt/slideLayouts/slideLayout10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47444522"/>
      </p:ext>
    </p:extLst>
  </p:cSld>
  <p:clrMapOvr>
    <a:masterClrMapping/>
  </p:clrMapOvr>
</p:sldLayout>
</file>

<file path=ppt/slideLayouts/slideLayout10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568371739"/>
      </p:ext>
    </p:extLst>
  </p:cSld>
  <p:clrMapOvr>
    <a:masterClrMapping/>
  </p:clrMapOvr>
</p:sldLayout>
</file>

<file path=ppt/slideLayouts/slideLayout10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1622396"/>
      </p:ext>
    </p:extLst>
  </p:cSld>
  <p:clrMapOvr>
    <a:masterClrMapping/>
  </p:clrMapOvr>
</p:sldLayout>
</file>

<file path=ppt/slideLayouts/slideLayout10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821841674"/>
      </p:ext>
    </p:extLst>
  </p:cSld>
  <p:clrMapOvr>
    <a:masterClrMapping/>
  </p:clrMapOvr>
</p:sldLayout>
</file>

<file path=ppt/slideLayouts/slideLayout10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522906568"/>
      </p:ext>
    </p:extLst>
  </p:cSld>
  <p:clrMapOvr>
    <a:masterClrMapping/>
  </p:clrMapOvr>
</p:sldLayout>
</file>

<file path=ppt/slideLayouts/slideLayout10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51366613"/>
      </p:ext>
    </p:extLst>
  </p:cSld>
  <p:clrMapOvr>
    <a:masterClrMapping/>
  </p:clrMapOvr>
</p:sldLayout>
</file>

<file path=ppt/slideLayouts/slideLayout10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769320107"/>
      </p:ext>
    </p:extLst>
  </p:cSld>
  <p:clrMapOvr>
    <a:masterClrMapping/>
  </p:clrMapOvr>
</p:sldLayout>
</file>

<file path=ppt/slideLayouts/slideLayout10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729281449"/>
      </p:ext>
    </p:extLst>
  </p:cSld>
  <p:clrMapOvr>
    <a:masterClrMapping/>
  </p:clrMapOvr>
</p:sldLayout>
</file>

<file path=ppt/slideLayouts/slideLayout10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468144695"/>
      </p:ext>
    </p:extLst>
  </p:cSld>
  <p:clrMapOvr>
    <a:masterClrMapping/>
  </p:clrMapOvr>
</p:sldLayout>
</file>

<file path=ppt/slideLayouts/slideLayout10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54088036"/>
      </p:ext>
    </p:extLst>
  </p:cSld>
  <p:clrMapOvr>
    <a:masterClrMapping/>
  </p:clrMapOvr>
</p:sldLayout>
</file>

<file path=ppt/slideLayouts/slideLayout10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158036314"/>
      </p:ext>
    </p:extLst>
  </p:cSld>
  <p:clrMapOvr>
    <a:masterClrMapping/>
  </p:clrMapOvr>
</p:sldLayout>
</file>

<file path=ppt/slideLayouts/slideLayout10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28272640"/>
      </p:ext>
    </p:extLst>
  </p:cSld>
  <p:clrMapOvr>
    <a:masterClrMapping/>
  </p:clrMapOvr>
</p:sldLayout>
</file>

<file path=ppt/slideLayouts/slideLayout10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60085688"/>
      </p:ext>
    </p:extLst>
  </p:cSld>
  <p:clrMapOvr>
    <a:masterClrMapping/>
  </p:clrMapOvr>
</p:sldLayout>
</file>

<file path=ppt/slideLayouts/slideLayout10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7814956"/>
      </p:ext>
    </p:extLst>
  </p:cSld>
  <p:clrMapOvr>
    <a:masterClrMapping/>
  </p:clrMapOvr>
</p:sldLayout>
</file>

<file path=ppt/slideLayouts/slideLayout10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530365191"/>
      </p:ext>
    </p:extLst>
  </p:cSld>
  <p:clrMapOvr>
    <a:masterClrMapping/>
  </p:clrMapOvr>
</p:sldLayout>
</file>

<file path=ppt/slideLayouts/slideLayout10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717184463"/>
      </p:ext>
    </p:extLst>
  </p:cSld>
  <p:clrMapOvr>
    <a:masterClrMapping/>
  </p:clrMapOvr>
</p:sldLayout>
</file>

<file path=ppt/slideLayouts/slideLayout10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518897561"/>
      </p:ext>
    </p:extLst>
  </p:cSld>
  <p:clrMapOvr>
    <a:masterClrMapping/>
  </p:clrMapOvr>
</p:sldLayout>
</file>

<file path=ppt/slideLayouts/slideLayout103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940637014"/>
      </p:ext>
    </p:extLst>
  </p:cSld>
  <p:clrMapOvr>
    <a:masterClrMapping/>
  </p:clrMapOvr>
</p:sldLayout>
</file>

<file path=ppt/slideLayouts/slideLayout103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673126990"/>
      </p:ext>
    </p:extLst>
  </p:cSld>
  <p:clrMapOvr>
    <a:masterClrMapping/>
  </p:clrMapOvr>
</p:sldLayout>
</file>

<file path=ppt/slideLayouts/slideLayout103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175388513"/>
      </p:ext>
    </p:extLst>
  </p:cSld>
  <p:clrMapOvr>
    <a:masterClrMapping/>
  </p:clrMapOvr>
</p:sldLayout>
</file>

<file path=ppt/slideLayouts/slideLayout103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093988824"/>
      </p:ext>
    </p:extLst>
  </p:cSld>
  <p:clrMapOvr>
    <a:masterClrMapping/>
  </p:clrMapOvr>
</p:sldLayout>
</file>

<file path=ppt/slideLayouts/slideLayout103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777211421"/>
      </p:ext>
    </p:extLst>
  </p:cSld>
  <p:clrMapOvr>
    <a:masterClrMapping/>
  </p:clrMapOvr>
</p:sldLayout>
</file>

<file path=ppt/slideLayouts/slideLayout103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615302530"/>
      </p:ext>
    </p:extLst>
  </p:cSld>
  <p:clrMapOvr>
    <a:masterClrMapping/>
  </p:clrMapOvr>
</p:sldLayout>
</file>

<file path=ppt/slideLayouts/slideLayout104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4269044126"/>
      </p:ext>
    </p:extLst>
  </p:cSld>
  <p:clrMapOvr>
    <a:masterClrMapping/>
  </p:clrMapOvr>
</p:sldLayout>
</file>

<file path=ppt/slideLayouts/slideLayout104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3146673"/>
      </p:ext>
    </p:extLst>
  </p:cSld>
  <p:clrMapOvr>
    <a:masterClrMapping/>
  </p:clrMapOvr>
</p:sldLayout>
</file>

<file path=ppt/slideLayouts/slideLayout104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44622411"/>
      </p:ext>
    </p:extLst>
  </p:cSld>
  <p:clrMapOvr>
    <a:masterClrMapping/>
  </p:clrMapOvr>
</p:sldLayout>
</file>

<file path=ppt/slideLayouts/slideLayout104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672290353"/>
      </p:ext>
    </p:extLst>
  </p:cSld>
  <p:clrMapOvr>
    <a:masterClrMapping/>
  </p:clrMapOvr>
</p:sldLayout>
</file>

<file path=ppt/slideLayouts/slideLayout104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193026533"/>
      </p:ext>
    </p:extLst>
  </p:cSld>
  <p:clrMapOvr>
    <a:masterClrMapping/>
  </p:clrMapOvr>
</p:sldLayout>
</file>

<file path=ppt/slideLayouts/slideLayout104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077162032"/>
      </p:ext>
    </p:extLst>
  </p:cSld>
  <p:clrMapOvr>
    <a:masterClrMapping/>
  </p:clrMapOvr>
</p:sldLayout>
</file>

<file path=ppt/slideLayouts/slideLayout104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053014931"/>
      </p:ext>
    </p:extLst>
  </p:cSld>
  <p:clrMapOvr>
    <a:masterClrMapping/>
  </p:clrMapOvr>
</p:sldLayout>
</file>

<file path=ppt/slideLayouts/slideLayout104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6969436"/>
      </p:ext>
    </p:extLst>
  </p:cSld>
  <p:clrMapOvr>
    <a:masterClrMapping/>
  </p:clrMapOvr>
</p:sldLayout>
</file>

<file path=ppt/slideLayouts/slideLayout104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741522022"/>
      </p:ext>
    </p:extLst>
  </p:cSld>
  <p:clrMapOvr>
    <a:masterClrMapping/>
  </p:clrMapOvr>
</p:sldLayout>
</file>

<file path=ppt/slideLayouts/slideLayout104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41962645"/>
      </p:ext>
    </p:extLst>
  </p:cSld>
  <p:clrMapOvr>
    <a:masterClrMapping/>
  </p:clrMapOvr>
</p:sldLayout>
</file>

<file path=ppt/slideLayouts/slideLayout105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11595715"/>
      </p:ext>
    </p:extLst>
  </p:cSld>
  <p:clrMapOvr>
    <a:masterClrMapping/>
  </p:clrMapOvr>
</p:sldLayout>
</file>

<file path=ppt/slideLayouts/slideLayout105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4162303198"/>
      </p:ext>
    </p:extLst>
  </p:cSld>
  <p:clrMapOvr>
    <a:masterClrMapping/>
  </p:clrMapOvr>
</p:sldLayout>
</file>

<file path=ppt/slideLayouts/slideLayout105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4788394"/>
      </p:ext>
    </p:extLst>
  </p:cSld>
  <p:clrMapOvr>
    <a:masterClrMapping/>
  </p:clrMapOvr>
</p:sldLayout>
</file>

<file path=ppt/slideLayouts/slideLayout105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161440624"/>
      </p:ext>
    </p:extLst>
  </p:cSld>
  <p:clrMapOvr>
    <a:masterClrMapping/>
  </p:clrMapOvr>
</p:sldLayout>
</file>

<file path=ppt/slideLayouts/slideLayout105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182345847"/>
      </p:ext>
    </p:extLst>
  </p:cSld>
  <p:clrMapOvr>
    <a:masterClrMapping/>
  </p:clrMapOvr>
</p:sldLayout>
</file>

<file path=ppt/slideLayouts/slideLayout105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828127448"/>
      </p:ext>
    </p:extLst>
  </p:cSld>
  <p:clrMapOvr>
    <a:masterClrMapping/>
  </p:clrMapOvr>
</p:sldLayout>
</file>

<file path=ppt/slideLayouts/slideLayout105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753865726"/>
      </p:ext>
    </p:extLst>
  </p:cSld>
  <p:clrMapOvr>
    <a:masterClrMapping/>
  </p:clrMapOvr>
</p:sldLayout>
</file>

<file path=ppt/slideLayouts/slideLayout105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436284140"/>
      </p:ext>
    </p:extLst>
  </p:cSld>
  <p:clrMapOvr>
    <a:masterClrMapping/>
  </p:clrMapOvr>
</p:sldLayout>
</file>

<file path=ppt/slideLayouts/slideLayout105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1002846"/>
      </p:ext>
    </p:extLst>
  </p:cSld>
  <p:clrMapOvr>
    <a:masterClrMapping/>
  </p:clrMapOvr>
</p:sldLayout>
</file>

<file path=ppt/slideLayouts/slideLayout105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319782122"/>
      </p:ext>
    </p:extLst>
  </p:cSld>
  <p:clrMapOvr>
    <a:masterClrMapping/>
  </p:clrMapOvr>
</p:sldLayout>
</file>

<file path=ppt/slideLayouts/slideLayout106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869766612"/>
      </p:ext>
    </p:extLst>
  </p:cSld>
  <p:clrMapOvr>
    <a:masterClrMapping/>
  </p:clrMapOvr>
</p:sldLayout>
</file>

<file path=ppt/slideLayouts/slideLayout106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260479796"/>
      </p:ext>
    </p:extLst>
  </p:cSld>
  <p:clrMapOvr>
    <a:masterClrMapping/>
  </p:clrMapOvr>
</p:sldLayout>
</file>

<file path=ppt/slideLayouts/slideLayout106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431757430"/>
      </p:ext>
    </p:extLst>
  </p:cSld>
  <p:clrMapOvr>
    <a:masterClrMapping/>
  </p:clrMapOvr>
</p:sldLayout>
</file>

<file path=ppt/slideLayouts/slideLayout106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5523163"/>
      </p:ext>
    </p:extLst>
  </p:cSld>
  <p:clrMapOvr>
    <a:masterClrMapping/>
  </p:clrMapOvr>
</p:sldLayout>
</file>

<file path=ppt/slideLayouts/slideLayout106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638360074"/>
      </p:ext>
    </p:extLst>
  </p:cSld>
  <p:clrMapOvr>
    <a:masterClrMapping/>
  </p:clrMapOvr>
</p:sldLayout>
</file>

<file path=ppt/slideLayouts/slideLayout106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628366407"/>
      </p:ext>
    </p:extLst>
  </p:cSld>
  <p:clrMapOvr>
    <a:masterClrMapping/>
  </p:clrMapOvr>
</p:sldLayout>
</file>

<file path=ppt/slideLayouts/slideLayout106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046751885"/>
      </p:ext>
    </p:extLst>
  </p:cSld>
  <p:clrMapOvr>
    <a:masterClrMapping/>
  </p:clrMapOvr>
</p:sldLayout>
</file>

<file path=ppt/slideLayouts/slideLayout106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395598738"/>
      </p:ext>
    </p:extLst>
  </p:cSld>
  <p:clrMapOvr>
    <a:masterClrMapping/>
  </p:clrMapOvr>
</p:sldLayout>
</file>

<file path=ppt/slideLayouts/slideLayout106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394243132"/>
      </p:ext>
    </p:extLst>
  </p:cSld>
  <p:clrMapOvr>
    <a:masterClrMapping/>
  </p:clrMapOvr>
</p:sldLayout>
</file>

<file path=ppt/slideLayouts/slideLayout106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788750570"/>
      </p:ext>
    </p:extLst>
  </p:cSld>
  <p:clrMapOvr>
    <a:masterClrMapping/>
  </p:clrMapOvr>
</p:sldLayout>
</file>

<file path=ppt/slideLayouts/slideLayout107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061891410"/>
      </p:ext>
    </p:extLst>
  </p:cSld>
  <p:clrMapOvr>
    <a:masterClrMapping/>
  </p:clrMapOvr>
</p:sldLayout>
</file>

<file path=ppt/slideLayouts/slideLayout107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181995068"/>
      </p:ext>
    </p:extLst>
  </p:cSld>
  <p:clrMapOvr>
    <a:masterClrMapping/>
  </p:clrMapOvr>
</p:sldLayout>
</file>

<file path=ppt/slideLayouts/slideLayout107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555102029"/>
      </p:ext>
    </p:extLst>
  </p:cSld>
  <p:clrMapOvr>
    <a:masterClrMapping/>
  </p:clrMapOvr>
</p:sldLayout>
</file>

<file path=ppt/slideLayouts/slideLayout107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963603435"/>
      </p:ext>
    </p:extLst>
  </p:cSld>
  <p:clrMapOvr>
    <a:masterClrMapping/>
  </p:clrMapOvr>
</p:sldLayout>
</file>

<file path=ppt/slideLayouts/slideLayout107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953781530"/>
      </p:ext>
    </p:extLst>
  </p:cSld>
  <p:clrMapOvr>
    <a:masterClrMapping/>
  </p:clrMapOvr>
</p:sldLayout>
</file>

<file path=ppt/slideLayouts/slideLayout107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917618975"/>
      </p:ext>
    </p:extLst>
  </p:cSld>
  <p:clrMapOvr>
    <a:masterClrMapping/>
  </p:clrMapOvr>
</p:sldLayout>
</file>

<file path=ppt/slideLayouts/slideLayout107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136569513"/>
      </p:ext>
    </p:extLst>
  </p:cSld>
  <p:clrMapOvr>
    <a:masterClrMapping/>
  </p:clrMapOvr>
</p:sldLayout>
</file>

<file path=ppt/slideLayouts/slideLayout107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063291816"/>
      </p:ext>
    </p:extLst>
  </p:cSld>
  <p:clrMapOvr>
    <a:masterClrMapping/>
  </p:clrMapOvr>
</p:sldLayout>
</file>

<file path=ppt/slideLayouts/slideLayout107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406391298"/>
      </p:ext>
    </p:extLst>
  </p:cSld>
  <p:clrMapOvr>
    <a:masterClrMapping/>
  </p:clrMapOvr>
</p:sldLayout>
</file>

<file path=ppt/slideLayouts/slideLayout107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684365261"/>
      </p:ext>
    </p:extLst>
  </p:cSld>
  <p:clrMapOvr>
    <a:masterClrMapping/>
  </p:clrMapOvr>
</p:sldLayout>
</file>

<file path=ppt/slideLayouts/slideLayout108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33188869"/>
      </p:ext>
    </p:extLst>
  </p:cSld>
  <p:clrMapOvr>
    <a:masterClrMapping/>
  </p:clrMapOvr>
</p:sldLayout>
</file>

<file path=ppt/slideLayouts/slideLayout108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04275672"/>
      </p:ext>
    </p:extLst>
  </p:cSld>
  <p:clrMapOvr>
    <a:masterClrMapping/>
  </p:clrMapOvr>
</p:sldLayout>
</file>

<file path=ppt/slideLayouts/slideLayout108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662141741"/>
      </p:ext>
    </p:extLst>
  </p:cSld>
  <p:clrMapOvr>
    <a:masterClrMapping/>
  </p:clrMapOvr>
</p:sldLayout>
</file>

<file path=ppt/slideLayouts/slideLayout108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560685382"/>
      </p:ext>
    </p:extLst>
  </p:cSld>
  <p:clrMapOvr>
    <a:masterClrMapping/>
  </p:clrMapOvr>
</p:sldLayout>
</file>

<file path=ppt/slideLayouts/slideLayout108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219851052"/>
      </p:ext>
    </p:extLst>
  </p:cSld>
  <p:clrMapOvr>
    <a:masterClrMapping/>
  </p:clrMapOvr>
</p:sldLayout>
</file>

<file path=ppt/slideLayouts/slideLayout108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9925967"/>
      </p:ext>
    </p:extLst>
  </p:cSld>
  <p:clrMapOvr>
    <a:masterClrMapping/>
  </p:clrMapOvr>
</p:sldLayout>
</file>

<file path=ppt/slideLayouts/slideLayout108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792380605"/>
      </p:ext>
    </p:extLst>
  </p:cSld>
  <p:clrMapOvr>
    <a:masterClrMapping/>
  </p:clrMapOvr>
</p:sldLayout>
</file>

<file path=ppt/slideLayouts/slideLayout108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427339930"/>
      </p:ext>
    </p:extLst>
  </p:cSld>
  <p:clrMapOvr>
    <a:masterClrMapping/>
  </p:clrMapOvr>
</p:sldLayout>
</file>

<file path=ppt/slideLayouts/slideLayout108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988991573"/>
      </p:ext>
    </p:extLst>
  </p:cSld>
  <p:clrMapOvr>
    <a:masterClrMapping/>
  </p:clrMapOvr>
</p:sldLayout>
</file>

<file path=ppt/slideLayouts/slideLayout108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975747074"/>
      </p:ext>
    </p:extLst>
  </p:cSld>
  <p:clrMapOvr>
    <a:masterClrMapping/>
  </p:clrMapOvr>
</p:sldLayout>
</file>

<file path=ppt/slideLayouts/slideLayout109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226250868"/>
      </p:ext>
    </p:extLst>
  </p:cSld>
  <p:clrMapOvr>
    <a:masterClrMapping/>
  </p:clrMapOvr>
</p:sldLayout>
</file>

<file path=ppt/slideLayouts/slideLayout109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783177007"/>
      </p:ext>
    </p:extLst>
  </p:cSld>
  <p:clrMapOvr>
    <a:masterClrMapping/>
  </p:clrMapOvr>
</p:sldLayout>
</file>

<file path=ppt/slideLayouts/slideLayout109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096984250"/>
      </p:ext>
    </p:extLst>
  </p:cSld>
  <p:clrMapOvr>
    <a:masterClrMapping/>
  </p:clrMapOvr>
</p:sldLayout>
</file>

<file path=ppt/slideLayouts/slideLayout109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659154474"/>
      </p:ext>
    </p:extLst>
  </p:cSld>
  <p:clrMapOvr>
    <a:masterClrMapping/>
  </p:clrMapOvr>
</p:sldLayout>
</file>

<file path=ppt/slideLayouts/slideLayout109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546542309"/>
      </p:ext>
    </p:extLst>
  </p:cSld>
  <p:clrMapOvr>
    <a:masterClrMapping/>
  </p:clrMapOvr>
</p:sldLayout>
</file>

<file path=ppt/slideLayouts/slideLayout109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582771153"/>
      </p:ext>
    </p:extLst>
  </p:cSld>
  <p:clrMapOvr>
    <a:masterClrMapping/>
  </p:clrMapOvr>
</p:sldLayout>
</file>

<file path=ppt/slideLayouts/slideLayout109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0610912"/>
      </p:ext>
    </p:extLst>
  </p:cSld>
  <p:clrMapOvr>
    <a:masterClrMapping/>
  </p:clrMapOvr>
</p:sldLayout>
</file>

<file path=ppt/slideLayouts/slideLayout109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4089378587"/>
      </p:ext>
    </p:extLst>
  </p:cSld>
  <p:clrMapOvr>
    <a:masterClrMapping/>
  </p:clrMapOvr>
</p:sldLayout>
</file>

<file path=ppt/slideLayouts/slideLayout109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517511820"/>
      </p:ext>
    </p:extLst>
  </p:cSld>
  <p:clrMapOvr>
    <a:masterClrMapping/>
  </p:clrMapOvr>
</p:sldLayout>
</file>

<file path=ppt/slideLayouts/slideLayout109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894975903"/>
      </p:ext>
    </p:extLst>
  </p:cSld>
  <p:clrMapOvr>
    <a:masterClrMapping/>
  </p:clrMapOvr>
</p:sldLayout>
</file>

<file path=ppt/slideLayouts/slideLayout110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749822020"/>
      </p:ext>
    </p:extLst>
  </p:cSld>
  <p:clrMapOvr>
    <a:masterClrMapping/>
  </p:clrMapOvr>
</p:sldLayout>
</file>

<file path=ppt/slideLayouts/slideLayout110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368548539"/>
      </p:ext>
    </p:extLst>
  </p:cSld>
  <p:clrMapOvr>
    <a:masterClrMapping/>
  </p:clrMapOvr>
</p:sldLayout>
</file>

<file path=ppt/slideLayouts/slideLayout110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240468634"/>
      </p:ext>
    </p:extLst>
  </p:cSld>
  <p:clrMapOvr>
    <a:masterClrMapping/>
  </p:clrMapOvr>
</p:sldLayout>
</file>

<file path=ppt/slideLayouts/slideLayout110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095698198"/>
      </p:ext>
    </p:extLst>
  </p:cSld>
  <p:clrMapOvr>
    <a:masterClrMapping/>
  </p:clrMapOvr>
</p:sldLayout>
</file>

<file path=ppt/slideLayouts/slideLayout110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429344362"/>
      </p:ext>
    </p:extLst>
  </p:cSld>
  <p:clrMapOvr>
    <a:masterClrMapping/>
  </p:clrMapOvr>
</p:sldLayout>
</file>

<file path=ppt/slideLayouts/slideLayout110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215796270"/>
      </p:ext>
    </p:extLst>
  </p:cSld>
  <p:clrMapOvr>
    <a:masterClrMapping/>
  </p:clrMapOvr>
</p:sldLayout>
</file>

<file path=ppt/slideLayouts/slideLayout110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252742783"/>
      </p:ext>
    </p:extLst>
  </p:cSld>
  <p:clrMapOvr>
    <a:masterClrMapping/>
  </p:clrMapOvr>
</p:sldLayout>
</file>

<file path=ppt/slideLayouts/slideLayout110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3575264"/>
      </p:ext>
    </p:extLst>
  </p:cSld>
  <p:clrMapOvr>
    <a:masterClrMapping/>
  </p:clrMapOvr>
</p:sldLayout>
</file>

<file path=ppt/slideLayouts/slideLayout110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844781733"/>
      </p:ext>
    </p:extLst>
  </p:cSld>
  <p:clrMapOvr>
    <a:masterClrMapping/>
  </p:clrMapOvr>
</p:sldLayout>
</file>

<file path=ppt/slideLayouts/slideLayout110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497677869"/>
      </p:ext>
    </p:extLst>
  </p:cSld>
  <p:clrMapOvr>
    <a:masterClrMapping/>
  </p:clrMapOvr>
</p:sldLayout>
</file>

<file path=ppt/slideLayouts/slideLayout11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844139305"/>
      </p:ext>
    </p:extLst>
  </p:cSld>
  <p:clrMapOvr>
    <a:masterClrMapping/>
  </p:clrMapOvr>
</p:sldLayout>
</file>

<file path=ppt/slideLayouts/slideLayout11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348439610"/>
      </p:ext>
    </p:extLst>
  </p:cSld>
  <p:clrMapOvr>
    <a:masterClrMapping/>
  </p:clrMapOvr>
</p:sldLayout>
</file>

<file path=ppt/slideLayouts/slideLayout11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4073072333"/>
      </p:ext>
    </p:extLst>
  </p:cSld>
  <p:clrMapOvr>
    <a:masterClrMapping/>
  </p:clrMapOvr>
</p:sldLayout>
</file>

<file path=ppt/slideLayouts/slideLayout11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50272083"/>
      </p:ext>
    </p:extLst>
  </p:cSld>
  <p:clrMapOvr>
    <a:masterClrMapping/>
  </p:clrMapOvr>
</p:sldLayout>
</file>

<file path=ppt/slideLayouts/slideLayout11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697860594"/>
      </p:ext>
    </p:extLst>
  </p:cSld>
  <p:clrMapOvr>
    <a:masterClrMapping/>
  </p:clrMapOvr>
</p:sldLayout>
</file>

<file path=ppt/slideLayouts/slideLayout11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027563465"/>
      </p:ext>
    </p:extLst>
  </p:cSld>
  <p:clrMapOvr>
    <a:masterClrMapping/>
  </p:clrMapOvr>
</p:sldLayout>
</file>

<file path=ppt/slideLayouts/slideLayout11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378999447"/>
      </p:ext>
    </p:extLst>
  </p:cSld>
  <p:clrMapOvr>
    <a:masterClrMapping/>
  </p:clrMapOvr>
</p:sldLayout>
</file>

<file path=ppt/slideLayouts/slideLayout11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763727884"/>
      </p:ext>
    </p:extLst>
  </p:cSld>
  <p:clrMapOvr>
    <a:masterClrMapping/>
  </p:clrMapOvr>
</p:sldLayout>
</file>

<file path=ppt/slideLayouts/slideLayout11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2354247"/>
      </p:ext>
    </p:extLst>
  </p:cSld>
  <p:clrMapOvr>
    <a:masterClrMapping/>
  </p:clrMapOvr>
</p:sldLayout>
</file>

<file path=ppt/slideLayouts/slideLayout11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793279605"/>
      </p:ext>
    </p:extLst>
  </p:cSld>
  <p:clrMapOvr>
    <a:masterClrMapping/>
  </p:clrMapOvr>
</p:sldLayout>
</file>

<file path=ppt/slideLayouts/slideLayout11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006420170"/>
      </p:ext>
    </p:extLst>
  </p:cSld>
  <p:clrMapOvr>
    <a:masterClrMapping/>
  </p:clrMapOvr>
</p:sldLayout>
</file>

<file path=ppt/slideLayouts/slideLayout11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09187483"/>
      </p:ext>
    </p:extLst>
  </p:cSld>
  <p:clrMapOvr>
    <a:masterClrMapping/>
  </p:clrMapOvr>
</p:sldLayout>
</file>

<file path=ppt/slideLayouts/slideLayout11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251924804"/>
      </p:ext>
    </p:extLst>
  </p:cSld>
  <p:clrMapOvr>
    <a:masterClrMapping/>
  </p:clrMapOvr>
</p:sldLayout>
</file>

<file path=ppt/slideLayouts/slideLayout11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868109926"/>
      </p:ext>
    </p:extLst>
  </p:cSld>
  <p:clrMapOvr>
    <a:masterClrMapping/>
  </p:clrMapOvr>
</p:sldLayout>
</file>

<file path=ppt/slideLayouts/slideLayout11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958191638"/>
      </p:ext>
    </p:extLst>
  </p:cSld>
  <p:clrMapOvr>
    <a:masterClrMapping/>
  </p:clrMapOvr>
</p:sldLayout>
</file>

<file path=ppt/slideLayouts/slideLayout11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632321236"/>
      </p:ext>
    </p:extLst>
  </p:cSld>
  <p:clrMapOvr>
    <a:masterClrMapping/>
  </p:clrMapOvr>
</p:sldLayout>
</file>

<file path=ppt/slideLayouts/slideLayout11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522324405"/>
      </p:ext>
    </p:extLst>
  </p:cSld>
  <p:clrMapOvr>
    <a:masterClrMapping/>
  </p:clrMapOvr>
</p:sldLayout>
</file>

<file path=ppt/slideLayouts/slideLayout11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713650872"/>
      </p:ext>
    </p:extLst>
  </p:cSld>
  <p:clrMapOvr>
    <a:masterClrMapping/>
  </p:clrMapOvr>
</p:sldLayout>
</file>

<file path=ppt/slideLayouts/slideLayout11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052306880"/>
      </p:ext>
    </p:extLst>
  </p:cSld>
  <p:clrMapOvr>
    <a:masterClrMapping/>
  </p:clrMapOvr>
</p:sldLayout>
</file>

<file path=ppt/slideLayouts/slideLayout11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8095842"/>
      </p:ext>
    </p:extLst>
  </p:cSld>
  <p:clrMapOvr>
    <a:masterClrMapping/>
  </p:clrMapOvr>
</p:sldLayout>
</file>

<file path=ppt/slideLayouts/slideLayout11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194538889"/>
      </p:ext>
    </p:extLst>
  </p:cSld>
  <p:clrMapOvr>
    <a:masterClrMapping/>
  </p:clrMapOvr>
</p:sldLayout>
</file>

<file path=ppt/slideLayouts/slideLayout11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505804504"/>
      </p:ext>
    </p:extLst>
  </p:cSld>
  <p:clrMapOvr>
    <a:masterClrMapping/>
  </p:clrMapOvr>
</p:sldLayout>
</file>

<file path=ppt/slideLayouts/slideLayout11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67998404"/>
      </p:ext>
    </p:extLst>
  </p:cSld>
  <p:clrMapOvr>
    <a:masterClrMapping/>
  </p:clrMapOvr>
</p:sldLayout>
</file>

<file path=ppt/slideLayouts/slideLayout11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240214398"/>
      </p:ext>
    </p:extLst>
  </p:cSld>
  <p:clrMapOvr>
    <a:masterClrMapping/>
  </p:clrMapOvr>
</p:sldLayout>
</file>

<file path=ppt/slideLayouts/slideLayout11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470609900"/>
      </p:ext>
    </p:extLst>
  </p:cSld>
  <p:clrMapOvr>
    <a:masterClrMapping/>
  </p:clrMapOvr>
</p:sldLayout>
</file>

<file path=ppt/slideLayouts/slideLayout11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349393939"/>
      </p:ext>
    </p:extLst>
  </p:cSld>
  <p:clrMapOvr>
    <a:masterClrMapping/>
  </p:clrMapOvr>
</p:sldLayout>
</file>

<file path=ppt/slideLayouts/slideLayout11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892477803"/>
      </p:ext>
    </p:extLst>
  </p:cSld>
  <p:clrMapOvr>
    <a:masterClrMapping/>
  </p:clrMapOvr>
</p:sldLayout>
</file>

<file path=ppt/slideLayouts/slideLayout11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782944272"/>
      </p:ext>
    </p:extLst>
  </p:cSld>
  <p:clrMapOvr>
    <a:masterClrMapping/>
  </p:clrMapOvr>
</p:sldLayout>
</file>

<file path=ppt/slideLayouts/slideLayout11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122947932"/>
      </p:ext>
    </p:extLst>
  </p:cSld>
  <p:clrMapOvr>
    <a:masterClrMapping/>
  </p:clrMapOvr>
</p:sldLayout>
</file>

<file path=ppt/slideLayouts/slideLayout11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615372091"/>
      </p:ext>
    </p:extLst>
  </p:cSld>
  <p:clrMapOvr>
    <a:masterClrMapping/>
  </p:clrMapOvr>
</p:sldLayout>
</file>

<file path=ppt/slideLayouts/slideLayout11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44837546"/>
      </p:ext>
    </p:extLst>
  </p:cSld>
  <p:clrMapOvr>
    <a:masterClrMapping/>
  </p:clrMapOvr>
</p:sldLayout>
</file>

<file path=ppt/slideLayouts/slideLayout11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87955574"/>
      </p:ext>
    </p:extLst>
  </p:cSld>
  <p:clrMapOvr>
    <a:masterClrMapping/>
  </p:clrMapOvr>
</p:sldLayout>
</file>

<file path=ppt/slideLayouts/slideLayout11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418215837"/>
      </p:ext>
    </p:extLst>
  </p:cSld>
  <p:clrMapOvr>
    <a:masterClrMapping/>
  </p:clrMapOvr>
</p:sldLayout>
</file>

<file path=ppt/slideLayouts/slideLayout11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497788183"/>
      </p:ext>
    </p:extLst>
  </p:cSld>
  <p:clrMapOvr>
    <a:masterClrMapping/>
  </p:clrMapOvr>
</p:sldLayout>
</file>

<file path=ppt/slideLayouts/slideLayout11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23764230"/>
      </p:ext>
    </p:extLst>
  </p:cSld>
  <p:clrMapOvr>
    <a:masterClrMapping/>
  </p:clrMapOvr>
</p:sldLayout>
</file>

<file path=ppt/slideLayouts/slideLayout11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64531733"/>
      </p:ext>
    </p:extLst>
  </p:cSld>
  <p:clrMapOvr>
    <a:masterClrMapping/>
  </p:clrMapOvr>
</p:sldLayout>
</file>

<file path=ppt/slideLayouts/slideLayout11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931886425"/>
      </p:ext>
    </p:extLst>
  </p:cSld>
  <p:clrMapOvr>
    <a:masterClrMapping/>
  </p:clrMapOvr>
</p:sldLayout>
</file>

<file path=ppt/slideLayouts/slideLayout11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447598068"/>
      </p:ext>
    </p:extLst>
  </p:cSld>
  <p:clrMapOvr>
    <a:masterClrMapping/>
  </p:clrMapOvr>
</p:sldLayout>
</file>

<file path=ppt/slideLayouts/slideLayout11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35332471"/>
      </p:ext>
    </p:extLst>
  </p:cSld>
  <p:clrMapOvr>
    <a:masterClrMapping/>
  </p:clrMapOvr>
</p:sldLayout>
</file>

<file path=ppt/slideLayouts/slideLayout11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279605494"/>
      </p:ext>
    </p:extLst>
  </p:cSld>
  <p:clrMapOvr>
    <a:masterClrMapping/>
  </p:clrMapOvr>
</p:sldLayout>
</file>

<file path=ppt/slideLayouts/slideLayout11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179903187"/>
      </p:ext>
    </p:extLst>
  </p:cSld>
  <p:clrMapOvr>
    <a:masterClrMapping/>
  </p:clrMapOvr>
</p:sldLayout>
</file>

<file path=ppt/slideLayouts/slideLayout11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2034989"/>
      </p:ext>
    </p:extLst>
  </p:cSld>
  <p:clrMapOvr>
    <a:masterClrMapping/>
  </p:clrMapOvr>
</p:sldLayout>
</file>

<file path=ppt/slideLayouts/slideLayout11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589157759"/>
      </p:ext>
    </p:extLst>
  </p:cSld>
  <p:clrMapOvr>
    <a:masterClrMapping/>
  </p:clrMapOvr>
</p:sldLayout>
</file>

<file path=ppt/slideLayouts/slideLayout11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251669698"/>
      </p:ext>
    </p:extLst>
  </p:cSld>
  <p:clrMapOvr>
    <a:masterClrMapping/>
  </p:clrMapOvr>
</p:sldLayout>
</file>

<file path=ppt/slideLayouts/slideLayout11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19681798"/>
      </p:ext>
    </p:extLst>
  </p:cSld>
  <p:clrMapOvr>
    <a:masterClrMapping/>
  </p:clrMapOvr>
</p:sldLayout>
</file>

<file path=ppt/slideLayouts/slideLayout11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583552102"/>
      </p:ext>
    </p:extLst>
  </p:cSld>
  <p:clrMapOvr>
    <a:masterClrMapping/>
  </p:clrMapOvr>
</p:sldLayout>
</file>

<file path=ppt/slideLayouts/slideLayout11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808385570"/>
      </p:ext>
    </p:extLst>
  </p:cSld>
  <p:clrMapOvr>
    <a:masterClrMapping/>
  </p:clrMapOvr>
</p:sldLayout>
</file>

<file path=ppt/slideLayouts/slideLayout11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159355037"/>
      </p:ext>
    </p:extLst>
  </p:cSld>
  <p:clrMapOvr>
    <a:masterClrMapping/>
  </p:clrMapOvr>
</p:sldLayout>
</file>

<file path=ppt/slideLayouts/slideLayout11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620967386"/>
      </p:ext>
    </p:extLst>
  </p:cSld>
  <p:clrMapOvr>
    <a:masterClrMapping/>
  </p:clrMapOvr>
</p:sldLayout>
</file>

<file path=ppt/slideLayouts/slideLayout11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972659177"/>
      </p:ext>
    </p:extLst>
  </p:cSld>
  <p:clrMapOvr>
    <a:masterClrMapping/>
  </p:clrMapOvr>
</p:sldLayout>
</file>

<file path=ppt/slideLayouts/slideLayout11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138756046"/>
      </p:ext>
    </p:extLst>
  </p:cSld>
  <p:clrMapOvr>
    <a:masterClrMapping/>
  </p:clrMapOvr>
</p:sldLayout>
</file>

<file path=ppt/slideLayouts/slideLayout11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088033083"/>
      </p:ext>
    </p:extLst>
  </p:cSld>
  <p:clrMapOvr>
    <a:masterClrMapping/>
  </p:clrMapOvr>
</p:sldLayout>
</file>

<file path=ppt/slideLayouts/slideLayout11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1472718"/>
      </p:ext>
    </p:extLst>
  </p:cSld>
  <p:clrMapOvr>
    <a:masterClrMapping/>
  </p:clrMapOvr>
</p:sldLayout>
</file>

<file path=ppt/slideLayouts/slideLayout11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071908443"/>
      </p:ext>
    </p:extLst>
  </p:cSld>
  <p:clrMapOvr>
    <a:masterClrMapping/>
  </p:clrMapOvr>
</p:sldLayout>
</file>

<file path=ppt/slideLayouts/slideLayout11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566767408"/>
      </p:ext>
    </p:extLst>
  </p:cSld>
  <p:clrMapOvr>
    <a:masterClrMapping/>
  </p:clrMapOvr>
</p:sldLayout>
</file>

<file path=ppt/slideLayouts/slideLayout11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802517179"/>
      </p:ext>
    </p:extLst>
  </p:cSld>
  <p:clrMapOvr>
    <a:masterClrMapping/>
  </p:clrMapOvr>
</p:sldLayout>
</file>

<file path=ppt/slideLayouts/slideLayout116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07872249"/>
      </p:ext>
    </p:extLst>
  </p:cSld>
  <p:clrMapOvr>
    <a:masterClrMapping/>
  </p:clrMapOvr>
</p:sldLayout>
</file>

<file path=ppt/slideLayouts/slideLayout11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207936054"/>
      </p:ext>
    </p:extLst>
  </p:cSld>
  <p:clrMapOvr>
    <a:masterClrMapping/>
  </p:clrMapOvr>
</p:sldLayout>
</file>

<file path=ppt/slideLayouts/slideLayout11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191966523"/>
      </p:ext>
    </p:extLst>
  </p:cSld>
  <p:clrMapOvr>
    <a:masterClrMapping/>
  </p:clrMapOvr>
</p:sldLayout>
</file>

<file path=ppt/slideLayouts/slideLayout11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128654242"/>
      </p:ext>
    </p:extLst>
  </p:cSld>
  <p:clrMapOvr>
    <a:masterClrMapping/>
  </p:clrMapOvr>
</p:sldLayout>
</file>

<file path=ppt/slideLayouts/slideLayout11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844475866"/>
      </p:ext>
    </p:extLst>
  </p:cSld>
  <p:clrMapOvr>
    <a:masterClrMapping/>
  </p:clrMapOvr>
</p:sldLayout>
</file>

<file path=ppt/slideLayouts/slideLayout11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580324422"/>
      </p:ext>
    </p:extLst>
  </p:cSld>
  <p:clrMapOvr>
    <a:masterClrMapping/>
  </p:clrMapOvr>
</p:sldLayout>
</file>

<file path=ppt/slideLayouts/slideLayout11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923249541"/>
      </p:ext>
    </p:extLst>
  </p:cSld>
  <p:clrMapOvr>
    <a:masterClrMapping/>
  </p:clrMapOvr>
</p:sldLayout>
</file>

<file path=ppt/slideLayouts/slideLayout11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1131734"/>
      </p:ext>
    </p:extLst>
  </p:cSld>
  <p:clrMapOvr>
    <a:masterClrMapping/>
  </p:clrMapOvr>
</p:sldLayout>
</file>

<file path=ppt/slideLayouts/slideLayout11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998058305"/>
      </p:ext>
    </p:extLst>
  </p:cSld>
  <p:clrMapOvr>
    <a:masterClrMapping/>
  </p:clrMapOvr>
</p:sldLayout>
</file>

<file path=ppt/slideLayouts/slideLayout11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66499882"/>
      </p:ext>
    </p:extLst>
  </p:cSld>
  <p:clrMapOvr>
    <a:masterClrMapping/>
  </p:clrMapOvr>
</p:sldLayout>
</file>

<file path=ppt/slideLayouts/slideLayout11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203859902"/>
      </p:ext>
    </p:extLst>
  </p:cSld>
  <p:clrMapOvr>
    <a:masterClrMapping/>
  </p:clrMapOvr>
</p:sldLayout>
</file>

<file path=ppt/slideLayouts/slideLayout117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32731458"/>
      </p:ext>
    </p:extLst>
  </p:cSld>
  <p:clrMapOvr>
    <a:masterClrMapping/>
  </p:clrMapOvr>
</p:sldLayout>
</file>

<file path=ppt/slideLayouts/slideLayout117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6605641"/>
      </p:ext>
    </p:extLst>
  </p:cSld>
  <p:clrMapOvr>
    <a:masterClrMapping/>
  </p:clrMapOvr>
</p:sldLayout>
</file>

<file path=ppt/slideLayouts/slideLayout117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648003622"/>
      </p:ext>
    </p:extLst>
  </p:cSld>
  <p:clrMapOvr>
    <a:masterClrMapping/>
  </p:clrMapOvr>
</p:sldLayout>
</file>

<file path=ppt/slideLayouts/slideLayout11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825855163"/>
      </p:ext>
    </p:extLst>
  </p:cSld>
  <p:clrMapOvr>
    <a:masterClrMapping/>
  </p:clrMapOvr>
</p:sldLayout>
</file>

<file path=ppt/slideLayouts/slideLayout11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00207947"/>
      </p:ext>
    </p:extLst>
  </p:cSld>
  <p:clrMapOvr>
    <a:masterClrMapping/>
  </p:clrMapOvr>
</p:sldLayout>
</file>

<file path=ppt/slideLayouts/slideLayout11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554716265"/>
      </p:ext>
    </p:extLst>
  </p:cSld>
  <p:clrMapOvr>
    <a:masterClrMapping/>
  </p:clrMapOvr>
</p:sldLayout>
</file>

<file path=ppt/slideLayouts/slideLayout11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70048089"/>
      </p:ext>
    </p:extLst>
  </p:cSld>
  <p:clrMapOvr>
    <a:masterClrMapping/>
  </p:clrMapOvr>
</p:sldLayout>
</file>

<file path=ppt/slideLayouts/slideLayout11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6583207"/>
      </p:ext>
    </p:extLst>
  </p:cSld>
  <p:clrMapOvr>
    <a:masterClrMapping/>
  </p:clrMapOvr>
</p:sldLayout>
</file>

<file path=ppt/slideLayouts/slideLayout118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4166101362"/>
      </p:ext>
    </p:extLst>
  </p:cSld>
  <p:clrMapOvr>
    <a:masterClrMapping/>
  </p:clrMapOvr>
</p:sldLayout>
</file>

<file path=ppt/slideLayouts/slideLayout118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575338450"/>
      </p:ext>
    </p:extLst>
  </p:cSld>
  <p:clrMapOvr>
    <a:masterClrMapping/>
  </p:clrMapOvr>
</p:sldLayout>
</file>

<file path=ppt/slideLayouts/slideLayout118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994150619"/>
      </p:ext>
    </p:extLst>
  </p:cSld>
  <p:clrMapOvr>
    <a:masterClrMapping/>
  </p:clrMapOvr>
</p:sldLayout>
</file>

<file path=ppt/slideLayouts/slideLayout118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512289704"/>
      </p:ext>
    </p:extLst>
  </p:cSld>
  <p:clrMapOvr>
    <a:masterClrMapping/>
  </p:clrMapOvr>
</p:sldLayout>
</file>

<file path=ppt/slideLayouts/slideLayout118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687662191"/>
      </p:ext>
    </p:extLst>
  </p:cSld>
  <p:clrMapOvr>
    <a:masterClrMapping/>
  </p:clrMapOvr>
</p:sldLayout>
</file>

<file path=ppt/slideLayouts/slideLayout119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598794626"/>
      </p:ext>
    </p:extLst>
  </p:cSld>
  <p:clrMapOvr>
    <a:masterClrMapping/>
  </p:clrMapOvr>
</p:sldLayout>
</file>

<file path=ppt/slideLayouts/slideLayout119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025480875"/>
      </p:ext>
    </p:extLst>
  </p:cSld>
  <p:clrMapOvr>
    <a:masterClrMapping/>
  </p:clrMapOvr>
</p:sldLayout>
</file>

<file path=ppt/slideLayouts/slideLayout119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976710162"/>
      </p:ext>
    </p:extLst>
  </p:cSld>
  <p:clrMapOvr>
    <a:masterClrMapping/>
  </p:clrMapOvr>
</p:sldLayout>
</file>

<file path=ppt/slideLayouts/slideLayout119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43635343"/>
      </p:ext>
    </p:extLst>
  </p:cSld>
  <p:clrMapOvr>
    <a:masterClrMapping/>
  </p:clrMapOvr>
</p:sldLayout>
</file>

<file path=ppt/slideLayouts/slideLayout119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22588649"/>
      </p:ext>
    </p:extLst>
  </p:cSld>
  <p:clrMapOvr>
    <a:masterClrMapping/>
  </p:clrMapOvr>
</p:sldLayout>
</file>

<file path=ppt/slideLayouts/slideLayout119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277285"/>
      </p:ext>
    </p:extLst>
  </p:cSld>
  <p:clrMapOvr>
    <a:masterClrMapping/>
  </p:clrMapOvr>
</p:sldLayout>
</file>

<file path=ppt/slideLayouts/slideLayout119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70563978"/>
      </p:ext>
    </p:extLst>
  </p:cSld>
  <p:clrMapOvr>
    <a:masterClrMapping/>
  </p:clrMapOvr>
</p:sldLayout>
</file>

<file path=ppt/slideLayouts/slideLayout119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4243975789"/>
      </p:ext>
    </p:extLst>
  </p:cSld>
  <p:clrMapOvr>
    <a:masterClrMapping/>
  </p:clrMapOvr>
</p:sldLayout>
</file>

<file path=ppt/slideLayouts/slideLayout119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219859461"/>
      </p:ext>
    </p:extLst>
  </p:cSld>
  <p:clrMapOvr>
    <a:masterClrMapping/>
  </p:clrMapOvr>
</p:sldLayout>
</file>

<file path=ppt/slideLayouts/slideLayout119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80494540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5.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6.xml"/><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7.xml"/><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theme" Target="../theme/theme8.xml"/><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99.xml"/><Relationship Id="rId12" Type="http://schemas.openxmlformats.org/officeDocument/2006/relationships/theme" Target="../theme/theme9.xml"/><Relationship Id="rId1" Type="http://schemas.openxmlformats.org/officeDocument/2006/relationships/slideLayout" Target="../slideLayouts/slideLayout89.xml"/><Relationship Id="rId2" Type="http://schemas.openxmlformats.org/officeDocument/2006/relationships/slideLayout" Target="../slideLayouts/slideLayout90.xml"/><Relationship Id="rId3" Type="http://schemas.openxmlformats.org/officeDocument/2006/relationships/slideLayout" Target="../slideLayouts/slideLayout91.xml"/><Relationship Id="rId4" Type="http://schemas.openxmlformats.org/officeDocument/2006/relationships/slideLayout" Target="../slideLayouts/slideLayout92.xml"/><Relationship Id="rId5" Type="http://schemas.openxmlformats.org/officeDocument/2006/relationships/slideLayout" Target="../slideLayouts/slideLayout93.xml"/><Relationship Id="rId6" Type="http://schemas.openxmlformats.org/officeDocument/2006/relationships/slideLayout" Target="../slideLayouts/slideLayout94.xml"/><Relationship Id="rId7" Type="http://schemas.openxmlformats.org/officeDocument/2006/relationships/slideLayout" Target="../slideLayouts/slideLayout95.xml"/><Relationship Id="rId8" Type="http://schemas.openxmlformats.org/officeDocument/2006/relationships/slideLayout" Target="../slideLayouts/slideLayout96.xml"/><Relationship Id="rId9" Type="http://schemas.openxmlformats.org/officeDocument/2006/relationships/slideLayout" Target="../slideLayouts/slideLayout97.xml"/><Relationship Id="rId10"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10.xml"/><Relationship Id="rId12" Type="http://schemas.openxmlformats.org/officeDocument/2006/relationships/theme" Target="../theme/theme10.xml"/><Relationship Id="rId1" Type="http://schemas.openxmlformats.org/officeDocument/2006/relationships/slideLayout" Target="../slideLayouts/slideLayout100.xml"/><Relationship Id="rId2" Type="http://schemas.openxmlformats.org/officeDocument/2006/relationships/slideLayout" Target="../slideLayouts/slideLayout101.xml"/><Relationship Id="rId3" Type="http://schemas.openxmlformats.org/officeDocument/2006/relationships/slideLayout" Target="../slideLayouts/slideLayout102.xml"/><Relationship Id="rId4" Type="http://schemas.openxmlformats.org/officeDocument/2006/relationships/slideLayout" Target="../slideLayouts/slideLayout103.xml"/><Relationship Id="rId5" Type="http://schemas.openxmlformats.org/officeDocument/2006/relationships/slideLayout" Target="../slideLayouts/slideLayout104.xml"/><Relationship Id="rId6" Type="http://schemas.openxmlformats.org/officeDocument/2006/relationships/slideLayout" Target="../slideLayouts/slideLayout105.xml"/><Relationship Id="rId7" Type="http://schemas.openxmlformats.org/officeDocument/2006/relationships/slideLayout" Target="../slideLayouts/slideLayout106.xml"/><Relationship Id="rId8" Type="http://schemas.openxmlformats.org/officeDocument/2006/relationships/slideLayout" Target="../slideLayouts/slideLayout107.xml"/><Relationship Id="rId9" Type="http://schemas.openxmlformats.org/officeDocument/2006/relationships/slideLayout" Target="../slideLayouts/slideLayout108.xml"/><Relationship Id="rId10"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21.xml"/><Relationship Id="rId12" Type="http://schemas.openxmlformats.org/officeDocument/2006/relationships/theme" Target="../theme/theme11.xml"/><Relationship Id="rId1" Type="http://schemas.openxmlformats.org/officeDocument/2006/relationships/slideLayout" Target="../slideLayouts/slideLayout111.xml"/><Relationship Id="rId2" Type="http://schemas.openxmlformats.org/officeDocument/2006/relationships/slideLayout" Target="../slideLayouts/slideLayout112.xml"/><Relationship Id="rId3" Type="http://schemas.openxmlformats.org/officeDocument/2006/relationships/slideLayout" Target="../slideLayouts/slideLayout113.xml"/><Relationship Id="rId4" Type="http://schemas.openxmlformats.org/officeDocument/2006/relationships/slideLayout" Target="../slideLayouts/slideLayout114.xml"/><Relationship Id="rId5" Type="http://schemas.openxmlformats.org/officeDocument/2006/relationships/slideLayout" Target="../slideLayouts/slideLayout115.xml"/><Relationship Id="rId6" Type="http://schemas.openxmlformats.org/officeDocument/2006/relationships/slideLayout" Target="../slideLayouts/slideLayout116.xml"/><Relationship Id="rId7" Type="http://schemas.openxmlformats.org/officeDocument/2006/relationships/slideLayout" Target="../slideLayouts/slideLayout117.xml"/><Relationship Id="rId8" Type="http://schemas.openxmlformats.org/officeDocument/2006/relationships/slideLayout" Target="../slideLayouts/slideLayout118.xml"/><Relationship Id="rId9" Type="http://schemas.openxmlformats.org/officeDocument/2006/relationships/slideLayout" Target="../slideLayouts/slideLayout119.xml"/><Relationship Id="rId10" Type="http://schemas.openxmlformats.org/officeDocument/2006/relationships/slideLayout" Target="../slideLayouts/slideLayout120.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32.xml"/><Relationship Id="rId12" Type="http://schemas.openxmlformats.org/officeDocument/2006/relationships/theme" Target="../theme/theme12.xml"/><Relationship Id="rId1" Type="http://schemas.openxmlformats.org/officeDocument/2006/relationships/slideLayout" Target="../slideLayouts/slideLayout122.xml"/><Relationship Id="rId2" Type="http://schemas.openxmlformats.org/officeDocument/2006/relationships/slideLayout" Target="../slideLayouts/slideLayout123.xml"/><Relationship Id="rId3" Type="http://schemas.openxmlformats.org/officeDocument/2006/relationships/slideLayout" Target="../slideLayouts/slideLayout124.xml"/><Relationship Id="rId4" Type="http://schemas.openxmlformats.org/officeDocument/2006/relationships/slideLayout" Target="../slideLayouts/slideLayout125.xml"/><Relationship Id="rId5" Type="http://schemas.openxmlformats.org/officeDocument/2006/relationships/slideLayout" Target="../slideLayouts/slideLayout126.xml"/><Relationship Id="rId6" Type="http://schemas.openxmlformats.org/officeDocument/2006/relationships/slideLayout" Target="../slideLayouts/slideLayout127.xml"/><Relationship Id="rId7" Type="http://schemas.openxmlformats.org/officeDocument/2006/relationships/slideLayout" Target="../slideLayouts/slideLayout128.xml"/><Relationship Id="rId8" Type="http://schemas.openxmlformats.org/officeDocument/2006/relationships/slideLayout" Target="../slideLayouts/slideLayout129.xml"/><Relationship Id="rId9" Type="http://schemas.openxmlformats.org/officeDocument/2006/relationships/slideLayout" Target="../slideLayouts/slideLayout130.xml"/><Relationship Id="rId10" Type="http://schemas.openxmlformats.org/officeDocument/2006/relationships/slideLayout" Target="../slideLayouts/slideLayout131.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43.xml"/><Relationship Id="rId12" Type="http://schemas.openxmlformats.org/officeDocument/2006/relationships/theme" Target="../theme/theme13.xml"/><Relationship Id="rId1" Type="http://schemas.openxmlformats.org/officeDocument/2006/relationships/slideLayout" Target="../slideLayouts/slideLayout133.xml"/><Relationship Id="rId2" Type="http://schemas.openxmlformats.org/officeDocument/2006/relationships/slideLayout" Target="../slideLayouts/slideLayout134.xml"/><Relationship Id="rId3" Type="http://schemas.openxmlformats.org/officeDocument/2006/relationships/slideLayout" Target="../slideLayouts/slideLayout135.xml"/><Relationship Id="rId4" Type="http://schemas.openxmlformats.org/officeDocument/2006/relationships/slideLayout" Target="../slideLayouts/slideLayout136.xml"/><Relationship Id="rId5" Type="http://schemas.openxmlformats.org/officeDocument/2006/relationships/slideLayout" Target="../slideLayouts/slideLayout137.xml"/><Relationship Id="rId6" Type="http://schemas.openxmlformats.org/officeDocument/2006/relationships/slideLayout" Target="../slideLayouts/slideLayout138.xml"/><Relationship Id="rId7" Type="http://schemas.openxmlformats.org/officeDocument/2006/relationships/slideLayout" Target="../slideLayouts/slideLayout139.xml"/><Relationship Id="rId8" Type="http://schemas.openxmlformats.org/officeDocument/2006/relationships/slideLayout" Target="../slideLayouts/slideLayout140.xml"/><Relationship Id="rId9" Type="http://schemas.openxmlformats.org/officeDocument/2006/relationships/slideLayout" Target="../slideLayouts/slideLayout141.xml"/><Relationship Id="rId10" Type="http://schemas.openxmlformats.org/officeDocument/2006/relationships/slideLayout" Target="../slideLayouts/slideLayout142.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54.xml"/><Relationship Id="rId12" Type="http://schemas.openxmlformats.org/officeDocument/2006/relationships/theme" Target="../theme/theme14.xml"/><Relationship Id="rId1" Type="http://schemas.openxmlformats.org/officeDocument/2006/relationships/slideLayout" Target="../slideLayouts/slideLayout144.xml"/><Relationship Id="rId2" Type="http://schemas.openxmlformats.org/officeDocument/2006/relationships/slideLayout" Target="../slideLayouts/slideLayout145.xml"/><Relationship Id="rId3" Type="http://schemas.openxmlformats.org/officeDocument/2006/relationships/slideLayout" Target="../slideLayouts/slideLayout146.xml"/><Relationship Id="rId4" Type="http://schemas.openxmlformats.org/officeDocument/2006/relationships/slideLayout" Target="../slideLayouts/slideLayout147.xml"/><Relationship Id="rId5" Type="http://schemas.openxmlformats.org/officeDocument/2006/relationships/slideLayout" Target="../slideLayouts/slideLayout148.xml"/><Relationship Id="rId6" Type="http://schemas.openxmlformats.org/officeDocument/2006/relationships/slideLayout" Target="../slideLayouts/slideLayout149.xml"/><Relationship Id="rId7" Type="http://schemas.openxmlformats.org/officeDocument/2006/relationships/slideLayout" Target="../slideLayouts/slideLayout150.xml"/><Relationship Id="rId8" Type="http://schemas.openxmlformats.org/officeDocument/2006/relationships/slideLayout" Target="../slideLayouts/slideLayout151.xml"/><Relationship Id="rId9" Type="http://schemas.openxmlformats.org/officeDocument/2006/relationships/slideLayout" Target="../slideLayouts/slideLayout152.xml"/><Relationship Id="rId10" Type="http://schemas.openxmlformats.org/officeDocument/2006/relationships/slideLayout" Target="../slideLayouts/slideLayout153.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65.xml"/><Relationship Id="rId12" Type="http://schemas.openxmlformats.org/officeDocument/2006/relationships/theme" Target="../theme/theme15.xml"/><Relationship Id="rId1" Type="http://schemas.openxmlformats.org/officeDocument/2006/relationships/slideLayout" Target="../slideLayouts/slideLayout155.xml"/><Relationship Id="rId2" Type="http://schemas.openxmlformats.org/officeDocument/2006/relationships/slideLayout" Target="../slideLayouts/slideLayout156.xml"/><Relationship Id="rId3" Type="http://schemas.openxmlformats.org/officeDocument/2006/relationships/slideLayout" Target="../slideLayouts/slideLayout157.xml"/><Relationship Id="rId4" Type="http://schemas.openxmlformats.org/officeDocument/2006/relationships/slideLayout" Target="../slideLayouts/slideLayout158.xml"/><Relationship Id="rId5" Type="http://schemas.openxmlformats.org/officeDocument/2006/relationships/slideLayout" Target="../slideLayouts/slideLayout159.xml"/><Relationship Id="rId6" Type="http://schemas.openxmlformats.org/officeDocument/2006/relationships/slideLayout" Target="../slideLayouts/slideLayout160.xml"/><Relationship Id="rId7" Type="http://schemas.openxmlformats.org/officeDocument/2006/relationships/slideLayout" Target="../slideLayouts/slideLayout161.xml"/><Relationship Id="rId8" Type="http://schemas.openxmlformats.org/officeDocument/2006/relationships/slideLayout" Target="../slideLayouts/slideLayout162.xml"/><Relationship Id="rId9" Type="http://schemas.openxmlformats.org/officeDocument/2006/relationships/slideLayout" Target="../slideLayouts/slideLayout163.xml"/><Relationship Id="rId10" Type="http://schemas.openxmlformats.org/officeDocument/2006/relationships/slideLayout" Target="../slideLayouts/slideLayout164.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76.xml"/><Relationship Id="rId12" Type="http://schemas.openxmlformats.org/officeDocument/2006/relationships/theme" Target="../theme/theme16.xml"/><Relationship Id="rId1" Type="http://schemas.openxmlformats.org/officeDocument/2006/relationships/slideLayout" Target="../slideLayouts/slideLayout166.xml"/><Relationship Id="rId2" Type="http://schemas.openxmlformats.org/officeDocument/2006/relationships/slideLayout" Target="../slideLayouts/slideLayout167.xml"/><Relationship Id="rId3" Type="http://schemas.openxmlformats.org/officeDocument/2006/relationships/slideLayout" Target="../slideLayouts/slideLayout168.xml"/><Relationship Id="rId4" Type="http://schemas.openxmlformats.org/officeDocument/2006/relationships/slideLayout" Target="../slideLayouts/slideLayout169.xml"/><Relationship Id="rId5" Type="http://schemas.openxmlformats.org/officeDocument/2006/relationships/slideLayout" Target="../slideLayouts/slideLayout170.xml"/><Relationship Id="rId6" Type="http://schemas.openxmlformats.org/officeDocument/2006/relationships/slideLayout" Target="../slideLayouts/slideLayout171.xml"/><Relationship Id="rId7" Type="http://schemas.openxmlformats.org/officeDocument/2006/relationships/slideLayout" Target="../slideLayouts/slideLayout172.xml"/><Relationship Id="rId8" Type="http://schemas.openxmlformats.org/officeDocument/2006/relationships/slideLayout" Target="../slideLayouts/slideLayout173.xml"/><Relationship Id="rId9" Type="http://schemas.openxmlformats.org/officeDocument/2006/relationships/slideLayout" Target="../slideLayouts/slideLayout174.xml"/><Relationship Id="rId10" Type="http://schemas.openxmlformats.org/officeDocument/2006/relationships/slideLayout" Target="../slideLayouts/slideLayout175.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87.xml"/><Relationship Id="rId12" Type="http://schemas.openxmlformats.org/officeDocument/2006/relationships/theme" Target="../theme/theme17.xml"/><Relationship Id="rId1" Type="http://schemas.openxmlformats.org/officeDocument/2006/relationships/slideLayout" Target="../slideLayouts/slideLayout177.xml"/><Relationship Id="rId2" Type="http://schemas.openxmlformats.org/officeDocument/2006/relationships/slideLayout" Target="../slideLayouts/slideLayout178.xml"/><Relationship Id="rId3" Type="http://schemas.openxmlformats.org/officeDocument/2006/relationships/slideLayout" Target="../slideLayouts/slideLayout179.xml"/><Relationship Id="rId4" Type="http://schemas.openxmlformats.org/officeDocument/2006/relationships/slideLayout" Target="../slideLayouts/slideLayout180.xml"/><Relationship Id="rId5" Type="http://schemas.openxmlformats.org/officeDocument/2006/relationships/slideLayout" Target="../slideLayouts/slideLayout181.xml"/><Relationship Id="rId6" Type="http://schemas.openxmlformats.org/officeDocument/2006/relationships/slideLayout" Target="../slideLayouts/slideLayout182.xml"/><Relationship Id="rId7" Type="http://schemas.openxmlformats.org/officeDocument/2006/relationships/slideLayout" Target="../slideLayouts/slideLayout183.xml"/><Relationship Id="rId8" Type="http://schemas.openxmlformats.org/officeDocument/2006/relationships/slideLayout" Target="../slideLayouts/slideLayout184.xml"/><Relationship Id="rId9" Type="http://schemas.openxmlformats.org/officeDocument/2006/relationships/slideLayout" Target="../slideLayouts/slideLayout185.xml"/><Relationship Id="rId10" Type="http://schemas.openxmlformats.org/officeDocument/2006/relationships/slideLayout" Target="../slideLayouts/slideLayout186.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8.xml"/><Relationship Id="rId12" Type="http://schemas.openxmlformats.org/officeDocument/2006/relationships/theme" Target="../theme/theme18.xml"/><Relationship Id="rId1" Type="http://schemas.openxmlformats.org/officeDocument/2006/relationships/slideLayout" Target="../slideLayouts/slideLayout188.xml"/><Relationship Id="rId2" Type="http://schemas.openxmlformats.org/officeDocument/2006/relationships/slideLayout" Target="../slideLayouts/slideLayout189.xml"/><Relationship Id="rId3" Type="http://schemas.openxmlformats.org/officeDocument/2006/relationships/slideLayout" Target="../slideLayouts/slideLayout190.xml"/><Relationship Id="rId4" Type="http://schemas.openxmlformats.org/officeDocument/2006/relationships/slideLayout" Target="../slideLayouts/slideLayout191.xml"/><Relationship Id="rId5" Type="http://schemas.openxmlformats.org/officeDocument/2006/relationships/slideLayout" Target="../slideLayouts/slideLayout192.xml"/><Relationship Id="rId6" Type="http://schemas.openxmlformats.org/officeDocument/2006/relationships/slideLayout" Target="../slideLayouts/slideLayout193.xml"/><Relationship Id="rId7" Type="http://schemas.openxmlformats.org/officeDocument/2006/relationships/slideLayout" Target="../slideLayouts/slideLayout194.xml"/><Relationship Id="rId8" Type="http://schemas.openxmlformats.org/officeDocument/2006/relationships/slideLayout" Target="../slideLayouts/slideLayout195.xml"/><Relationship Id="rId9" Type="http://schemas.openxmlformats.org/officeDocument/2006/relationships/slideLayout" Target="../slideLayouts/slideLayout196.xml"/><Relationship Id="rId10" Type="http://schemas.openxmlformats.org/officeDocument/2006/relationships/slideLayout" Target="../slideLayouts/slideLayout197.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9.xml"/><Relationship Id="rId12" Type="http://schemas.openxmlformats.org/officeDocument/2006/relationships/theme" Target="../theme/theme19.xml"/><Relationship Id="rId1" Type="http://schemas.openxmlformats.org/officeDocument/2006/relationships/slideLayout" Target="../slideLayouts/slideLayout199.xml"/><Relationship Id="rId2" Type="http://schemas.openxmlformats.org/officeDocument/2006/relationships/slideLayout" Target="../slideLayouts/slideLayout200.xml"/><Relationship Id="rId3" Type="http://schemas.openxmlformats.org/officeDocument/2006/relationships/slideLayout" Target="../slideLayouts/slideLayout201.xml"/><Relationship Id="rId4" Type="http://schemas.openxmlformats.org/officeDocument/2006/relationships/slideLayout" Target="../slideLayouts/slideLayout202.xml"/><Relationship Id="rId5" Type="http://schemas.openxmlformats.org/officeDocument/2006/relationships/slideLayout" Target="../slideLayouts/slideLayout203.xml"/><Relationship Id="rId6" Type="http://schemas.openxmlformats.org/officeDocument/2006/relationships/slideLayout" Target="../slideLayouts/slideLayout204.xml"/><Relationship Id="rId7" Type="http://schemas.openxmlformats.org/officeDocument/2006/relationships/slideLayout" Target="../slideLayouts/slideLayout205.xml"/><Relationship Id="rId8" Type="http://schemas.openxmlformats.org/officeDocument/2006/relationships/slideLayout" Target="../slideLayouts/slideLayout206.xml"/><Relationship Id="rId9" Type="http://schemas.openxmlformats.org/officeDocument/2006/relationships/slideLayout" Target="../slideLayouts/slideLayout207.xml"/><Relationship Id="rId10" Type="http://schemas.openxmlformats.org/officeDocument/2006/relationships/slideLayout" Target="../slideLayouts/slideLayout208.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20.xml"/><Relationship Id="rId12" Type="http://schemas.openxmlformats.org/officeDocument/2006/relationships/theme" Target="../theme/theme20.xml"/><Relationship Id="rId1" Type="http://schemas.openxmlformats.org/officeDocument/2006/relationships/slideLayout" Target="../slideLayouts/slideLayout210.xml"/><Relationship Id="rId2" Type="http://schemas.openxmlformats.org/officeDocument/2006/relationships/slideLayout" Target="../slideLayouts/slideLayout211.xml"/><Relationship Id="rId3" Type="http://schemas.openxmlformats.org/officeDocument/2006/relationships/slideLayout" Target="../slideLayouts/slideLayout212.xml"/><Relationship Id="rId4" Type="http://schemas.openxmlformats.org/officeDocument/2006/relationships/slideLayout" Target="../slideLayouts/slideLayout213.xml"/><Relationship Id="rId5" Type="http://schemas.openxmlformats.org/officeDocument/2006/relationships/slideLayout" Target="../slideLayouts/slideLayout214.xml"/><Relationship Id="rId6" Type="http://schemas.openxmlformats.org/officeDocument/2006/relationships/slideLayout" Target="../slideLayouts/slideLayout215.xml"/><Relationship Id="rId7" Type="http://schemas.openxmlformats.org/officeDocument/2006/relationships/slideLayout" Target="../slideLayouts/slideLayout216.xml"/><Relationship Id="rId8" Type="http://schemas.openxmlformats.org/officeDocument/2006/relationships/slideLayout" Target="../slideLayouts/slideLayout217.xml"/><Relationship Id="rId9" Type="http://schemas.openxmlformats.org/officeDocument/2006/relationships/slideLayout" Target="../slideLayouts/slideLayout218.xml"/><Relationship Id="rId10" Type="http://schemas.openxmlformats.org/officeDocument/2006/relationships/slideLayout" Target="../slideLayouts/slideLayout219.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31.xml"/><Relationship Id="rId12" Type="http://schemas.openxmlformats.org/officeDocument/2006/relationships/theme" Target="../theme/theme21.xml"/><Relationship Id="rId1" Type="http://schemas.openxmlformats.org/officeDocument/2006/relationships/slideLayout" Target="../slideLayouts/slideLayout221.xml"/><Relationship Id="rId2" Type="http://schemas.openxmlformats.org/officeDocument/2006/relationships/slideLayout" Target="../slideLayouts/slideLayout222.xml"/><Relationship Id="rId3" Type="http://schemas.openxmlformats.org/officeDocument/2006/relationships/slideLayout" Target="../slideLayouts/slideLayout223.xml"/><Relationship Id="rId4" Type="http://schemas.openxmlformats.org/officeDocument/2006/relationships/slideLayout" Target="../slideLayouts/slideLayout224.xml"/><Relationship Id="rId5" Type="http://schemas.openxmlformats.org/officeDocument/2006/relationships/slideLayout" Target="../slideLayouts/slideLayout225.xml"/><Relationship Id="rId6" Type="http://schemas.openxmlformats.org/officeDocument/2006/relationships/slideLayout" Target="../slideLayouts/slideLayout226.xml"/><Relationship Id="rId7" Type="http://schemas.openxmlformats.org/officeDocument/2006/relationships/slideLayout" Target="../slideLayouts/slideLayout227.xml"/><Relationship Id="rId8" Type="http://schemas.openxmlformats.org/officeDocument/2006/relationships/slideLayout" Target="../slideLayouts/slideLayout228.xml"/><Relationship Id="rId9" Type="http://schemas.openxmlformats.org/officeDocument/2006/relationships/slideLayout" Target="../slideLayouts/slideLayout229.xml"/><Relationship Id="rId10" Type="http://schemas.openxmlformats.org/officeDocument/2006/relationships/slideLayout" Target="../slideLayouts/slideLayout230.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42.xml"/><Relationship Id="rId12" Type="http://schemas.openxmlformats.org/officeDocument/2006/relationships/theme" Target="../theme/theme22.xml"/><Relationship Id="rId1" Type="http://schemas.openxmlformats.org/officeDocument/2006/relationships/slideLayout" Target="../slideLayouts/slideLayout232.xml"/><Relationship Id="rId2" Type="http://schemas.openxmlformats.org/officeDocument/2006/relationships/slideLayout" Target="../slideLayouts/slideLayout233.xml"/><Relationship Id="rId3" Type="http://schemas.openxmlformats.org/officeDocument/2006/relationships/slideLayout" Target="../slideLayouts/slideLayout234.xml"/><Relationship Id="rId4" Type="http://schemas.openxmlformats.org/officeDocument/2006/relationships/slideLayout" Target="../slideLayouts/slideLayout235.xml"/><Relationship Id="rId5" Type="http://schemas.openxmlformats.org/officeDocument/2006/relationships/slideLayout" Target="../slideLayouts/slideLayout236.xml"/><Relationship Id="rId6" Type="http://schemas.openxmlformats.org/officeDocument/2006/relationships/slideLayout" Target="../slideLayouts/slideLayout237.xml"/><Relationship Id="rId7" Type="http://schemas.openxmlformats.org/officeDocument/2006/relationships/slideLayout" Target="../slideLayouts/slideLayout238.xml"/><Relationship Id="rId8" Type="http://schemas.openxmlformats.org/officeDocument/2006/relationships/slideLayout" Target="../slideLayouts/slideLayout239.xml"/><Relationship Id="rId9" Type="http://schemas.openxmlformats.org/officeDocument/2006/relationships/slideLayout" Target="../slideLayouts/slideLayout240.xml"/><Relationship Id="rId10" Type="http://schemas.openxmlformats.org/officeDocument/2006/relationships/slideLayout" Target="../slideLayouts/slideLayout241.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53.xml"/><Relationship Id="rId12" Type="http://schemas.openxmlformats.org/officeDocument/2006/relationships/theme" Target="../theme/theme23.xml"/><Relationship Id="rId1" Type="http://schemas.openxmlformats.org/officeDocument/2006/relationships/slideLayout" Target="../slideLayouts/slideLayout243.xml"/><Relationship Id="rId2" Type="http://schemas.openxmlformats.org/officeDocument/2006/relationships/slideLayout" Target="../slideLayouts/slideLayout244.xml"/><Relationship Id="rId3" Type="http://schemas.openxmlformats.org/officeDocument/2006/relationships/slideLayout" Target="../slideLayouts/slideLayout245.xml"/><Relationship Id="rId4" Type="http://schemas.openxmlformats.org/officeDocument/2006/relationships/slideLayout" Target="../slideLayouts/slideLayout246.xml"/><Relationship Id="rId5" Type="http://schemas.openxmlformats.org/officeDocument/2006/relationships/slideLayout" Target="../slideLayouts/slideLayout247.xml"/><Relationship Id="rId6" Type="http://schemas.openxmlformats.org/officeDocument/2006/relationships/slideLayout" Target="../slideLayouts/slideLayout248.xml"/><Relationship Id="rId7" Type="http://schemas.openxmlformats.org/officeDocument/2006/relationships/slideLayout" Target="../slideLayouts/slideLayout249.xml"/><Relationship Id="rId8" Type="http://schemas.openxmlformats.org/officeDocument/2006/relationships/slideLayout" Target="../slideLayouts/slideLayout250.xml"/><Relationship Id="rId9" Type="http://schemas.openxmlformats.org/officeDocument/2006/relationships/slideLayout" Target="../slideLayouts/slideLayout251.xml"/><Relationship Id="rId10" Type="http://schemas.openxmlformats.org/officeDocument/2006/relationships/slideLayout" Target="../slideLayouts/slideLayout252.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64.xml"/><Relationship Id="rId12" Type="http://schemas.openxmlformats.org/officeDocument/2006/relationships/theme" Target="../theme/theme24.xml"/><Relationship Id="rId1" Type="http://schemas.openxmlformats.org/officeDocument/2006/relationships/slideLayout" Target="../slideLayouts/slideLayout254.xml"/><Relationship Id="rId2" Type="http://schemas.openxmlformats.org/officeDocument/2006/relationships/slideLayout" Target="../slideLayouts/slideLayout255.xml"/><Relationship Id="rId3" Type="http://schemas.openxmlformats.org/officeDocument/2006/relationships/slideLayout" Target="../slideLayouts/slideLayout256.xml"/><Relationship Id="rId4" Type="http://schemas.openxmlformats.org/officeDocument/2006/relationships/slideLayout" Target="../slideLayouts/slideLayout257.xml"/><Relationship Id="rId5" Type="http://schemas.openxmlformats.org/officeDocument/2006/relationships/slideLayout" Target="../slideLayouts/slideLayout258.xml"/><Relationship Id="rId6" Type="http://schemas.openxmlformats.org/officeDocument/2006/relationships/slideLayout" Target="../slideLayouts/slideLayout259.xml"/><Relationship Id="rId7" Type="http://schemas.openxmlformats.org/officeDocument/2006/relationships/slideLayout" Target="../slideLayouts/slideLayout260.xml"/><Relationship Id="rId8" Type="http://schemas.openxmlformats.org/officeDocument/2006/relationships/slideLayout" Target="../slideLayouts/slideLayout261.xml"/><Relationship Id="rId9" Type="http://schemas.openxmlformats.org/officeDocument/2006/relationships/slideLayout" Target="../slideLayouts/slideLayout262.xml"/><Relationship Id="rId10" Type="http://schemas.openxmlformats.org/officeDocument/2006/relationships/slideLayout" Target="../slideLayouts/slideLayout263.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75.xml"/><Relationship Id="rId12" Type="http://schemas.openxmlformats.org/officeDocument/2006/relationships/theme" Target="../theme/theme25.xml"/><Relationship Id="rId1" Type="http://schemas.openxmlformats.org/officeDocument/2006/relationships/slideLayout" Target="../slideLayouts/slideLayout265.xml"/><Relationship Id="rId2" Type="http://schemas.openxmlformats.org/officeDocument/2006/relationships/slideLayout" Target="../slideLayouts/slideLayout266.xml"/><Relationship Id="rId3" Type="http://schemas.openxmlformats.org/officeDocument/2006/relationships/slideLayout" Target="../slideLayouts/slideLayout267.xml"/><Relationship Id="rId4" Type="http://schemas.openxmlformats.org/officeDocument/2006/relationships/slideLayout" Target="../slideLayouts/slideLayout268.xml"/><Relationship Id="rId5" Type="http://schemas.openxmlformats.org/officeDocument/2006/relationships/slideLayout" Target="../slideLayouts/slideLayout269.xml"/><Relationship Id="rId6" Type="http://schemas.openxmlformats.org/officeDocument/2006/relationships/slideLayout" Target="../slideLayouts/slideLayout270.xml"/><Relationship Id="rId7" Type="http://schemas.openxmlformats.org/officeDocument/2006/relationships/slideLayout" Target="../slideLayouts/slideLayout271.xml"/><Relationship Id="rId8" Type="http://schemas.openxmlformats.org/officeDocument/2006/relationships/slideLayout" Target="../slideLayouts/slideLayout272.xml"/><Relationship Id="rId9" Type="http://schemas.openxmlformats.org/officeDocument/2006/relationships/slideLayout" Target="../slideLayouts/slideLayout273.xml"/><Relationship Id="rId10" Type="http://schemas.openxmlformats.org/officeDocument/2006/relationships/slideLayout" Target="../slideLayouts/slideLayout274.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86.xml"/><Relationship Id="rId12" Type="http://schemas.openxmlformats.org/officeDocument/2006/relationships/theme" Target="../theme/theme26.xml"/><Relationship Id="rId1" Type="http://schemas.openxmlformats.org/officeDocument/2006/relationships/slideLayout" Target="../slideLayouts/slideLayout276.xml"/><Relationship Id="rId2" Type="http://schemas.openxmlformats.org/officeDocument/2006/relationships/slideLayout" Target="../slideLayouts/slideLayout277.xml"/><Relationship Id="rId3" Type="http://schemas.openxmlformats.org/officeDocument/2006/relationships/slideLayout" Target="../slideLayouts/slideLayout278.xml"/><Relationship Id="rId4" Type="http://schemas.openxmlformats.org/officeDocument/2006/relationships/slideLayout" Target="../slideLayouts/slideLayout279.xml"/><Relationship Id="rId5" Type="http://schemas.openxmlformats.org/officeDocument/2006/relationships/slideLayout" Target="../slideLayouts/slideLayout280.xml"/><Relationship Id="rId6" Type="http://schemas.openxmlformats.org/officeDocument/2006/relationships/slideLayout" Target="../slideLayouts/slideLayout281.xml"/><Relationship Id="rId7" Type="http://schemas.openxmlformats.org/officeDocument/2006/relationships/slideLayout" Target="../slideLayouts/slideLayout282.xml"/><Relationship Id="rId8" Type="http://schemas.openxmlformats.org/officeDocument/2006/relationships/slideLayout" Target="../slideLayouts/slideLayout283.xml"/><Relationship Id="rId9" Type="http://schemas.openxmlformats.org/officeDocument/2006/relationships/slideLayout" Target="../slideLayouts/slideLayout284.xml"/><Relationship Id="rId10" Type="http://schemas.openxmlformats.org/officeDocument/2006/relationships/slideLayout" Target="../slideLayouts/slideLayout285.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97.xml"/><Relationship Id="rId12" Type="http://schemas.openxmlformats.org/officeDocument/2006/relationships/theme" Target="../theme/theme27.xml"/><Relationship Id="rId1" Type="http://schemas.openxmlformats.org/officeDocument/2006/relationships/slideLayout" Target="../slideLayouts/slideLayout287.xml"/><Relationship Id="rId2" Type="http://schemas.openxmlformats.org/officeDocument/2006/relationships/slideLayout" Target="../slideLayouts/slideLayout288.xml"/><Relationship Id="rId3" Type="http://schemas.openxmlformats.org/officeDocument/2006/relationships/slideLayout" Target="../slideLayouts/slideLayout289.xml"/><Relationship Id="rId4" Type="http://schemas.openxmlformats.org/officeDocument/2006/relationships/slideLayout" Target="../slideLayouts/slideLayout290.xml"/><Relationship Id="rId5" Type="http://schemas.openxmlformats.org/officeDocument/2006/relationships/slideLayout" Target="../slideLayouts/slideLayout291.xml"/><Relationship Id="rId6" Type="http://schemas.openxmlformats.org/officeDocument/2006/relationships/slideLayout" Target="../slideLayouts/slideLayout292.xml"/><Relationship Id="rId7" Type="http://schemas.openxmlformats.org/officeDocument/2006/relationships/slideLayout" Target="../slideLayouts/slideLayout293.xml"/><Relationship Id="rId8" Type="http://schemas.openxmlformats.org/officeDocument/2006/relationships/slideLayout" Target="../slideLayouts/slideLayout294.xml"/><Relationship Id="rId9" Type="http://schemas.openxmlformats.org/officeDocument/2006/relationships/slideLayout" Target="../slideLayouts/slideLayout295.xml"/><Relationship Id="rId10" Type="http://schemas.openxmlformats.org/officeDocument/2006/relationships/slideLayout" Target="../slideLayouts/slideLayout296.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8.xml"/><Relationship Id="rId12" Type="http://schemas.openxmlformats.org/officeDocument/2006/relationships/theme" Target="../theme/theme28.xml"/><Relationship Id="rId1" Type="http://schemas.openxmlformats.org/officeDocument/2006/relationships/slideLayout" Target="../slideLayouts/slideLayout298.xml"/><Relationship Id="rId2" Type="http://schemas.openxmlformats.org/officeDocument/2006/relationships/slideLayout" Target="../slideLayouts/slideLayout299.xml"/><Relationship Id="rId3" Type="http://schemas.openxmlformats.org/officeDocument/2006/relationships/slideLayout" Target="../slideLayouts/slideLayout300.xml"/><Relationship Id="rId4" Type="http://schemas.openxmlformats.org/officeDocument/2006/relationships/slideLayout" Target="../slideLayouts/slideLayout301.xml"/><Relationship Id="rId5" Type="http://schemas.openxmlformats.org/officeDocument/2006/relationships/slideLayout" Target="../slideLayouts/slideLayout302.xml"/><Relationship Id="rId6" Type="http://schemas.openxmlformats.org/officeDocument/2006/relationships/slideLayout" Target="../slideLayouts/slideLayout303.xml"/><Relationship Id="rId7" Type="http://schemas.openxmlformats.org/officeDocument/2006/relationships/slideLayout" Target="../slideLayouts/slideLayout304.xml"/><Relationship Id="rId8" Type="http://schemas.openxmlformats.org/officeDocument/2006/relationships/slideLayout" Target="../slideLayouts/slideLayout305.xml"/><Relationship Id="rId9" Type="http://schemas.openxmlformats.org/officeDocument/2006/relationships/slideLayout" Target="../slideLayouts/slideLayout306.xml"/><Relationship Id="rId10" Type="http://schemas.openxmlformats.org/officeDocument/2006/relationships/slideLayout" Target="../slideLayouts/slideLayout307.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9.xml"/><Relationship Id="rId12" Type="http://schemas.openxmlformats.org/officeDocument/2006/relationships/theme" Target="../theme/theme29.xml"/><Relationship Id="rId1" Type="http://schemas.openxmlformats.org/officeDocument/2006/relationships/slideLayout" Target="../slideLayouts/slideLayout309.xml"/><Relationship Id="rId2" Type="http://schemas.openxmlformats.org/officeDocument/2006/relationships/slideLayout" Target="../slideLayouts/slideLayout310.xml"/><Relationship Id="rId3" Type="http://schemas.openxmlformats.org/officeDocument/2006/relationships/slideLayout" Target="../slideLayouts/slideLayout311.xml"/><Relationship Id="rId4" Type="http://schemas.openxmlformats.org/officeDocument/2006/relationships/slideLayout" Target="../slideLayouts/slideLayout312.xml"/><Relationship Id="rId5" Type="http://schemas.openxmlformats.org/officeDocument/2006/relationships/slideLayout" Target="../slideLayouts/slideLayout313.xml"/><Relationship Id="rId6" Type="http://schemas.openxmlformats.org/officeDocument/2006/relationships/slideLayout" Target="../slideLayouts/slideLayout314.xml"/><Relationship Id="rId7" Type="http://schemas.openxmlformats.org/officeDocument/2006/relationships/slideLayout" Target="../slideLayouts/slideLayout315.xml"/><Relationship Id="rId8" Type="http://schemas.openxmlformats.org/officeDocument/2006/relationships/slideLayout" Target="../slideLayouts/slideLayout316.xml"/><Relationship Id="rId9" Type="http://schemas.openxmlformats.org/officeDocument/2006/relationships/slideLayout" Target="../slideLayouts/slideLayout317.xml"/><Relationship Id="rId10" Type="http://schemas.openxmlformats.org/officeDocument/2006/relationships/slideLayout" Target="../slideLayouts/slideLayout318.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30.xml"/><Relationship Id="rId12" Type="http://schemas.openxmlformats.org/officeDocument/2006/relationships/theme" Target="../theme/theme30.xml"/><Relationship Id="rId1" Type="http://schemas.openxmlformats.org/officeDocument/2006/relationships/slideLayout" Target="../slideLayouts/slideLayout320.xml"/><Relationship Id="rId2" Type="http://schemas.openxmlformats.org/officeDocument/2006/relationships/slideLayout" Target="../slideLayouts/slideLayout321.xml"/><Relationship Id="rId3" Type="http://schemas.openxmlformats.org/officeDocument/2006/relationships/slideLayout" Target="../slideLayouts/slideLayout322.xml"/><Relationship Id="rId4" Type="http://schemas.openxmlformats.org/officeDocument/2006/relationships/slideLayout" Target="../slideLayouts/slideLayout323.xml"/><Relationship Id="rId5" Type="http://schemas.openxmlformats.org/officeDocument/2006/relationships/slideLayout" Target="../slideLayouts/slideLayout324.xml"/><Relationship Id="rId6" Type="http://schemas.openxmlformats.org/officeDocument/2006/relationships/slideLayout" Target="../slideLayouts/slideLayout325.xml"/><Relationship Id="rId7" Type="http://schemas.openxmlformats.org/officeDocument/2006/relationships/slideLayout" Target="../slideLayouts/slideLayout326.xml"/><Relationship Id="rId8" Type="http://schemas.openxmlformats.org/officeDocument/2006/relationships/slideLayout" Target="../slideLayouts/slideLayout327.xml"/><Relationship Id="rId9" Type="http://schemas.openxmlformats.org/officeDocument/2006/relationships/slideLayout" Target="../slideLayouts/slideLayout328.xml"/><Relationship Id="rId10" Type="http://schemas.openxmlformats.org/officeDocument/2006/relationships/slideLayout" Target="../slideLayouts/slideLayout329.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41.xml"/><Relationship Id="rId12" Type="http://schemas.openxmlformats.org/officeDocument/2006/relationships/theme" Target="../theme/theme31.xml"/><Relationship Id="rId1" Type="http://schemas.openxmlformats.org/officeDocument/2006/relationships/slideLayout" Target="../slideLayouts/slideLayout331.xml"/><Relationship Id="rId2" Type="http://schemas.openxmlformats.org/officeDocument/2006/relationships/slideLayout" Target="../slideLayouts/slideLayout332.xml"/><Relationship Id="rId3" Type="http://schemas.openxmlformats.org/officeDocument/2006/relationships/slideLayout" Target="../slideLayouts/slideLayout333.xml"/><Relationship Id="rId4" Type="http://schemas.openxmlformats.org/officeDocument/2006/relationships/slideLayout" Target="../slideLayouts/slideLayout334.xml"/><Relationship Id="rId5" Type="http://schemas.openxmlformats.org/officeDocument/2006/relationships/slideLayout" Target="../slideLayouts/slideLayout335.xml"/><Relationship Id="rId6" Type="http://schemas.openxmlformats.org/officeDocument/2006/relationships/slideLayout" Target="../slideLayouts/slideLayout336.xml"/><Relationship Id="rId7" Type="http://schemas.openxmlformats.org/officeDocument/2006/relationships/slideLayout" Target="../slideLayouts/slideLayout337.xml"/><Relationship Id="rId8" Type="http://schemas.openxmlformats.org/officeDocument/2006/relationships/slideLayout" Target="../slideLayouts/slideLayout338.xml"/><Relationship Id="rId9" Type="http://schemas.openxmlformats.org/officeDocument/2006/relationships/slideLayout" Target="../slideLayouts/slideLayout339.xml"/><Relationship Id="rId10" Type="http://schemas.openxmlformats.org/officeDocument/2006/relationships/slideLayout" Target="../slideLayouts/slideLayout340.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52.xml"/><Relationship Id="rId12" Type="http://schemas.openxmlformats.org/officeDocument/2006/relationships/theme" Target="../theme/theme32.xml"/><Relationship Id="rId1" Type="http://schemas.openxmlformats.org/officeDocument/2006/relationships/slideLayout" Target="../slideLayouts/slideLayout342.xml"/><Relationship Id="rId2" Type="http://schemas.openxmlformats.org/officeDocument/2006/relationships/slideLayout" Target="../slideLayouts/slideLayout343.xml"/><Relationship Id="rId3" Type="http://schemas.openxmlformats.org/officeDocument/2006/relationships/slideLayout" Target="../slideLayouts/slideLayout344.xml"/><Relationship Id="rId4" Type="http://schemas.openxmlformats.org/officeDocument/2006/relationships/slideLayout" Target="../slideLayouts/slideLayout345.xml"/><Relationship Id="rId5" Type="http://schemas.openxmlformats.org/officeDocument/2006/relationships/slideLayout" Target="../slideLayouts/slideLayout346.xml"/><Relationship Id="rId6" Type="http://schemas.openxmlformats.org/officeDocument/2006/relationships/slideLayout" Target="../slideLayouts/slideLayout347.xml"/><Relationship Id="rId7" Type="http://schemas.openxmlformats.org/officeDocument/2006/relationships/slideLayout" Target="../slideLayouts/slideLayout348.xml"/><Relationship Id="rId8" Type="http://schemas.openxmlformats.org/officeDocument/2006/relationships/slideLayout" Target="../slideLayouts/slideLayout349.xml"/><Relationship Id="rId9" Type="http://schemas.openxmlformats.org/officeDocument/2006/relationships/slideLayout" Target="../slideLayouts/slideLayout350.xml"/><Relationship Id="rId10" Type="http://schemas.openxmlformats.org/officeDocument/2006/relationships/slideLayout" Target="../slideLayouts/slideLayout351.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63.xml"/><Relationship Id="rId12" Type="http://schemas.openxmlformats.org/officeDocument/2006/relationships/theme" Target="../theme/theme33.xml"/><Relationship Id="rId1" Type="http://schemas.openxmlformats.org/officeDocument/2006/relationships/slideLayout" Target="../slideLayouts/slideLayout353.xml"/><Relationship Id="rId2" Type="http://schemas.openxmlformats.org/officeDocument/2006/relationships/slideLayout" Target="../slideLayouts/slideLayout354.xml"/><Relationship Id="rId3" Type="http://schemas.openxmlformats.org/officeDocument/2006/relationships/slideLayout" Target="../slideLayouts/slideLayout355.xml"/><Relationship Id="rId4" Type="http://schemas.openxmlformats.org/officeDocument/2006/relationships/slideLayout" Target="../slideLayouts/slideLayout356.xml"/><Relationship Id="rId5" Type="http://schemas.openxmlformats.org/officeDocument/2006/relationships/slideLayout" Target="../slideLayouts/slideLayout357.xml"/><Relationship Id="rId6" Type="http://schemas.openxmlformats.org/officeDocument/2006/relationships/slideLayout" Target="../slideLayouts/slideLayout358.xml"/><Relationship Id="rId7" Type="http://schemas.openxmlformats.org/officeDocument/2006/relationships/slideLayout" Target="../slideLayouts/slideLayout359.xml"/><Relationship Id="rId8" Type="http://schemas.openxmlformats.org/officeDocument/2006/relationships/slideLayout" Target="../slideLayouts/slideLayout360.xml"/><Relationship Id="rId9" Type="http://schemas.openxmlformats.org/officeDocument/2006/relationships/slideLayout" Target="../slideLayouts/slideLayout361.xml"/><Relationship Id="rId10" Type="http://schemas.openxmlformats.org/officeDocument/2006/relationships/slideLayout" Target="../slideLayouts/slideLayout362.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74.xml"/><Relationship Id="rId12" Type="http://schemas.openxmlformats.org/officeDocument/2006/relationships/theme" Target="../theme/theme34.xml"/><Relationship Id="rId1" Type="http://schemas.openxmlformats.org/officeDocument/2006/relationships/slideLayout" Target="../slideLayouts/slideLayout364.xml"/><Relationship Id="rId2" Type="http://schemas.openxmlformats.org/officeDocument/2006/relationships/slideLayout" Target="../slideLayouts/slideLayout365.xml"/><Relationship Id="rId3" Type="http://schemas.openxmlformats.org/officeDocument/2006/relationships/slideLayout" Target="../slideLayouts/slideLayout366.xml"/><Relationship Id="rId4" Type="http://schemas.openxmlformats.org/officeDocument/2006/relationships/slideLayout" Target="../slideLayouts/slideLayout367.xml"/><Relationship Id="rId5" Type="http://schemas.openxmlformats.org/officeDocument/2006/relationships/slideLayout" Target="../slideLayouts/slideLayout368.xml"/><Relationship Id="rId6" Type="http://schemas.openxmlformats.org/officeDocument/2006/relationships/slideLayout" Target="../slideLayouts/slideLayout369.xml"/><Relationship Id="rId7" Type="http://schemas.openxmlformats.org/officeDocument/2006/relationships/slideLayout" Target="../slideLayouts/slideLayout370.xml"/><Relationship Id="rId8" Type="http://schemas.openxmlformats.org/officeDocument/2006/relationships/slideLayout" Target="../slideLayouts/slideLayout371.xml"/><Relationship Id="rId9" Type="http://schemas.openxmlformats.org/officeDocument/2006/relationships/slideLayout" Target="../slideLayouts/slideLayout372.xml"/><Relationship Id="rId10" Type="http://schemas.openxmlformats.org/officeDocument/2006/relationships/slideLayout" Target="../slideLayouts/slideLayout373.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85.xml"/><Relationship Id="rId12" Type="http://schemas.openxmlformats.org/officeDocument/2006/relationships/theme" Target="../theme/theme35.xml"/><Relationship Id="rId1" Type="http://schemas.openxmlformats.org/officeDocument/2006/relationships/slideLayout" Target="../slideLayouts/slideLayout375.xml"/><Relationship Id="rId2" Type="http://schemas.openxmlformats.org/officeDocument/2006/relationships/slideLayout" Target="../slideLayouts/slideLayout376.xml"/><Relationship Id="rId3" Type="http://schemas.openxmlformats.org/officeDocument/2006/relationships/slideLayout" Target="../slideLayouts/slideLayout377.xml"/><Relationship Id="rId4" Type="http://schemas.openxmlformats.org/officeDocument/2006/relationships/slideLayout" Target="../slideLayouts/slideLayout378.xml"/><Relationship Id="rId5" Type="http://schemas.openxmlformats.org/officeDocument/2006/relationships/slideLayout" Target="../slideLayouts/slideLayout379.xml"/><Relationship Id="rId6" Type="http://schemas.openxmlformats.org/officeDocument/2006/relationships/slideLayout" Target="../slideLayouts/slideLayout380.xml"/><Relationship Id="rId7" Type="http://schemas.openxmlformats.org/officeDocument/2006/relationships/slideLayout" Target="../slideLayouts/slideLayout381.xml"/><Relationship Id="rId8" Type="http://schemas.openxmlformats.org/officeDocument/2006/relationships/slideLayout" Target="../slideLayouts/slideLayout382.xml"/><Relationship Id="rId9" Type="http://schemas.openxmlformats.org/officeDocument/2006/relationships/slideLayout" Target="../slideLayouts/slideLayout383.xml"/><Relationship Id="rId10" Type="http://schemas.openxmlformats.org/officeDocument/2006/relationships/slideLayout" Target="../slideLayouts/slideLayout384.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396.xml"/><Relationship Id="rId12" Type="http://schemas.openxmlformats.org/officeDocument/2006/relationships/theme" Target="../theme/theme36.xml"/><Relationship Id="rId1" Type="http://schemas.openxmlformats.org/officeDocument/2006/relationships/slideLayout" Target="../slideLayouts/slideLayout386.xml"/><Relationship Id="rId2" Type="http://schemas.openxmlformats.org/officeDocument/2006/relationships/slideLayout" Target="../slideLayouts/slideLayout387.xml"/><Relationship Id="rId3" Type="http://schemas.openxmlformats.org/officeDocument/2006/relationships/slideLayout" Target="../slideLayouts/slideLayout388.xml"/><Relationship Id="rId4" Type="http://schemas.openxmlformats.org/officeDocument/2006/relationships/slideLayout" Target="../slideLayouts/slideLayout389.xml"/><Relationship Id="rId5" Type="http://schemas.openxmlformats.org/officeDocument/2006/relationships/slideLayout" Target="../slideLayouts/slideLayout390.xml"/><Relationship Id="rId6" Type="http://schemas.openxmlformats.org/officeDocument/2006/relationships/slideLayout" Target="../slideLayouts/slideLayout391.xml"/><Relationship Id="rId7" Type="http://schemas.openxmlformats.org/officeDocument/2006/relationships/slideLayout" Target="../slideLayouts/slideLayout392.xml"/><Relationship Id="rId8" Type="http://schemas.openxmlformats.org/officeDocument/2006/relationships/slideLayout" Target="../slideLayouts/slideLayout393.xml"/><Relationship Id="rId9" Type="http://schemas.openxmlformats.org/officeDocument/2006/relationships/slideLayout" Target="../slideLayouts/slideLayout394.xml"/><Relationship Id="rId10" Type="http://schemas.openxmlformats.org/officeDocument/2006/relationships/slideLayout" Target="../slideLayouts/slideLayout395.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407.xml"/><Relationship Id="rId12" Type="http://schemas.openxmlformats.org/officeDocument/2006/relationships/theme" Target="../theme/theme37.xml"/><Relationship Id="rId1" Type="http://schemas.openxmlformats.org/officeDocument/2006/relationships/slideLayout" Target="../slideLayouts/slideLayout397.xml"/><Relationship Id="rId2" Type="http://schemas.openxmlformats.org/officeDocument/2006/relationships/slideLayout" Target="../slideLayouts/slideLayout398.xml"/><Relationship Id="rId3" Type="http://schemas.openxmlformats.org/officeDocument/2006/relationships/slideLayout" Target="../slideLayouts/slideLayout399.xml"/><Relationship Id="rId4" Type="http://schemas.openxmlformats.org/officeDocument/2006/relationships/slideLayout" Target="../slideLayouts/slideLayout400.xml"/><Relationship Id="rId5" Type="http://schemas.openxmlformats.org/officeDocument/2006/relationships/slideLayout" Target="../slideLayouts/slideLayout401.xml"/><Relationship Id="rId6" Type="http://schemas.openxmlformats.org/officeDocument/2006/relationships/slideLayout" Target="../slideLayouts/slideLayout402.xml"/><Relationship Id="rId7" Type="http://schemas.openxmlformats.org/officeDocument/2006/relationships/slideLayout" Target="../slideLayouts/slideLayout403.xml"/><Relationship Id="rId8" Type="http://schemas.openxmlformats.org/officeDocument/2006/relationships/slideLayout" Target="../slideLayouts/slideLayout404.xml"/><Relationship Id="rId9" Type="http://schemas.openxmlformats.org/officeDocument/2006/relationships/slideLayout" Target="../slideLayouts/slideLayout405.xml"/><Relationship Id="rId10" Type="http://schemas.openxmlformats.org/officeDocument/2006/relationships/slideLayout" Target="../slideLayouts/slideLayout406.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18.xml"/><Relationship Id="rId12" Type="http://schemas.openxmlformats.org/officeDocument/2006/relationships/theme" Target="../theme/theme38.xml"/><Relationship Id="rId1" Type="http://schemas.openxmlformats.org/officeDocument/2006/relationships/slideLayout" Target="../slideLayouts/slideLayout408.xml"/><Relationship Id="rId2" Type="http://schemas.openxmlformats.org/officeDocument/2006/relationships/slideLayout" Target="../slideLayouts/slideLayout409.xml"/><Relationship Id="rId3" Type="http://schemas.openxmlformats.org/officeDocument/2006/relationships/slideLayout" Target="../slideLayouts/slideLayout410.xml"/><Relationship Id="rId4" Type="http://schemas.openxmlformats.org/officeDocument/2006/relationships/slideLayout" Target="../slideLayouts/slideLayout411.xml"/><Relationship Id="rId5" Type="http://schemas.openxmlformats.org/officeDocument/2006/relationships/slideLayout" Target="../slideLayouts/slideLayout412.xml"/><Relationship Id="rId6" Type="http://schemas.openxmlformats.org/officeDocument/2006/relationships/slideLayout" Target="../slideLayouts/slideLayout413.xml"/><Relationship Id="rId7" Type="http://schemas.openxmlformats.org/officeDocument/2006/relationships/slideLayout" Target="../slideLayouts/slideLayout414.xml"/><Relationship Id="rId8" Type="http://schemas.openxmlformats.org/officeDocument/2006/relationships/slideLayout" Target="../slideLayouts/slideLayout415.xml"/><Relationship Id="rId9" Type="http://schemas.openxmlformats.org/officeDocument/2006/relationships/slideLayout" Target="../slideLayouts/slideLayout416.xml"/><Relationship Id="rId10" Type="http://schemas.openxmlformats.org/officeDocument/2006/relationships/slideLayout" Target="../slideLayouts/slideLayout417.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29.xml"/><Relationship Id="rId12" Type="http://schemas.openxmlformats.org/officeDocument/2006/relationships/theme" Target="../theme/theme39.xml"/><Relationship Id="rId1" Type="http://schemas.openxmlformats.org/officeDocument/2006/relationships/slideLayout" Target="../slideLayouts/slideLayout419.xml"/><Relationship Id="rId2" Type="http://schemas.openxmlformats.org/officeDocument/2006/relationships/slideLayout" Target="../slideLayouts/slideLayout420.xml"/><Relationship Id="rId3" Type="http://schemas.openxmlformats.org/officeDocument/2006/relationships/slideLayout" Target="../slideLayouts/slideLayout421.xml"/><Relationship Id="rId4" Type="http://schemas.openxmlformats.org/officeDocument/2006/relationships/slideLayout" Target="../slideLayouts/slideLayout422.xml"/><Relationship Id="rId5" Type="http://schemas.openxmlformats.org/officeDocument/2006/relationships/slideLayout" Target="../slideLayouts/slideLayout423.xml"/><Relationship Id="rId6" Type="http://schemas.openxmlformats.org/officeDocument/2006/relationships/slideLayout" Target="../slideLayouts/slideLayout424.xml"/><Relationship Id="rId7" Type="http://schemas.openxmlformats.org/officeDocument/2006/relationships/slideLayout" Target="../slideLayouts/slideLayout425.xml"/><Relationship Id="rId8" Type="http://schemas.openxmlformats.org/officeDocument/2006/relationships/slideLayout" Target="../slideLayouts/slideLayout426.xml"/><Relationship Id="rId9" Type="http://schemas.openxmlformats.org/officeDocument/2006/relationships/slideLayout" Target="../slideLayouts/slideLayout427.xml"/><Relationship Id="rId10" Type="http://schemas.openxmlformats.org/officeDocument/2006/relationships/slideLayout" Target="../slideLayouts/slideLayout428.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40.xml"/><Relationship Id="rId12" Type="http://schemas.openxmlformats.org/officeDocument/2006/relationships/theme" Target="../theme/theme40.xml"/><Relationship Id="rId1" Type="http://schemas.openxmlformats.org/officeDocument/2006/relationships/slideLayout" Target="../slideLayouts/slideLayout430.xml"/><Relationship Id="rId2" Type="http://schemas.openxmlformats.org/officeDocument/2006/relationships/slideLayout" Target="../slideLayouts/slideLayout431.xml"/><Relationship Id="rId3" Type="http://schemas.openxmlformats.org/officeDocument/2006/relationships/slideLayout" Target="../slideLayouts/slideLayout432.xml"/><Relationship Id="rId4" Type="http://schemas.openxmlformats.org/officeDocument/2006/relationships/slideLayout" Target="../slideLayouts/slideLayout433.xml"/><Relationship Id="rId5" Type="http://schemas.openxmlformats.org/officeDocument/2006/relationships/slideLayout" Target="../slideLayouts/slideLayout434.xml"/><Relationship Id="rId6" Type="http://schemas.openxmlformats.org/officeDocument/2006/relationships/slideLayout" Target="../slideLayouts/slideLayout435.xml"/><Relationship Id="rId7" Type="http://schemas.openxmlformats.org/officeDocument/2006/relationships/slideLayout" Target="../slideLayouts/slideLayout436.xml"/><Relationship Id="rId8" Type="http://schemas.openxmlformats.org/officeDocument/2006/relationships/slideLayout" Target="../slideLayouts/slideLayout437.xml"/><Relationship Id="rId9" Type="http://schemas.openxmlformats.org/officeDocument/2006/relationships/slideLayout" Target="../slideLayouts/slideLayout438.xml"/><Relationship Id="rId10" Type="http://schemas.openxmlformats.org/officeDocument/2006/relationships/slideLayout" Target="../slideLayouts/slideLayout439.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51.xml"/><Relationship Id="rId12" Type="http://schemas.openxmlformats.org/officeDocument/2006/relationships/theme" Target="../theme/theme41.xml"/><Relationship Id="rId1" Type="http://schemas.openxmlformats.org/officeDocument/2006/relationships/slideLayout" Target="../slideLayouts/slideLayout441.xml"/><Relationship Id="rId2" Type="http://schemas.openxmlformats.org/officeDocument/2006/relationships/slideLayout" Target="../slideLayouts/slideLayout442.xml"/><Relationship Id="rId3" Type="http://schemas.openxmlformats.org/officeDocument/2006/relationships/slideLayout" Target="../slideLayouts/slideLayout443.xml"/><Relationship Id="rId4" Type="http://schemas.openxmlformats.org/officeDocument/2006/relationships/slideLayout" Target="../slideLayouts/slideLayout444.xml"/><Relationship Id="rId5" Type="http://schemas.openxmlformats.org/officeDocument/2006/relationships/slideLayout" Target="../slideLayouts/slideLayout445.xml"/><Relationship Id="rId6" Type="http://schemas.openxmlformats.org/officeDocument/2006/relationships/slideLayout" Target="../slideLayouts/slideLayout446.xml"/><Relationship Id="rId7" Type="http://schemas.openxmlformats.org/officeDocument/2006/relationships/slideLayout" Target="../slideLayouts/slideLayout447.xml"/><Relationship Id="rId8" Type="http://schemas.openxmlformats.org/officeDocument/2006/relationships/slideLayout" Target="../slideLayouts/slideLayout448.xml"/><Relationship Id="rId9" Type="http://schemas.openxmlformats.org/officeDocument/2006/relationships/slideLayout" Target="../slideLayouts/slideLayout449.xml"/><Relationship Id="rId10" Type="http://schemas.openxmlformats.org/officeDocument/2006/relationships/slideLayout" Target="../slideLayouts/slideLayout450.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62.xml"/><Relationship Id="rId12" Type="http://schemas.openxmlformats.org/officeDocument/2006/relationships/theme" Target="../theme/theme42.xml"/><Relationship Id="rId1" Type="http://schemas.openxmlformats.org/officeDocument/2006/relationships/slideLayout" Target="../slideLayouts/slideLayout452.xml"/><Relationship Id="rId2" Type="http://schemas.openxmlformats.org/officeDocument/2006/relationships/slideLayout" Target="../slideLayouts/slideLayout453.xml"/><Relationship Id="rId3" Type="http://schemas.openxmlformats.org/officeDocument/2006/relationships/slideLayout" Target="../slideLayouts/slideLayout454.xml"/><Relationship Id="rId4" Type="http://schemas.openxmlformats.org/officeDocument/2006/relationships/slideLayout" Target="../slideLayouts/slideLayout455.xml"/><Relationship Id="rId5" Type="http://schemas.openxmlformats.org/officeDocument/2006/relationships/slideLayout" Target="../slideLayouts/slideLayout456.xml"/><Relationship Id="rId6" Type="http://schemas.openxmlformats.org/officeDocument/2006/relationships/slideLayout" Target="../slideLayouts/slideLayout457.xml"/><Relationship Id="rId7" Type="http://schemas.openxmlformats.org/officeDocument/2006/relationships/slideLayout" Target="../slideLayouts/slideLayout458.xml"/><Relationship Id="rId8" Type="http://schemas.openxmlformats.org/officeDocument/2006/relationships/slideLayout" Target="../slideLayouts/slideLayout459.xml"/><Relationship Id="rId9" Type="http://schemas.openxmlformats.org/officeDocument/2006/relationships/slideLayout" Target="../slideLayouts/slideLayout460.xml"/><Relationship Id="rId10" Type="http://schemas.openxmlformats.org/officeDocument/2006/relationships/slideLayout" Target="../slideLayouts/slideLayout461.xml"/></Relationships>
</file>

<file path=ppt/slideMasters/_rels/slideMaster43.xml.rels><?xml version="1.0" encoding="UTF-8" standalone="yes"?>
<Relationships xmlns="http://schemas.openxmlformats.org/package/2006/relationships"><Relationship Id="rId11" Type="http://schemas.openxmlformats.org/officeDocument/2006/relationships/slideLayout" Target="../slideLayouts/slideLayout473.xml"/><Relationship Id="rId12" Type="http://schemas.openxmlformats.org/officeDocument/2006/relationships/theme" Target="../theme/theme43.xml"/><Relationship Id="rId1" Type="http://schemas.openxmlformats.org/officeDocument/2006/relationships/slideLayout" Target="../slideLayouts/slideLayout463.xml"/><Relationship Id="rId2" Type="http://schemas.openxmlformats.org/officeDocument/2006/relationships/slideLayout" Target="../slideLayouts/slideLayout464.xml"/><Relationship Id="rId3" Type="http://schemas.openxmlformats.org/officeDocument/2006/relationships/slideLayout" Target="../slideLayouts/slideLayout465.xml"/><Relationship Id="rId4" Type="http://schemas.openxmlformats.org/officeDocument/2006/relationships/slideLayout" Target="../slideLayouts/slideLayout466.xml"/><Relationship Id="rId5" Type="http://schemas.openxmlformats.org/officeDocument/2006/relationships/slideLayout" Target="../slideLayouts/slideLayout467.xml"/><Relationship Id="rId6" Type="http://schemas.openxmlformats.org/officeDocument/2006/relationships/slideLayout" Target="../slideLayouts/slideLayout468.xml"/><Relationship Id="rId7" Type="http://schemas.openxmlformats.org/officeDocument/2006/relationships/slideLayout" Target="../slideLayouts/slideLayout469.xml"/><Relationship Id="rId8" Type="http://schemas.openxmlformats.org/officeDocument/2006/relationships/slideLayout" Target="../slideLayouts/slideLayout470.xml"/><Relationship Id="rId9" Type="http://schemas.openxmlformats.org/officeDocument/2006/relationships/slideLayout" Target="../slideLayouts/slideLayout471.xml"/><Relationship Id="rId10" Type="http://schemas.openxmlformats.org/officeDocument/2006/relationships/slideLayout" Target="../slideLayouts/slideLayout472.xml"/></Relationships>
</file>

<file path=ppt/slideMasters/_rels/slideMaster44.xml.rels><?xml version="1.0" encoding="UTF-8" standalone="yes"?>
<Relationships xmlns="http://schemas.openxmlformats.org/package/2006/relationships"><Relationship Id="rId11" Type="http://schemas.openxmlformats.org/officeDocument/2006/relationships/slideLayout" Target="../slideLayouts/slideLayout484.xml"/><Relationship Id="rId12" Type="http://schemas.openxmlformats.org/officeDocument/2006/relationships/theme" Target="../theme/theme44.xml"/><Relationship Id="rId1" Type="http://schemas.openxmlformats.org/officeDocument/2006/relationships/slideLayout" Target="../slideLayouts/slideLayout474.xml"/><Relationship Id="rId2" Type="http://schemas.openxmlformats.org/officeDocument/2006/relationships/slideLayout" Target="../slideLayouts/slideLayout475.xml"/><Relationship Id="rId3" Type="http://schemas.openxmlformats.org/officeDocument/2006/relationships/slideLayout" Target="../slideLayouts/slideLayout476.xml"/><Relationship Id="rId4" Type="http://schemas.openxmlformats.org/officeDocument/2006/relationships/slideLayout" Target="../slideLayouts/slideLayout477.xml"/><Relationship Id="rId5" Type="http://schemas.openxmlformats.org/officeDocument/2006/relationships/slideLayout" Target="../slideLayouts/slideLayout478.xml"/><Relationship Id="rId6" Type="http://schemas.openxmlformats.org/officeDocument/2006/relationships/slideLayout" Target="../slideLayouts/slideLayout479.xml"/><Relationship Id="rId7" Type="http://schemas.openxmlformats.org/officeDocument/2006/relationships/slideLayout" Target="../slideLayouts/slideLayout480.xml"/><Relationship Id="rId8" Type="http://schemas.openxmlformats.org/officeDocument/2006/relationships/slideLayout" Target="../slideLayouts/slideLayout481.xml"/><Relationship Id="rId9" Type="http://schemas.openxmlformats.org/officeDocument/2006/relationships/slideLayout" Target="../slideLayouts/slideLayout482.xml"/><Relationship Id="rId10" Type="http://schemas.openxmlformats.org/officeDocument/2006/relationships/slideLayout" Target="../slideLayouts/slideLayout483.xml"/></Relationships>
</file>

<file path=ppt/slideMasters/_rels/slideMaster45.xml.rels><?xml version="1.0" encoding="UTF-8" standalone="yes"?>
<Relationships xmlns="http://schemas.openxmlformats.org/package/2006/relationships"><Relationship Id="rId11" Type="http://schemas.openxmlformats.org/officeDocument/2006/relationships/slideLayout" Target="../slideLayouts/slideLayout495.xml"/><Relationship Id="rId12" Type="http://schemas.openxmlformats.org/officeDocument/2006/relationships/theme" Target="../theme/theme45.xml"/><Relationship Id="rId1" Type="http://schemas.openxmlformats.org/officeDocument/2006/relationships/slideLayout" Target="../slideLayouts/slideLayout485.xml"/><Relationship Id="rId2" Type="http://schemas.openxmlformats.org/officeDocument/2006/relationships/slideLayout" Target="../slideLayouts/slideLayout486.xml"/><Relationship Id="rId3" Type="http://schemas.openxmlformats.org/officeDocument/2006/relationships/slideLayout" Target="../slideLayouts/slideLayout487.xml"/><Relationship Id="rId4" Type="http://schemas.openxmlformats.org/officeDocument/2006/relationships/slideLayout" Target="../slideLayouts/slideLayout488.xml"/><Relationship Id="rId5" Type="http://schemas.openxmlformats.org/officeDocument/2006/relationships/slideLayout" Target="../slideLayouts/slideLayout489.xml"/><Relationship Id="rId6" Type="http://schemas.openxmlformats.org/officeDocument/2006/relationships/slideLayout" Target="../slideLayouts/slideLayout490.xml"/><Relationship Id="rId7" Type="http://schemas.openxmlformats.org/officeDocument/2006/relationships/slideLayout" Target="../slideLayouts/slideLayout491.xml"/><Relationship Id="rId8" Type="http://schemas.openxmlformats.org/officeDocument/2006/relationships/slideLayout" Target="../slideLayouts/slideLayout492.xml"/><Relationship Id="rId9" Type="http://schemas.openxmlformats.org/officeDocument/2006/relationships/slideLayout" Target="../slideLayouts/slideLayout493.xml"/><Relationship Id="rId10" Type="http://schemas.openxmlformats.org/officeDocument/2006/relationships/slideLayout" Target="../slideLayouts/slideLayout494.xml"/></Relationships>
</file>

<file path=ppt/slideMasters/_rels/slideMaster46.xml.rels><?xml version="1.0" encoding="UTF-8" standalone="yes"?>
<Relationships xmlns="http://schemas.openxmlformats.org/package/2006/relationships"><Relationship Id="rId11" Type="http://schemas.openxmlformats.org/officeDocument/2006/relationships/slideLayout" Target="../slideLayouts/slideLayout506.xml"/><Relationship Id="rId12" Type="http://schemas.openxmlformats.org/officeDocument/2006/relationships/theme" Target="../theme/theme46.xml"/><Relationship Id="rId1" Type="http://schemas.openxmlformats.org/officeDocument/2006/relationships/slideLayout" Target="../slideLayouts/slideLayout496.xml"/><Relationship Id="rId2" Type="http://schemas.openxmlformats.org/officeDocument/2006/relationships/slideLayout" Target="../slideLayouts/slideLayout497.xml"/><Relationship Id="rId3" Type="http://schemas.openxmlformats.org/officeDocument/2006/relationships/slideLayout" Target="../slideLayouts/slideLayout498.xml"/><Relationship Id="rId4" Type="http://schemas.openxmlformats.org/officeDocument/2006/relationships/slideLayout" Target="../slideLayouts/slideLayout499.xml"/><Relationship Id="rId5" Type="http://schemas.openxmlformats.org/officeDocument/2006/relationships/slideLayout" Target="../slideLayouts/slideLayout500.xml"/><Relationship Id="rId6" Type="http://schemas.openxmlformats.org/officeDocument/2006/relationships/slideLayout" Target="../slideLayouts/slideLayout501.xml"/><Relationship Id="rId7" Type="http://schemas.openxmlformats.org/officeDocument/2006/relationships/slideLayout" Target="../slideLayouts/slideLayout502.xml"/><Relationship Id="rId8" Type="http://schemas.openxmlformats.org/officeDocument/2006/relationships/slideLayout" Target="../slideLayouts/slideLayout503.xml"/><Relationship Id="rId9" Type="http://schemas.openxmlformats.org/officeDocument/2006/relationships/slideLayout" Target="../slideLayouts/slideLayout504.xml"/><Relationship Id="rId10" Type="http://schemas.openxmlformats.org/officeDocument/2006/relationships/slideLayout" Target="../slideLayouts/slideLayout505.xml"/></Relationships>
</file>

<file path=ppt/slideMasters/_rels/slideMaster47.xml.rels><?xml version="1.0" encoding="UTF-8" standalone="yes"?>
<Relationships xmlns="http://schemas.openxmlformats.org/package/2006/relationships"><Relationship Id="rId11" Type="http://schemas.openxmlformats.org/officeDocument/2006/relationships/slideLayout" Target="../slideLayouts/slideLayout517.xml"/><Relationship Id="rId12" Type="http://schemas.openxmlformats.org/officeDocument/2006/relationships/theme" Target="../theme/theme47.xml"/><Relationship Id="rId1" Type="http://schemas.openxmlformats.org/officeDocument/2006/relationships/slideLayout" Target="../slideLayouts/slideLayout507.xml"/><Relationship Id="rId2" Type="http://schemas.openxmlformats.org/officeDocument/2006/relationships/slideLayout" Target="../slideLayouts/slideLayout508.xml"/><Relationship Id="rId3" Type="http://schemas.openxmlformats.org/officeDocument/2006/relationships/slideLayout" Target="../slideLayouts/slideLayout509.xml"/><Relationship Id="rId4" Type="http://schemas.openxmlformats.org/officeDocument/2006/relationships/slideLayout" Target="../slideLayouts/slideLayout510.xml"/><Relationship Id="rId5" Type="http://schemas.openxmlformats.org/officeDocument/2006/relationships/slideLayout" Target="../slideLayouts/slideLayout511.xml"/><Relationship Id="rId6" Type="http://schemas.openxmlformats.org/officeDocument/2006/relationships/slideLayout" Target="../slideLayouts/slideLayout512.xml"/><Relationship Id="rId7" Type="http://schemas.openxmlformats.org/officeDocument/2006/relationships/slideLayout" Target="../slideLayouts/slideLayout513.xml"/><Relationship Id="rId8" Type="http://schemas.openxmlformats.org/officeDocument/2006/relationships/slideLayout" Target="../slideLayouts/slideLayout514.xml"/><Relationship Id="rId9" Type="http://schemas.openxmlformats.org/officeDocument/2006/relationships/slideLayout" Target="../slideLayouts/slideLayout515.xml"/><Relationship Id="rId10" Type="http://schemas.openxmlformats.org/officeDocument/2006/relationships/slideLayout" Target="../slideLayouts/slideLayout516.xml"/></Relationships>
</file>

<file path=ppt/slideMasters/_rels/slideMaster48.xml.rels><?xml version="1.0" encoding="UTF-8" standalone="yes"?>
<Relationships xmlns="http://schemas.openxmlformats.org/package/2006/relationships"><Relationship Id="rId11" Type="http://schemas.openxmlformats.org/officeDocument/2006/relationships/slideLayout" Target="../slideLayouts/slideLayout528.xml"/><Relationship Id="rId12" Type="http://schemas.openxmlformats.org/officeDocument/2006/relationships/theme" Target="../theme/theme48.xml"/><Relationship Id="rId1" Type="http://schemas.openxmlformats.org/officeDocument/2006/relationships/slideLayout" Target="../slideLayouts/slideLayout518.xml"/><Relationship Id="rId2" Type="http://schemas.openxmlformats.org/officeDocument/2006/relationships/slideLayout" Target="../slideLayouts/slideLayout519.xml"/><Relationship Id="rId3" Type="http://schemas.openxmlformats.org/officeDocument/2006/relationships/slideLayout" Target="../slideLayouts/slideLayout520.xml"/><Relationship Id="rId4" Type="http://schemas.openxmlformats.org/officeDocument/2006/relationships/slideLayout" Target="../slideLayouts/slideLayout521.xml"/><Relationship Id="rId5" Type="http://schemas.openxmlformats.org/officeDocument/2006/relationships/slideLayout" Target="../slideLayouts/slideLayout522.xml"/><Relationship Id="rId6" Type="http://schemas.openxmlformats.org/officeDocument/2006/relationships/slideLayout" Target="../slideLayouts/slideLayout523.xml"/><Relationship Id="rId7" Type="http://schemas.openxmlformats.org/officeDocument/2006/relationships/slideLayout" Target="../slideLayouts/slideLayout524.xml"/><Relationship Id="rId8" Type="http://schemas.openxmlformats.org/officeDocument/2006/relationships/slideLayout" Target="../slideLayouts/slideLayout525.xml"/><Relationship Id="rId9" Type="http://schemas.openxmlformats.org/officeDocument/2006/relationships/slideLayout" Target="../slideLayouts/slideLayout526.xml"/><Relationship Id="rId10" Type="http://schemas.openxmlformats.org/officeDocument/2006/relationships/slideLayout" Target="../slideLayouts/slideLayout527.xml"/></Relationships>
</file>

<file path=ppt/slideMasters/_rels/slideMaster49.xml.rels><?xml version="1.0" encoding="UTF-8" standalone="yes"?>
<Relationships xmlns="http://schemas.openxmlformats.org/package/2006/relationships"><Relationship Id="rId11" Type="http://schemas.openxmlformats.org/officeDocument/2006/relationships/slideLayout" Target="../slideLayouts/slideLayout539.xml"/><Relationship Id="rId12" Type="http://schemas.openxmlformats.org/officeDocument/2006/relationships/theme" Target="../theme/theme49.xml"/><Relationship Id="rId1" Type="http://schemas.openxmlformats.org/officeDocument/2006/relationships/slideLayout" Target="../slideLayouts/slideLayout529.xml"/><Relationship Id="rId2" Type="http://schemas.openxmlformats.org/officeDocument/2006/relationships/slideLayout" Target="../slideLayouts/slideLayout530.xml"/><Relationship Id="rId3" Type="http://schemas.openxmlformats.org/officeDocument/2006/relationships/slideLayout" Target="../slideLayouts/slideLayout531.xml"/><Relationship Id="rId4" Type="http://schemas.openxmlformats.org/officeDocument/2006/relationships/slideLayout" Target="../slideLayouts/slideLayout532.xml"/><Relationship Id="rId5" Type="http://schemas.openxmlformats.org/officeDocument/2006/relationships/slideLayout" Target="../slideLayouts/slideLayout533.xml"/><Relationship Id="rId6" Type="http://schemas.openxmlformats.org/officeDocument/2006/relationships/slideLayout" Target="../slideLayouts/slideLayout534.xml"/><Relationship Id="rId7" Type="http://schemas.openxmlformats.org/officeDocument/2006/relationships/slideLayout" Target="../slideLayouts/slideLayout535.xml"/><Relationship Id="rId8" Type="http://schemas.openxmlformats.org/officeDocument/2006/relationships/slideLayout" Target="../slideLayouts/slideLayout536.xml"/><Relationship Id="rId9" Type="http://schemas.openxmlformats.org/officeDocument/2006/relationships/slideLayout" Target="../slideLayouts/slideLayout537.xml"/><Relationship Id="rId10" Type="http://schemas.openxmlformats.org/officeDocument/2006/relationships/slideLayout" Target="../slideLayouts/slideLayout538.xml"/></Relationships>
</file>

<file path=ppt/slideMasters/_rels/slideMaster50.xml.rels><?xml version="1.0" encoding="UTF-8" standalone="yes"?>
<Relationships xmlns="http://schemas.openxmlformats.org/package/2006/relationships"><Relationship Id="rId11" Type="http://schemas.openxmlformats.org/officeDocument/2006/relationships/slideLayout" Target="../slideLayouts/slideLayout550.xml"/><Relationship Id="rId12" Type="http://schemas.openxmlformats.org/officeDocument/2006/relationships/theme" Target="../theme/theme50.xml"/><Relationship Id="rId1" Type="http://schemas.openxmlformats.org/officeDocument/2006/relationships/slideLayout" Target="../slideLayouts/slideLayout540.xml"/><Relationship Id="rId2" Type="http://schemas.openxmlformats.org/officeDocument/2006/relationships/slideLayout" Target="../slideLayouts/slideLayout541.xml"/><Relationship Id="rId3" Type="http://schemas.openxmlformats.org/officeDocument/2006/relationships/slideLayout" Target="../slideLayouts/slideLayout542.xml"/><Relationship Id="rId4" Type="http://schemas.openxmlformats.org/officeDocument/2006/relationships/slideLayout" Target="../slideLayouts/slideLayout543.xml"/><Relationship Id="rId5" Type="http://schemas.openxmlformats.org/officeDocument/2006/relationships/slideLayout" Target="../slideLayouts/slideLayout544.xml"/><Relationship Id="rId6" Type="http://schemas.openxmlformats.org/officeDocument/2006/relationships/slideLayout" Target="../slideLayouts/slideLayout545.xml"/><Relationship Id="rId7" Type="http://schemas.openxmlformats.org/officeDocument/2006/relationships/slideLayout" Target="../slideLayouts/slideLayout546.xml"/><Relationship Id="rId8" Type="http://schemas.openxmlformats.org/officeDocument/2006/relationships/slideLayout" Target="../slideLayouts/slideLayout547.xml"/><Relationship Id="rId9" Type="http://schemas.openxmlformats.org/officeDocument/2006/relationships/slideLayout" Target="../slideLayouts/slideLayout548.xml"/><Relationship Id="rId10" Type="http://schemas.openxmlformats.org/officeDocument/2006/relationships/slideLayout" Target="../slideLayouts/slideLayout549.xml"/></Relationships>
</file>

<file path=ppt/slideMasters/_rels/slideMaster51.xml.rels><?xml version="1.0" encoding="UTF-8" standalone="yes"?>
<Relationships xmlns="http://schemas.openxmlformats.org/package/2006/relationships"><Relationship Id="rId11" Type="http://schemas.openxmlformats.org/officeDocument/2006/relationships/slideLayout" Target="../slideLayouts/slideLayout561.xml"/><Relationship Id="rId12" Type="http://schemas.openxmlformats.org/officeDocument/2006/relationships/theme" Target="../theme/theme51.xml"/><Relationship Id="rId1" Type="http://schemas.openxmlformats.org/officeDocument/2006/relationships/slideLayout" Target="../slideLayouts/slideLayout551.xml"/><Relationship Id="rId2" Type="http://schemas.openxmlformats.org/officeDocument/2006/relationships/slideLayout" Target="../slideLayouts/slideLayout552.xml"/><Relationship Id="rId3" Type="http://schemas.openxmlformats.org/officeDocument/2006/relationships/slideLayout" Target="../slideLayouts/slideLayout553.xml"/><Relationship Id="rId4" Type="http://schemas.openxmlformats.org/officeDocument/2006/relationships/slideLayout" Target="../slideLayouts/slideLayout554.xml"/><Relationship Id="rId5" Type="http://schemas.openxmlformats.org/officeDocument/2006/relationships/slideLayout" Target="../slideLayouts/slideLayout555.xml"/><Relationship Id="rId6" Type="http://schemas.openxmlformats.org/officeDocument/2006/relationships/slideLayout" Target="../slideLayouts/slideLayout556.xml"/><Relationship Id="rId7" Type="http://schemas.openxmlformats.org/officeDocument/2006/relationships/slideLayout" Target="../slideLayouts/slideLayout557.xml"/><Relationship Id="rId8" Type="http://schemas.openxmlformats.org/officeDocument/2006/relationships/slideLayout" Target="../slideLayouts/slideLayout558.xml"/><Relationship Id="rId9" Type="http://schemas.openxmlformats.org/officeDocument/2006/relationships/slideLayout" Target="../slideLayouts/slideLayout559.xml"/><Relationship Id="rId10" Type="http://schemas.openxmlformats.org/officeDocument/2006/relationships/slideLayout" Target="../slideLayouts/slideLayout560.xml"/></Relationships>
</file>

<file path=ppt/slideMasters/_rels/slideMaster52.xml.rels><?xml version="1.0" encoding="UTF-8" standalone="yes"?>
<Relationships xmlns="http://schemas.openxmlformats.org/package/2006/relationships"><Relationship Id="rId11" Type="http://schemas.openxmlformats.org/officeDocument/2006/relationships/slideLayout" Target="../slideLayouts/slideLayout572.xml"/><Relationship Id="rId12" Type="http://schemas.openxmlformats.org/officeDocument/2006/relationships/theme" Target="../theme/theme52.xml"/><Relationship Id="rId1" Type="http://schemas.openxmlformats.org/officeDocument/2006/relationships/slideLayout" Target="../slideLayouts/slideLayout562.xml"/><Relationship Id="rId2" Type="http://schemas.openxmlformats.org/officeDocument/2006/relationships/slideLayout" Target="../slideLayouts/slideLayout563.xml"/><Relationship Id="rId3" Type="http://schemas.openxmlformats.org/officeDocument/2006/relationships/slideLayout" Target="../slideLayouts/slideLayout564.xml"/><Relationship Id="rId4" Type="http://schemas.openxmlformats.org/officeDocument/2006/relationships/slideLayout" Target="../slideLayouts/slideLayout565.xml"/><Relationship Id="rId5" Type="http://schemas.openxmlformats.org/officeDocument/2006/relationships/slideLayout" Target="../slideLayouts/slideLayout566.xml"/><Relationship Id="rId6" Type="http://schemas.openxmlformats.org/officeDocument/2006/relationships/slideLayout" Target="../slideLayouts/slideLayout567.xml"/><Relationship Id="rId7" Type="http://schemas.openxmlformats.org/officeDocument/2006/relationships/slideLayout" Target="../slideLayouts/slideLayout568.xml"/><Relationship Id="rId8" Type="http://schemas.openxmlformats.org/officeDocument/2006/relationships/slideLayout" Target="../slideLayouts/slideLayout569.xml"/><Relationship Id="rId9" Type="http://schemas.openxmlformats.org/officeDocument/2006/relationships/slideLayout" Target="../slideLayouts/slideLayout570.xml"/><Relationship Id="rId10" Type="http://schemas.openxmlformats.org/officeDocument/2006/relationships/slideLayout" Target="../slideLayouts/slideLayout571.xml"/></Relationships>
</file>

<file path=ppt/slideMasters/_rels/slideMaster53.xml.rels><?xml version="1.0" encoding="UTF-8" standalone="yes"?>
<Relationships xmlns="http://schemas.openxmlformats.org/package/2006/relationships"><Relationship Id="rId11" Type="http://schemas.openxmlformats.org/officeDocument/2006/relationships/slideLayout" Target="../slideLayouts/slideLayout583.xml"/><Relationship Id="rId12" Type="http://schemas.openxmlformats.org/officeDocument/2006/relationships/theme" Target="../theme/theme53.xml"/><Relationship Id="rId1" Type="http://schemas.openxmlformats.org/officeDocument/2006/relationships/slideLayout" Target="../slideLayouts/slideLayout573.xml"/><Relationship Id="rId2" Type="http://schemas.openxmlformats.org/officeDocument/2006/relationships/slideLayout" Target="../slideLayouts/slideLayout574.xml"/><Relationship Id="rId3" Type="http://schemas.openxmlformats.org/officeDocument/2006/relationships/slideLayout" Target="../slideLayouts/slideLayout575.xml"/><Relationship Id="rId4" Type="http://schemas.openxmlformats.org/officeDocument/2006/relationships/slideLayout" Target="../slideLayouts/slideLayout576.xml"/><Relationship Id="rId5" Type="http://schemas.openxmlformats.org/officeDocument/2006/relationships/slideLayout" Target="../slideLayouts/slideLayout577.xml"/><Relationship Id="rId6" Type="http://schemas.openxmlformats.org/officeDocument/2006/relationships/slideLayout" Target="../slideLayouts/slideLayout578.xml"/><Relationship Id="rId7" Type="http://schemas.openxmlformats.org/officeDocument/2006/relationships/slideLayout" Target="../slideLayouts/slideLayout579.xml"/><Relationship Id="rId8" Type="http://schemas.openxmlformats.org/officeDocument/2006/relationships/slideLayout" Target="../slideLayouts/slideLayout580.xml"/><Relationship Id="rId9" Type="http://schemas.openxmlformats.org/officeDocument/2006/relationships/slideLayout" Target="../slideLayouts/slideLayout581.xml"/><Relationship Id="rId10" Type="http://schemas.openxmlformats.org/officeDocument/2006/relationships/slideLayout" Target="../slideLayouts/slideLayout582.xml"/></Relationships>
</file>

<file path=ppt/slideMasters/_rels/slideMaster54.xml.rels><?xml version="1.0" encoding="UTF-8" standalone="yes"?>
<Relationships xmlns="http://schemas.openxmlformats.org/package/2006/relationships"><Relationship Id="rId11" Type="http://schemas.openxmlformats.org/officeDocument/2006/relationships/slideLayout" Target="../slideLayouts/slideLayout594.xml"/><Relationship Id="rId12" Type="http://schemas.openxmlformats.org/officeDocument/2006/relationships/theme" Target="../theme/theme54.xml"/><Relationship Id="rId1" Type="http://schemas.openxmlformats.org/officeDocument/2006/relationships/slideLayout" Target="../slideLayouts/slideLayout584.xml"/><Relationship Id="rId2" Type="http://schemas.openxmlformats.org/officeDocument/2006/relationships/slideLayout" Target="../slideLayouts/slideLayout585.xml"/><Relationship Id="rId3" Type="http://schemas.openxmlformats.org/officeDocument/2006/relationships/slideLayout" Target="../slideLayouts/slideLayout586.xml"/><Relationship Id="rId4" Type="http://schemas.openxmlformats.org/officeDocument/2006/relationships/slideLayout" Target="../slideLayouts/slideLayout587.xml"/><Relationship Id="rId5" Type="http://schemas.openxmlformats.org/officeDocument/2006/relationships/slideLayout" Target="../slideLayouts/slideLayout588.xml"/><Relationship Id="rId6" Type="http://schemas.openxmlformats.org/officeDocument/2006/relationships/slideLayout" Target="../slideLayouts/slideLayout589.xml"/><Relationship Id="rId7" Type="http://schemas.openxmlformats.org/officeDocument/2006/relationships/slideLayout" Target="../slideLayouts/slideLayout590.xml"/><Relationship Id="rId8" Type="http://schemas.openxmlformats.org/officeDocument/2006/relationships/slideLayout" Target="../slideLayouts/slideLayout591.xml"/><Relationship Id="rId9" Type="http://schemas.openxmlformats.org/officeDocument/2006/relationships/slideLayout" Target="../slideLayouts/slideLayout592.xml"/><Relationship Id="rId10" Type="http://schemas.openxmlformats.org/officeDocument/2006/relationships/slideLayout" Target="../slideLayouts/slideLayout593.xml"/></Relationships>
</file>

<file path=ppt/slideMasters/_rels/slideMaster55.xml.rels><?xml version="1.0" encoding="UTF-8" standalone="yes"?>
<Relationships xmlns="http://schemas.openxmlformats.org/package/2006/relationships"><Relationship Id="rId11" Type="http://schemas.openxmlformats.org/officeDocument/2006/relationships/slideLayout" Target="../slideLayouts/slideLayout605.xml"/><Relationship Id="rId12" Type="http://schemas.openxmlformats.org/officeDocument/2006/relationships/theme" Target="../theme/theme55.xml"/><Relationship Id="rId1" Type="http://schemas.openxmlformats.org/officeDocument/2006/relationships/slideLayout" Target="../slideLayouts/slideLayout595.xml"/><Relationship Id="rId2" Type="http://schemas.openxmlformats.org/officeDocument/2006/relationships/slideLayout" Target="../slideLayouts/slideLayout596.xml"/><Relationship Id="rId3" Type="http://schemas.openxmlformats.org/officeDocument/2006/relationships/slideLayout" Target="../slideLayouts/slideLayout597.xml"/><Relationship Id="rId4" Type="http://schemas.openxmlformats.org/officeDocument/2006/relationships/slideLayout" Target="../slideLayouts/slideLayout598.xml"/><Relationship Id="rId5" Type="http://schemas.openxmlformats.org/officeDocument/2006/relationships/slideLayout" Target="../slideLayouts/slideLayout599.xml"/><Relationship Id="rId6" Type="http://schemas.openxmlformats.org/officeDocument/2006/relationships/slideLayout" Target="../slideLayouts/slideLayout600.xml"/><Relationship Id="rId7" Type="http://schemas.openxmlformats.org/officeDocument/2006/relationships/slideLayout" Target="../slideLayouts/slideLayout601.xml"/><Relationship Id="rId8" Type="http://schemas.openxmlformats.org/officeDocument/2006/relationships/slideLayout" Target="../slideLayouts/slideLayout602.xml"/><Relationship Id="rId9" Type="http://schemas.openxmlformats.org/officeDocument/2006/relationships/slideLayout" Target="../slideLayouts/slideLayout603.xml"/><Relationship Id="rId10" Type="http://schemas.openxmlformats.org/officeDocument/2006/relationships/slideLayout" Target="../slideLayouts/slideLayout604.xml"/></Relationships>
</file>

<file path=ppt/slideMasters/_rels/slideMaster56.xml.rels><?xml version="1.0" encoding="UTF-8" standalone="yes"?>
<Relationships xmlns="http://schemas.openxmlformats.org/package/2006/relationships"><Relationship Id="rId11" Type="http://schemas.openxmlformats.org/officeDocument/2006/relationships/slideLayout" Target="../slideLayouts/slideLayout616.xml"/><Relationship Id="rId12" Type="http://schemas.openxmlformats.org/officeDocument/2006/relationships/theme" Target="../theme/theme56.xml"/><Relationship Id="rId1" Type="http://schemas.openxmlformats.org/officeDocument/2006/relationships/slideLayout" Target="../slideLayouts/slideLayout606.xml"/><Relationship Id="rId2" Type="http://schemas.openxmlformats.org/officeDocument/2006/relationships/slideLayout" Target="../slideLayouts/slideLayout607.xml"/><Relationship Id="rId3" Type="http://schemas.openxmlformats.org/officeDocument/2006/relationships/slideLayout" Target="../slideLayouts/slideLayout608.xml"/><Relationship Id="rId4" Type="http://schemas.openxmlformats.org/officeDocument/2006/relationships/slideLayout" Target="../slideLayouts/slideLayout609.xml"/><Relationship Id="rId5" Type="http://schemas.openxmlformats.org/officeDocument/2006/relationships/slideLayout" Target="../slideLayouts/slideLayout610.xml"/><Relationship Id="rId6" Type="http://schemas.openxmlformats.org/officeDocument/2006/relationships/slideLayout" Target="../slideLayouts/slideLayout611.xml"/><Relationship Id="rId7" Type="http://schemas.openxmlformats.org/officeDocument/2006/relationships/slideLayout" Target="../slideLayouts/slideLayout612.xml"/><Relationship Id="rId8" Type="http://schemas.openxmlformats.org/officeDocument/2006/relationships/slideLayout" Target="../slideLayouts/slideLayout613.xml"/><Relationship Id="rId9" Type="http://schemas.openxmlformats.org/officeDocument/2006/relationships/slideLayout" Target="../slideLayouts/slideLayout614.xml"/><Relationship Id="rId10" Type="http://schemas.openxmlformats.org/officeDocument/2006/relationships/slideLayout" Target="../slideLayouts/slideLayout615.xml"/></Relationships>
</file>

<file path=ppt/slideMasters/_rels/slideMaster57.xml.rels><?xml version="1.0" encoding="UTF-8" standalone="yes"?>
<Relationships xmlns="http://schemas.openxmlformats.org/package/2006/relationships"><Relationship Id="rId11" Type="http://schemas.openxmlformats.org/officeDocument/2006/relationships/slideLayout" Target="../slideLayouts/slideLayout627.xml"/><Relationship Id="rId12" Type="http://schemas.openxmlformats.org/officeDocument/2006/relationships/theme" Target="../theme/theme57.xml"/><Relationship Id="rId1" Type="http://schemas.openxmlformats.org/officeDocument/2006/relationships/slideLayout" Target="../slideLayouts/slideLayout617.xml"/><Relationship Id="rId2" Type="http://schemas.openxmlformats.org/officeDocument/2006/relationships/slideLayout" Target="../slideLayouts/slideLayout618.xml"/><Relationship Id="rId3" Type="http://schemas.openxmlformats.org/officeDocument/2006/relationships/slideLayout" Target="../slideLayouts/slideLayout619.xml"/><Relationship Id="rId4" Type="http://schemas.openxmlformats.org/officeDocument/2006/relationships/slideLayout" Target="../slideLayouts/slideLayout620.xml"/><Relationship Id="rId5" Type="http://schemas.openxmlformats.org/officeDocument/2006/relationships/slideLayout" Target="../slideLayouts/slideLayout621.xml"/><Relationship Id="rId6" Type="http://schemas.openxmlformats.org/officeDocument/2006/relationships/slideLayout" Target="../slideLayouts/slideLayout622.xml"/><Relationship Id="rId7" Type="http://schemas.openxmlformats.org/officeDocument/2006/relationships/slideLayout" Target="../slideLayouts/slideLayout623.xml"/><Relationship Id="rId8" Type="http://schemas.openxmlformats.org/officeDocument/2006/relationships/slideLayout" Target="../slideLayouts/slideLayout624.xml"/><Relationship Id="rId9" Type="http://schemas.openxmlformats.org/officeDocument/2006/relationships/slideLayout" Target="../slideLayouts/slideLayout625.xml"/><Relationship Id="rId10" Type="http://schemas.openxmlformats.org/officeDocument/2006/relationships/slideLayout" Target="../slideLayouts/slideLayout626.xml"/></Relationships>
</file>

<file path=ppt/slideMasters/_rels/slideMaster58.xml.rels><?xml version="1.0" encoding="UTF-8" standalone="yes"?>
<Relationships xmlns="http://schemas.openxmlformats.org/package/2006/relationships"><Relationship Id="rId11" Type="http://schemas.openxmlformats.org/officeDocument/2006/relationships/slideLayout" Target="../slideLayouts/slideLayout638.xml"/><Relationship Id="rId12" Type="http://schemas.openxmlformats.org/officeDocument/2006/relationships/theme" Target="../theme/theme58.xml"/><Relationship Id="rId1" Type="http://schemas.openxmlformats.org/officeDocument/2006/relationships/slideLayout" Target="../slideLayouts/slideLayout628.xml"/><Relationship Id="rId2" Type="http://schemas.openxmlformats.org/officeDocument/2006/relationships/slideLayout" Target="../slideLayouts/slideLayout629.xml"/><Relationship Id="rId3" Type="http://schemas.openxmlformats.org/officeDocument/2006/relationships/slideLayout" Target="../slideLayouts/slideLayout630.xml"/><Relationship Id="rId4" Type="http://schemas.openxmlformats.org/officeDocument/2006/relationships/slideLayout" Target="../slideLayouts/slideLayout631.xml"/><Relationship Id="rId5" Type="http://schemas.openxmlformats.org/officeDocument/2006/relationships/slideLayout" Target="../slideLayouts/slideLayout632.xml"/><Relationship Id="rId6" Type="http://schemas.openxmlformats.org/officeDocument/2006/relationships/slideLayout" Target="../slideLayouts/slideLayout633.xml"/><Relationship Id="rId7" Type="http://schemas.openxmlformats.org/officeDocument/2006/relationships/slideLayout" Target="../slideLayouts/slideLayout634.xml"/><Relationship Id="rId8" Type="http://schemas.openxmlformats.org/officeDocument/2006/relationships/slideLayout" Target="../slideLayouts/slideLayout635.xml"/><Relationship Id="rId9" Type="http://schemas.openxmlformats.org/officeDocument/2006/relationships/slideLayout" Target="../slideLayouts/slideLayout636.xml"/><Relationship Id="rId10" Type="http://schemas.openxmlformats.org/officeDocument/2006/relationships/slideLayout" Target="../slideLayouts/slideLayout637.xml"/></Relationships>
</file>

<file path=ppt/slideMasters/_rels/slideMaster59.xml.rels><?xml version="1.0" encoding="UTF-8" standalone="yes"?>
<Relationships xmlns="http://schemas.openxmlformats.org/package/2006/relationships"><Relationship Id="rId11" Type="http://schemas.openxmlformats.org/officeDocument/2006/relationships/slideLayout" Target="../slideLayouts/slideLayout649.xml"/><Relationship Id="rId12" Type="http://schemas.openxmlformats.org/officeDocument/2006/relationships/theme" Target="../theme/theme59.xml"/><Relationship Id="rId1" Type="http://schemas.openxmlformats.org/officeDocument/2006/relationships/slideLayout" Target="../slideLayouts/slideLayout639.xml"/><Relationship Id="rId2" Type="http://schemas.openxmlformats.org/officeDocument/2006/relationships/slideLayout" Target="../slideLayouts/slideLayout640.xml"/><Relationship Id="rId3" Type="http://schemas.openxmlformats.org/officeDocument/2006/relationships/slideLayout" Target="../slideLayouts/slideLayout641.xml"/><Relationship Id="rId4" Type="http://schemas.openxmlformats.org/officeDocument/2006/relationships/slideLayout" Target="../slideLayouts/slideLayout642.xml"/><Relationship Id="rId5" Type="http://schemas.openxmlformats.org/officeDocument/2006/relationships/slideLayout" Target="../slideLayouts/slideLayout643.xml"/><Relationship Id="rId6" Type="http://schemas.openxmlformats.org/officeDocument/2006/relationships/slideLayout" Target="../slideLayouts/slideLayout644.xml"/><Relationship Id="rId7" Type="http://schemas.openxmlformats.org/officeDocument/2006/relationships/slideLayout" Target="../slideLayouts/slideLayout645.xml"/><Relationship Id="rId8" Type="http://schemas.openxmlformats.org/officeDocument/2006/relationships/slideLayout" Target="../slideLayouts/slideLayout646.xml"/><Relationship Id="rId9" Type="http://schemas.openxmlformats.org/officeDocument/2006/relationships/slideLayout" Target="../slideLayouts/slideLayout647.xml"/><Relationship Id="rId10" Type="http://schemas.openxmlformats.org/officeDocument/2006/relationships/slideLayout" Target="../slideLayouts/slideLayout648.xml"/></Relationships>
</file>

<file path=ppt/slideMasters/_rels/slideMaster60.xml.rels><?xml version="1.0" encoding="UTF-8" standalone="yes"?>
<Relationships xmlns="http://schemas.openxmlformats.org/package/2006/relationships"><Relationship Id="rId11" Type="http://schemas.openxmlformats.org/officeDocument/2006/relationships/slideLayout" Target="../slideLayouts/slideLayout660.xml"/><Relationship Id="rId12" Type="http://schemas.openxmlformats.org/officeDocument/2006/relationships/theme" Target="../theme/theme60.xml"/><Relationship Id="rId1" Type="http://schemas.openxmlformats.org/officeDocument/2006/relationships/slideLayout" Target="../slideLayouts/slideLayout650.xml"/><Relationship Id="rId2" Type="http://schemas.openxmlformats.org/officeDocument/2006/relationships/slideLayout" Target="../slideLayouts/slideLayout651.xml"/><Relationship Id="rId3" Type="http://schemas.openxmlformats.org/officeDocument/2006/relationships/slideLayout" Target="../slideLayouts/slideLayout652.xml"/><Relationship Id="rId4" Type="http://schemas.openxmlformats.org/officeDocument/2006/relationships/slideLayout" Target="../slideLayouts/slideLayout653.xml"/><Relationship Id="rId5" Type="http://schemas.openxmlformats.org/officeDocument/2006/relationships/slideLayout" Target="../slideLayouts/slideLayout654.xml"/><Relationship Id="rId6" Type="http://schemas.openxmlformats.org/officeDocument/2006/relationships/slideLayout" Target="../slideLayouts/slideLayout655.xml"/><Relationship Id="rId7" Type="http://schemas.openxmlformats.org/officeDocument/2006/relationships/slideLayout" Target="../slideLayouts/slideLayout656.xml"/><Relationship Id="rId8" Type="http://schemas.openxmlformats.org/officeDocument/2006/relationships/slideLayout" Target="../slideLayouts/slideLayout657.xml"/><Relationship Id="rId9" Type="http://schemas.openxmlformats.org/officeDocument/2006/relationships/slideLayout" Target="../slideLayouts/slideLayout658.xml"/><Relationship Id="rId10" Type="http://schemas.openxmlformats.org/officeDocument/2006/relationships/slideLayout" Target="../slideLayouts/slideLayout659.xml"/></Relationships>
</file>

<file path=ppt/slideMasters/_rels/slideMaster61.xml.rels><?xml version="1.0" encoding="UTF-8" standalone="yes"?>
<Relationships xmlns="http://schemas.openxmlformats.org/package/2006/relationships"><Relationship Id="rId11" Type="http://schemas.openxmlformats.org/officeDocument/2006/relationships/slideLayout" Target="../slideLayouts/slideLayout671.xml"/><Relationship Id="rId12" Type="http://schemas.openxmlformats.org/officeDocument/2006/relationships/theme" Target="../theme/theme61.xml"/><Relationship Id="rId1" Type="http://schemas.openxmlformats.org/officeDocument/2006/relationships/slideLayout" Target="../slideLayouts/slideLayout661.xml"/><Relationship Id="rId2" Type="http://schemas.openxmlformats.org/officeDocument/2006/relationships/slideLayout" Target="../slideLayouts/slideLayout662.xml"/><Relationship Id="rId3" Type="http://schemas.openxmlformats.org/officeDocument/2006/relationships/slideLayout" Target="../slideLayouts/slideLayout663.xml"/><Relationship Id="rId4" Type="http://schemas.openxmlformats.org/officeDocument/2006/relationships/slideLayout" Target="../slideLayouts/slideLayout664.xml"/><Relationship Id="rId5" Type="http://schemas.openxmlformats.org/officeDocument/2006/relationships/slideLayout" Target="../slideLayouts/slideLayout665.xml"/><Relationship Id="rId6" Type="http://schemas.openxmlformats.org/officeDocument/2006/relationships/slideLayout" Target="../slideLayouts/slideLayout666.xml"/><Relationship Id="rId7" Type="http://schemas.openxmlformats.org/officeDocument/2006/relationships/slideLayout" Target="../slideLayouts/slideLayout667.xml"/><Relationship Id="rId8" Type="http://schemas.openxmlformats.org/officeDocument/2006/relationships/slideLayout" Target="../slideLayouts/slideLayout668.xml"/><Relationship Id="rId9" Type="http://schemas.openxmlformats.org/officeDocument/2006/relationships/slideLayout" Target="../slideLayouts/slideLayout669.xml"/><Relationship Id="rId10" Type="http://schemas.openxmlformats.org/officeDocument/2006/relationships/slideLayout" Target="../slideLayouts/slideLayout670.xml"/></Relationships>
</file>

<file path=ppt/slideMasters/_rels/slideMaster62.xml.rels><?xml version="1.0" encoding="UTF-8" standalone="yes"?>
<Relationships xmlns="http://schemas.openxmlformats.org/package/2006/relationships"><Relationship Id="rId11" Type="http://schemas.openxmlformats.org/officeDocument/2006/relationships/slideLayout" Target="../slideLayouts/slideLayout682.xml"/><Relationship Id="rId12" Type="http://schemas.openxmlformats.org/officeDocument/2006/relationships/theme" Target="../theme/theme62.xml"/><Relationship Id="rId1" Type="http://schemas.openxmlformats.org/officeDocument/2006/relationships/slideLayout" Target="../slideLayouts/slideLayout672.xml"/><Relationship Id="rId2" Type="http://schemas.openxmlformats.org/officeDocument/2006/relationships/slideLayout" Target="../slideLayouts/slideLayout673.xml"/><Relationship Id="rId3" Type="http://schemas.openxmlformats.org/officeDocument/2006/relationships/slideLayout" Target="../slideLayouts/slideLayout674.xml"/><Relationship Id="rId4" Type="http://schemas.openxmlformats.org/officeDocument/2006/relationships/slideLayout" Target="../slideLayouts/slideLayout675.xml"/><Relationship Id="rId5" Type="http://schemas.openxmlformats.org/officeDocument/2006/relationships/slideLayout" Target="../slideLayouts/slideLayout676.xml"/><Relationship Id="rId6" Type="http://schemas.openxmlformats.org/officeDocument/2006/relationships/slideLayout" Target="../slideLayouts/slideLayout677.xml"/><Relationship Id="rId7" Type="http://schemas.openxmlformats.org/officeDocument/2006/relationships/slideLayout" Target="../slideLayouts/slideLayout678.xml"/><Relationship Id="rId8" Type="http://schemas.openxmlformats.org/officeDocument/2006/relationships/slideLayout" Target="../slideLayouts/slideLayout679.xml"/><Relationship Id="rId9" Type="http://schemas.openxmlformats.org/officeDocument/2006/relationships/slideLayout" Target="../slideLayouts/slideLayout680.xml"/><Relationship Id="rId10" Type="http://schemas.openxmlformats.org/officeDocument/2006/relationships/slideLayout" Target="../slideLayouts/slideLayout681.xml"/></Relationships>
</file>

<file path=ppt/slideMasters/_rels/slideMaster63.xml.rels><?xml version="1.0" encoding="UTF-8" standalone="yes"?>
<Relationships xmlns="http://schemas.openxmlformats.org/package/2006/relationships"><Relationship Id="rId11" Type="http://schemas.openxmlformats.org/officeDocument/2006/relationships/slideLayout" Target="../slideLayouts/slideLayout693.xml"/><Relationship Id="rId12" Type="http://schemas.openxmlformats.org/officeDocument/2006/relationships/theme" Target="../theme/theme63.xml"/><Relationship Id="rId1" Type="http://schemas.openxmlformats.org/officeDocument/2006/relationships/slideLayout" Target="../slideLayouts/slideLayout683.xml"/><Relationship Id="rId2" Type="http://schemas.openxmlformats.org/officeDocument/2006/relationships/slideLayout" Target="../slideLayouts/slideLayout684.xml"/><Relationship Id="rId3" Type="http://schemas.openxmlformats.org/officeDocument/2006/relationships/slideLayout" Target="../slideLayouts/slideLayout685.xml"/><Relationship Id="rId4" Type="http://schemas.openxmlformats.org/officeDocument/2006/relationships/slideLayout" Target="../slideLayouts/slideLayout686.xml"/><Relationship Id="rId5" Type="http://schemas.openxmlformats.org/officeDocument/2006/relationships/slideLayout" Target="../slideLayouts/slideLayout687.xml"/><Relationship Id="rId6" Type="http://schemas.openxmlformats.org/officeDocument/2006/relationships/slideLayout" Target="../slideLayouts/slideLayout688.xml"/><Relationship Id="rId7" Type="http://schemas.openxmlformats.org/officeDocument/2006/relationships/slideLayout" Target="../slideLayouts/slideLayout689.xml"/><Relationship Id="rId8" Type="http://schemas.openxmlformats.org/officeDocument/2006/relationships/slideLayout" Target="../slideLayouts/slideLayout690.xml"/><Relationship Id="rId9" Type="http://schemas.openxmlformats.org/officeDocument/2006/relationships/slideLayout" Target="../slideLayouts/slideLayout691.xml"/><Relationship Id="rId10" Type="http://schemas.openxmlformats.org/officeDocument/2006/relationships/slideLayout" Target="../slideLayouts/slideLayout692.xml"/></Relationships>
</file>

<file path=ppt/slideMasters/_rels/slideMaster64.xml.rels><?xml version="1.0" encoding="UTF-8" standalone="yes"?>
<Relationships xmlns="http://schemas.openxmlformats.org/package/2006/relationships"><Relationship Id="rId11" Type="http://schemas.openxmlformats.org/officeDocument/2006/relationships/slideLayout" Target="../slideLayouts/slideLayout704.xml"/><Relationship Id="rId12" Type="http://schemas.openxmlformats.org/officeDocument/2006/relationships/theme" Target="../theme/theme64.xml"/><Relationship Id="rId1" Type="http://schemas.openxmlformats.org/officeDocument/2006/relationships/slideLayout" Target="../slideLayouts/slideLayout694.xml"/><Relationship Id="rId2" Type="http://schemas.openxmlformats.org/officeDocument/2006/relationships/slideLayout" Target="../slideLayouts/slideLayout695.xml"/><Relationship Id="rId3" Type="http://schemas.openxmlformats.org/officeDocument/2006/relationships/slideLayout" Target="../slideLayouts/slideLayout696.xml"/><Relationship Id="rId4" Type="http://schemas.openxmlformats.org/officeDocument/2006/relationships/slideLayout" Target="../slideLayouts/slideLayout697.xml"/><Relationship Id="rId5" Type="http://schemas.openxmlformats.org/officeDocument/2006/relationships/slideLayout" Target="../slideLayouts/slideLayout698.xml"/><Relationship Id="rId6" Type="http://schemas.openxmlformats.org/officeDocument/2006/relationships/slideLayout" Target="../slideLayouts/slideLayout699.xml"/><Relationship Id="rId7" Type="http://schemas.openxmlformats.org/officeDocument/2006/relationships/slideLayout" Target="../slideLayouts/slideLayout700.xml"/><Relationship Id="rId8" Type="http://schemas.openxmlformats.org/officeDocument/2006/relationships/slideLayout" Target="../slideLayouts/slideLayout701.xml"/><Relationship Id="rId9" Type="http://schemas.openxmlformats.org/officeDocument/2006/relationships/slideLayout" Target="../slideLayouts/slideLayout702.xml"/><Relationship Id="rId10" Type="http://schemas.openxmlformats.org/officeDocument/2006/relationships/slideLayout" Target="../slideLayouts/slideLayout703.xml"/></Relationships>
</file>

<file path=ppt/slideMasters/_rels/slideMaster65.xml.rels><?xml version="1.0" encoding="UTF-8" standalone="yes"?>
<Relationships xmlns="http://schemas.openxmlformats.org/package/2006/relationships"><Relationship Id="rId11" Type="http://schemas.openxmlformats.org/officeDocument/2006/relationships/slideLayout" Target="../slideLayouts/slideLayout715.xml"/><Relationship Id="rId12" Type="http://schemas.openxmlformats.org/officeDocument/2006/relationships/theme" Target="../theme/theme65.xml"/><Relationship Id="rId1" Type="http://schemas.openxmlformats.org/officeDocument/2006/relationships/slideLayout" Target="../slideLayouts/slideLayout705.xml"/><Relationship Id="rId2" Type="http://schemas.openxmlformats.org/officeDocument/2006/relationships/slideLayout" Target="../slideLayouts/slideLayout706.xml"/><Relationship Id="rId3" Type="http://schemas.openxmlformats.org/officeDocument/2006/relationships/slideLayout" Target="../slideLayouts/slideLayout707.xml"/><Relationship Id="rId4" Type="http://schemas.openxmlformats.org/officeDocument/2006/relationships/slideLayout" Target="../slideLayouts/slideLayout708.xml"/><Relationship Id="rId5" Type="http://schemas.openxmlformats.org/officeDocument/2006/relationships/slideLayout" Target="../slideLayouts/slideLayout709.xml"/><Relationship Id="rId6" Type="http://schemas.openxmlformats.org/officeDocument/2006/relationships/slideLayout" Target="../slideLayouts/slideLayout710.xml"/><Relationship Id="rId7" Type="http://schemas.openxmlformats.org/officeDocument/2006/relationships/slideLayout" Target="../slideLayouts/slideLayout711.xml"/><Relationship Id="rId8" Type="http://schemas.openxmlformats.org/officeDocument/2006/relationships/slideLayout" Target="../slideLayouts/slideLayout712.xml"/><Relationship Id="rId9" Type="http://schemas.openxmlformats.org/officeDocument/2006/relationships/slideLayout" Target="../slideLayouts/slideLayout713.xml"/><Relationship Id="rId10" Type="http://schemas.openxmlformats.org/officeDocument/2006/relationships/slideLayout" Target="../slideLayouts/slideLayout714.xml"/></Relationships>
</file>

<file path=ppt/slideMasters/_rels/slideMaster66.xml.rels><?xml version="1.0" encoding="UTF-8" standalone="yes"?>
<Relationships xmlns="http://schemas.openxmlformats.org/package/2006/relationships"><Relationship Id="rId11" Type="http://schemas.openxmlformats.org/officeDocument/2006/relationships/slideLayout" Target="../slideLayouts/slideLayout726.xml"/><Relationship Id="rId12" Type="http://schemas.openxmlformats.org/officeDocument/2006/relationships/theme" Target="../theme/theme66.xml"/><Relationship Id="rId1" Type="http://schemas.openxmlformats.org/officeDocument/2006/relationships/slideLayout" Target="../slideLayouts/slideLayout716.xml"/><Relationship Id="rId2" Type="http://schemas.openxmlformats.org/officeDocument/2006/relationships/slideLayout" Target="../slideLayouts/slideLayout717.xml"/><Relationship Id="rId3" Type="http://schemas.openxmlformats.org/officeDocument/2006/relationships/slideLayout" Target="../slideLayouts/slideLayout718.xml"/><Relationship Id="rId4" Type="http://schemas.openxmlformats.org/officeDocument/2006/relationships/slideLayout" Target="../slideLayouts/slideLayout719.xml"/><Relationship Id="rId5" Type="http://schemas.openxmlformats.org/officeDocument/2006/relationships/slideLayout" Target="../slideLayouts/slideLayout720.xml"/><Relationship Id="rId6" Type="http://schemas.openxmlformats.org/officeDocument/2006/relationships/slideLayout" Target="../slideLayouts/slideLayout721.xml"/><Relationship Id="rId7" Type="http://schemas.openxmlformats.org/officeDocument/2006/relationships/slideLayout" Target="../slideLayouts/slideLayout722.xml"/><Relationship Id="rId8" Type="http://schemas.openxmlformats.org/officeDocument/2006/relationships/slideLayout" Target="../slideLayouts/slideLayout723.xml"/><Relationship Id="rId9" Type="http://schemas.openxmlformats.org/officeDocument/2006/relationships/slideLayout" Target="../slideLayouts/slideLayout724.xml"/><Relationship Id="rId10" Type="http://schemas.openxmlformats.org/officeDocument/2006/relationships/slideLayout" Target="../slideLayouts/slideLayout725.xml"/></Relationships>
</file>

<file path=ppt/slideMasters/_rels/slideMaster67.xml.rels><?xml version="1.0" encoding="UTF-8" standalone="yes"?>
<Relationships xmlns="http://schemas.openxmlformats.org/package/2006/relationships"><Relationship Id="rId11" Type="http://schemas.openxmlformats.org/officeDocument/2006/relationships/slideLayout" Target="../slideLayouts/slideLayout737.xml"/><Relationship Id="rId12" Type="http://schemas.openxmlformats.org/officeDocument/2006/relationships/theme" Target="../theme/theme67.xml"/><Relationship Id="rId1" Type="http://schemas.openxmlformats.org/officeDocument/2006/relationships/slideLayout" Target="../slideLayouts/slideLayout727.xml"/><Relationship Id="rId2" Type="http://schemas.openxmlformats.org/officeDocument/2006/relationships/slideLayout" Target="../slideLayouts/slideLayout728.xml"/><Relationship Id="rId3" Type="http://schemas.openxmlformats.org/officeDocument/2006/relationships/slideLayout" Target="../slideLayouts/slideLayout729.xml"/><Relationship Id="rId4" Type="http://schemas.openxmlformats.org/officeDocument/2006/relationships/slideLayout" Target="../slideLayouts/slideLayout730.xml"/><Relationship Id="rId5" Type="http://schemas.openxmlformats.org/officeDocument/2006/relationships/slideLayout" Target="../slideLayouts/slideLayout731.xml"/><Relationship Id="rId6" Type="http://schemas.openxmlformats.org/officeDocument/2006/relationships/slideLayout" Target="../slideLayouts/slideLayout732.xml"/><Relationship Id="rId7" Type="http://schemas.openxmlformats.org/officeDocument/2006/relationships/slideLayout" Target="../slideLayouts/slideLayout733.xml"/><Relationship Id="rId8" Type="http://schemas.openxmlformats.org/officeDocument/2006/relationships/slideLayout" Target="../slideLayouts/slideLayout734.xml"/><Relationship Id="rId9" Type="http://schemas.openxmlformats.org/officeDocument/2006/relationships/slideLayout" Target="../slideLayouts/slideLayout735.xml"/><Relationship Id="rId10" Type="http://schemas.openxmlformats.org/officeDocument/2006/relationships/slideLayout" Target="../slideLayouts/slideLayout736.xml"/></Relationships>
</file>

<file path=ppt/slideMasters/_rels/slideMaster68.xml.rels><?xml version="1.0" encoding="UTF-8" standalone="yes"?>
<Relationships xmlns="http://schemas.openxmlformats.org/package/2006/relationships"><Relationship Id="rId11" Type="http://schemas.openxmlformats.org/officeDocument/2006/relationships/slideLayout" Target="../slideLayouts/slideLayout748.xml"/><Relationship Id="rId12" Type="http://schemas.openxmlformats.org/officeDocument/2006/relationships/theme" Target="../theme/theme68.xml"/><Relationship Id="rId1" Type="http://schemas.openxmlformats.org/officeDocument/2006/relationships/slideLayout" Target="../slideLayouts/slideLayout738.xml"/><Relationship Id="rId2" Type="http://schemas.openxmlformats.org/officeDocument/2006/relationships/slideLayout" Target="../slideLayouts/slideLayout739.xml"/><Relationship Id="rId3" Type="http://schemas.openxmlformats.org/officeDocument/2006/relationships/slideLayout" Target="../slideLayouts/slideLayout740.xml"/><Relationship Id="rId4" Type="http://schemas.openxmlformats.org/officeDocument/2006/relationships/slideLayout" Target="../slideLayouts/slideLayout741.xml"/><Relationship Id="rId5" Type="http://schemas.openxmlformats.org/officeDocument/2006/relationships/slideLayout" Target="../slideLayouts/slideLayout742.xml"/><Relationship Id="rId6" Type="http://schemas.openxmlformats.org/officeDocument/2006/relationships/slideLayout" Target="../slideLayouts/slideLayout743.xml"/><Relationship Id="rId7" Type="http://schemas.openxmlformats.org/officeDocument/2006/relationships/slideLayout" Target="../slideLayouts/slideLayout744.xml"/><Relationship Id="rId8" Type="http://schemas.openxmlformats.org/officeDocument/2006/relationships/slideLayout" Target="../slideLayouts/slideLayout745.xml"/><Relationship Id="rId9" Type="http://schemas.openxmlformats.org/officeDocument/2006/relationships/slideLayout" Target="../slideLayouts/slideLayout746.xml"/><Relationship Id="rId10" Type="http://schemas.openxmlformats.org/officeDocument/2006/relationships/slideLayout" Target="../slideLayouts/slideLayout747.xml"/></Relationships>
</file>

<file path=ppt/slideMasters/_rels/slideMaster69.xml.rels><?xml version="1.0" encoding="UTF-8" standalone="yes"?>
<Relationships xmlns="http://schemas.openxmlformats.org/package/2006/relationships"><Relationship Id="rId11" Type="http://schemas.openxmlformats.org/officeDocument/2006/relationships/slideLayout" Target="../slideLayouts/slideLayout759.xml"/><Relationship Id="rId12" Type="http://schemas.openxmlformats.org/officeDocument/2006/relationships/theme" Target="../theme/theme69.xml"/><Relationship Id="rId1" Type="http://schemas.openxmlformats.org/officeDocument/2006/relationships/slideLayout" Target="../slideLayouts/slideLayout749.xml"/><Relationship Id="rId2" Type="http://schemas.openxmlformats.org/officeDocument/2006/relationships/slideLayout" Target="../slideLayouts/slideLayout750.xml"/><Relationship Id="rId3" Type="http://schemas.openxmlformats.org/officeDocument/2006/relationships/slideLayout" Target="../slideLayouts/slideLayout751.xml"/><Relationship Id="rId4" Type="http://schemas.openxmlformats.org/officeDocument/2006/relationships/slideLayout" Target="../slideLayouts/slideLayout752.xml"/><Relationship Id="rId5" Type="http://schemas.openxmlformats.org/officeDocument/2006/relationships/slideLayout" Target="../slideLayouts/slideLayout753.xml"/><Relationship Id="rId6" Type="http://schemas.openxmlformats.org/officeDocument/2006/relationships/slideLayout" Target="../slideLayouts/slideLayout754.xml"/><Relationship Id="rId7" Type="http://schemas.openxmlformats.org/officeDocument/2006/relationships/slideLayout" Target="../slideLayouts/slideLayout755.xml"/><Relationship Id="rId8" Type="http://schemas.openxmlformats.org/officeDocument/2006/relationships/slideLayout" Target="../slideLayouts/slideLayout756.xml"/><Relationship Id="rId9" Type="http://schemas.openxmlformats.org/officeDocument/2006/relationships/slideLayout" Target="../slideLayouts/slideLayout757.xml"/><Relationship Id="rId10" Type="http://schemas.openxmlformats.org/officeDocument/2006/relationships/slideLayout" Target="../slideLayouts/slideLayout758.xml"/></Relationships>
</file>

<file path=ppt/slideMasters/_rels/slideMaster70.xml.rels><?xml version="1.0" encoding="UTF-8" standalone="yes"?>
<Relationships xmlns="http://schemas.openxmlformats.org/package/2006/relationships"><Relationship Id="rId11" Type="http://schemas.openxmlformats.org/officeDocument/2006/relationships/slideLayout" Target="../slideLayouts/slideLayout770.xml"/><Relationship Id="rId12" Type="http://schemas.openxmlformats.org/officeDocument/2006/relationships/theme" Target="../theme/theme70.xml"/><Relationship Id="rId1" Type="http://schemas.openxmlformats.org/officeDocument/2006/relationships/slideLayout" Target="../slideLayouts/slideLayout760.xml"/><Relationship Id="rId2" Type="http://schemas.openxmlformats.org/officeDocument/2006/relationships/slideLayout" Target="../slideLayouts/slideLayout761.xml"/><Relationship Id="rId3" Type="http://schemas.openxmlformats.org/officeDocument/2006/relationships/slideLayout" Target="../slideLayouts/slideLayout762.xml"/><Relationship Id="rId4" Type="http://schemas.openxmlformats.org/officeDocument/2006/relationships/slideLayout" Target="../slideLayouts/slideLayout763.xml"/><Relationship Id="rId5" Type="http://schemas.openxmlformats.org/officeDocument/2006/relationships/slideLayout" Target="../slideLayouts/slideLayout764.xml"/><Relationship Id="rId6" Type="http://schemas.openxmlformats.org/officeDocument/2006/relationships/slideLayout" Target="../slideLayouts/slideLayout765.xml"/><Relationship Id="rId7" Type="http://schemas.openxmlformats.org/officeDocument/2006/relationships/slideLayout" Target="../slideLayouts/slideLayout766.xml"/><Relationship Id="rId8" Type="http://schemas.openxmlformats.org/officeDocument/2006/relationships/slideLayout" Target="../slideLayouts/slideLayout767.xml"/><Relationship Id="rId9" Type="http://schemas.openxmlformats.org/officeDocument/2006/relationships/slideLayout" Target="../slideLayouts/slideLayout768.xml"/><Relationship Id="rId10" Type="http://schemas.openxmlformats.org/officeDocument/2006/relationships/slideLayout" Target="../slideLayouts/slideLayout769.xml"/></Relationships>
</file>

<file path=ppt/slideMasters/_rels/slideMaster71.xml.rels><?xml version="1.0" encoding="UTF-8" standalone="yes"?>
<Relationships xmlns="http://schemas.openxmlformats.org/package/2006/relationships"><Relationship Id="rId11" Type="http://schemas.openxmlformats.org/officeDocument/2006/relationships/slideLayout" Target="../slideLayouts/slideLayout781.xml"/><Relationship Id="rId12" Type="http://schemas.openxmlformats.org/officeDocument/2006/relationships/theme" Target="../theme/theme71.xml"/><Relationship Id="rId1" Type="http://schemas.openxmlformats.org/officeDocument/2006/relationships/slideLayout" Target="../slideLayouts/slideLayout771.xml"/><Relationship Id="rId2" Type="http://schemas.openxmlformats.org/officeDocument/2006/relationships/slideLayout" Target="../slideLayouts/slideLayout772.xml"/><Relationship Id="rId3" Type="http://schemas.openxmlformats.org/officeDocument/2006/relationships/slideLayout" Target="../slideLayouts/slideLayout773.xml"/><Relationship Id="rId4" Type="http://schemas.openxmlformats.org/officeDocument/2006/relationships/slideLayout" Target="../slideLayouts/slideLayout774.xml"/><Relationship Id="rId5" Type="http://schemas.openxmlformats.org/officeDocument/2006/relationships/slideLayout" Target="../slideLayouts/slideLayout775.xml"/><Relationship Id="rId6" Type="http://schemas.openxmlformats.org/officeDocument/2006/relationships/slideLayout" Target="../slideLayouts/slideLayout776.xml"/><Relationship Id="rId7" Type="http://schemas.openxmlformats.org/officeDocument/2006/relationships/slideLayout" Target="../slideLayouts/slideLayout777.xml"/><Relationship Id="rId8" Type="http://schemas.openxmlformats.org/officeDocument/2006/relationships/slideLayout" Target="../slideLayouts/slideLayout778.xml"/><Relationship Id="rId9" Type="http://schemas.openxmlformats.org/officeDocument/2006/relationships/slideLayout" Target="../slideLayouts/slideLayout779.xml"/><Relationship Id="rId10" Type="http://schemas.openxmlformats.org/officeDocument/2006/relationships/slideLayout" Target="../slideLayouts/slideLayout780.xml"/></Relationships>
</file>

<file path=ppt/slideMasters/_rels/slideMaster72.xml.rels><?xml version="1.0" encoding="UTF-8" standalone="yes"?>
<Relationships xmlns="http://schemas.openxmlformats.org/package/2006/relationships"><Relationship Id="rId11" Type="http://schemas.openxmlformats.org/officeDocument/2006/relationships/slideLayout" Target="../slideLayouts/slideLayout792.xml"/><Relationship Id="rId12" Type="http://schemas.openxmlformats.org/officeDocument/2006/relationships/theme" Target="../theme/theme72.xml"/><Relationship Id="rId1" Type="http://schemas.openxmlformats.org/officeDocument/2006/relationships/slideLayout" Target="../slideLayouts/slideLayout782.xml"/><Relationship Id="rId2" Type="http://schemas.openxmlformats.org/officeDocument/2006/relationships/slideLayout" Target="../slideLayouts/slideLayout783.xml"/><Relationship Id="rId3" Type="http://schemas.openxmlformats.org/officeDocument/2006/relationships/slideLayout" Target="../slideLayouts/slideLayout784.xml"/><Relationship Id="rId4" Type="http://schemas.openxmlformats.org/officeDocument/2006/relationships/slideLayout" Target="../slideLayouts/slideLayout785.xml"/><Relationship Id="rId5" Type="http://schemas.openxmlformats.org/officeDocument/2006/relationships/slideLayout" Target="../slideLayouts/slideLayout786.xml"/><Relationship Id="rId6" Type="http://schemas.openxmlformats.org/officeDocument/2006/relationships/slideLayout" Target="../slideLayouts/slideLayout787.xml"/><Relationship Id="rId7" Type="http://schemas.openxmlformats.org/officeDocument/2006/relationships/slideLayout" Target="../slideLayouts/slideLayout788.xml"/><Relationship Id="rId8" Type="http://schemas.openxmlformats.org/officeDocument/2006/relationships/slideLayout" Target="../slideLayouts/slideLayout789.xml"/><Relationship Id="rId9" Type="http://schemas.openxmlformats.org/officeDocument/2006/relationships/slideLayout" Target="../slideLayouts/slideLayout790.xml"/><Relationship Id="rId10" Type="http://schemas.openxmlformats.org/officeDocument/2006/relationships/slideLayout" Target="../slideLayouts/slideLayout791.xml"/></Relationships>
</file>

<file path=ppt/slideMasters/_rels/slideMaster73.xml.rels><?xml version="1.0" encoding="UTF-8" standalone="yes"?>
<Relationships xmlns="http://schemas.openxmlformats.org/package/2006/relationships"><Relationship Id="rId11" Type="http://schemas.openxmlformats.org/officeDocument/2006/relationships/slideLayout" Target="../slideLayouts/slideLayout803.xml"/><Relationship Id="rId12" Type="http://schemas.openxmlformats.org/officeDocument/2006/relationships/theme" Target="../theme/theme73.xml"/><Relationship Id="rId1" Type="http://schemas.openxmlformats.org/officeDocument/2006/relationships/slideLayout" Target="../slideLayouts/slideLayout793.xml"/><Relationship Id="rId2" Type="http://schemas.openxmlformats.org/officeDocument/2006/relationships/slideLayout" Target="../slideLayouts/slideLayout794.xml"/><Relationship Id="rId3" Type="http://schemas.openxmlformats.org/officeDocument/2006/relationships/slideLayout" Target="../slideLayouts/slideLayout795.xml"/><Relationship Id="rId4" Type="http://schemas.openxmlformats.org/officeDocument/2006/relationships/slideLayout" Target="../slideLayouts/slideLayout796.xml"/><Relationship Id="rId5" Type="http://schemas.openxmlformats.org/officeDocument/2006/relationships/slideLayout" Target="../slideLayouts/slideLayout797.xml"/><Relationship Id="rId6" Type="http://schemas.openxmlformats.org/officeDocument/2006/relationships/slideLayout" Target="../slideLayouts/slideLayout798.xml"/><Relationship Id="rId7" Type="http://schemas.openxmlformats.org/officeDocument/2006/relationships/slideLayout" Target="../slideLayouts/slideLayout799.xml"/><Relationship Id="rId8" Type="http://schemas.openxmlformats.org/officeDocument/2006/relationships/slideLayout" Target="../slideLayouts/slideLayout800.xml"/><Relationship Id="rId9" Type="http://schemas.openxmlformats.org/officeDocument/2006/relationships/slideLayout" Target="../slideLayouts/slideLayout801.xml"/><Relationship Id="rId10" Type="http://schemas.openxmlformats.org/officeDocument/2006/relationships/slideLayout" Target="../slideLayouts/slideLayout802.xml"/></Relationships>
</file>

<file path=ppt/slideMasters/_rels/slideMaster74.xml.rels><?xml version="1.0" encoding="UTF-8" standalone="yes"?>
<Relationships xmlns="http://schemas.openxmlformats.org/package/2006/relationships"><Relationship Id="rId11" Type="http://schemas.openxmlformats.org/officeDocument/2006/relationships/slideLayout" Target="../slideLayouts/slideLayout814.xml"/><Relationship Id="rId12" Type="http://schemas.openxmlformats.org/officeDocument/2006/relationships/theme" Target="../theme/theme74.xml"/><Relationship Id="rId1" Type="http://schemas.openxmlformats.org/officeDocument/2006/relationships/slideLayout" Target="../slideLayouts/slideLayout804.xml"/><Relationship Id="rId2" Type="http://schemas.openxmlformats.org/officeDocument/2006/relationships/slideLayout" Target="../slideLayouts/slideLayout805.xml"/><Relationship Id="rId3" Type="http://schemas.openxmlformats.org/officeDocument/2006/relationships/slideLayout" Target="../slideLayouts/slideLayout806.xml"/><Relationship Id="rId4" Type="http://schemas.openxmlformats.org/officeDocument/2006/relationships/slideLayout" Target="../slideLayouts/slideLayout807.xml"/><Relationship Id="rId5" Type="http://schemas.openxmlformats.org/officeDocument/2006/relationships/slideLayout" Target="../slideLayouts/slideLayout808.xml"/><Relationship Id="rId6" Type="http://schemas.openxmlformats.org/officeDocument/2006/relationships/slideLayout" Target="../slideLayouts/slideLayout809.xml"/><Relationship Id="rId7" Type="http://schemas.openxmlformats.org/officeDocument/2006/relationships/slideLayout" Target="../slideLayouts/slideLayout810.xml"/><Relationship Id="rId8" Type="http://schemas.openxmlformats.org/officeDocument/2006/relationships/slideLayout" Target="../slideLayouts/slideLayout811.xml"/><Relationship Id="rId9" Type="http://schemas.openxmlformats.org/officeDocument/2006/relationships/slideLayout" Target="../slideLayouts/slideLayout812.xml"/><Relationship Id="rId10" Type="http://schemas.openxmlformats.org/officeDocument/2006/relationships/slideLayout" Target="../slideLayouts/slideLayout813.xml"/></Relationships>
</file>

<file path=ppt/slideMasters/_rels/slideMaster75.xml.rels><?xml version="1.0" encoding="UTF-8" standalone="yes"?>
<Relationships xmlns="http://schemas.openxmlformats.org/package/2006/relationships"><Relationship Id="rId11" Type="http://schemas.openxmlformats.org/officeDocument/2006/relationships/slideLayout" Target="../slideLayouts/slideLayout825.xml"/><Relationship Id="rId12" Type="http://schemas.openxmlformats.org/officeDocument/2006/relationships/theme" Target="../theme/theme75.xml"/><Relationship Id="rId1" Type="http://schemas.openxmlformats.org/officeDocument/2006/relationships/slideLayout" Target="../slideLayouts/slideLayout815.xml"/><Relationship Id="rId2" Type="http://schemas.openxmlformats.org/officeDocument/2006/relationships/slideLayout" Target="../slideLayouts/slideLayout816.xml"/><Relationship Id="rId3" Type="http://schemas.openxmlformats.org/officeDocument/2006/relationships/slideLayout" Target="../slideLayouts/slideLayout817.xml"/><Relationship Id="rId4" Type="http://schemas.openxmlformats.org/officeDocument/2006/relationships/slideLayout" Target="../slideLayouts/slideLayout818.xml"/><Relationship Id="rId5" Type="http://schemas.openxmlformats.org/officeDocument/2006/relationships/slideLayout" Target="../slideLayouts/slideLayout819.xml"/><Relationship Id="rId6" Type="http://schemas.openxmlformats.org/officeDocument/2006/relationships/slideLayout" Target="../slideLayouts/slideLayout820.xml"/><Relationship Id="rId7" Type="http://schemas.openxmlformats.org/officeDocument/2006/relationships/slideLayout" Target="../slideLayouts/slideLayout821.xml"/><Relationship Id="rId8" Type="http://schemas.openxmlformats.org/officeDocument/2006/relationships/slideLayout" Target="../slideLayouts/slideLayout822.xml"/><Relationship Id="rId9" Type="http://schemas.openxmlformats.org/officeDocument/2006/relationships/slideLayout" Target="../slideLayouts/slideLayout823.xml"/><Relationship Id="rId10" Type="http://schemas.openxmlformats.org/officeDocument/2006/relationships/slideLayout" Target="../slideLayouts/slideLayout824.xml"/></Relationships>
</file>

<file path=ppt/slideMasters/_rels/slideMaster76.xml.rels><?xml version="1.0" encoding="UTF-8" standalone="yes"?>
<Relationships xmlns="http://schemas.openxmlformats.org/package/2006/relationships"><Relationship Id="rId11" Type="http://schemas.openxmlformats.org/officeDocument/2006/relationships/slideLayout" Target="../slideLayouts/slideLayout836.xml"/><Relationship Id="rId12" Type="http://schemas.openxmlformats.org/officeDocument/2006/relationships/theme" Target="../theme/theme76.xml"/><Relationship Id="rId1" Type="http://schemas.openxmlformats.org/officeDocument/2006/relationships/slideLayout" Target="../slideLayouts/slideLayout826.xml"/><Relationship Id="rId2" Type="http://schemas.openxmlformats.org/officeDocument/2006/relationships/slideLayout" Target="../slideLayouts/slideLayout827.xml"/><Relationship Id="rId3" Type="http://schemas.openxmlformats.org/officeDocument/2006/relationships/slideLayout" Target="../slideLayouts/slideLayout828.xml"/><Relationship Id="rId4" Type="http://schemas.openxmlformats.org/officeDocument/2006/relationships/slideLayout" Target="../slideLayouts/slideLayout829.xml"/><Relationship Id="rId5" Type="http://schemas.openxmlformats.org/officeDocument/2006/relationships/slideLayout" Target="../slideLayouts/slideLayout830.xml"/><Relationship Id="rId6" Type="http://schemas.openxmlformats.org/officeDocument/2006/relationships/slideLayout" Target="../slideLayouts/slideLayout831.xml"/><Relationship Id="rId7" Type="http://schemas.openxmlformats.org/officeDocument/2006/relationships/slideLayout" Target="../slideLayouts/slideLayout832.xml"/><Relationship Id="rId8" Type="http://schemas.openxmlformats.org/officeDocument/2006/relationships/slideLayout" Target="../slideLayouts/slideLayout833.xml"/><Relationship Id="rId9" Type="http://schemas.openxmlformats.org/officeDocument/2006/relationships/slideLayout" Target="../slideLayouts/slideLayout834.xml"/><Relationship Id="rId10" Type="http://schemas.openxmlformats.org/officeDocument/2006/relationships/slideLayout" Target="../slideLayouts/slideLayout835.xml"/></Relationships>
</file>

<file path=ppt/slideMasters/_rels/slideMaster77.xml.rels><?xml version="1.0" encoding="UTF-8" standalone="yes"?>
<Relationships xmlns="http://schemas.openxmlformats.org/package/2006/relationships"><Relationship Id="rId11" Type="http://schemas.openxmlformats.org/officeDocument/2006/relationships/slideLayout" Target="../slideLayouts/slideLayout847.xml"/><Relationship Id="rId12" Type="http://schemas.openxmlformats.org/officeDocument/2006/relationships/theme" Target="../theme/theme77.xml"/><Relationship Id="rId1" Type="http://schemas.openxmlformats.org/officeDocument/2006/relationships/slideLayout" Target="../slideLayouts/slideLayout837.xml"/><Relationship Id="rId2" Type="http://schemas.openxmlformats.org/officeDocument/2006/relationships/slideLayout" Target="../slideLayouts/slideLayout838.xml"/><Relationship Id="rId3" Type="http://schemas.openxmlformats.org/officeDocument/2006/relationships/slideLayout" Target="../slideLayouts/slideLayout839.xml"/><Relationship Id="rId4" Type="http://schemas.openxmlformats.org/officeDocument/2006/relationships/slideLayout" Target="../slideLayouts/slideLayout840.xml"/><Relationship Id="rId5" Type="http://schemas.openxmlformats.org/officeDocument/2006/relationships/slideLayout" Target="../slideLayouts/slideLayout841.xml"/><Relationship Id="rId6" Type="http://schemas.openxmlformats.org/officeDocument/2006/relationships/slideLayout" Target="../slideLayouts/slideLayout842.xml"/><Relationship Id="rId7" Type="http://schemas.openxmlformats.org/officeDocument/2006/relationships/slideLayout" Target="../slideLayouts/slideLayout843.xml"/><Relationship Id="rId8" Type="http://schemas.openxmlformats.org/officeDocument/2006/relationships/slideLayout" Target="../slideLayouts/slideLayout844.xml"/><Relationship Id="rId9" Type="http://schemas.openxmlformats.org/officeDocument/2006/relationships/slideLayout" Target="../slideLayouts/slideLayout845.xml"/><Relationship Id="rId10" Type="http://schemas.openxmlformats.org/officeDocument/2006/relationships/slideLayout" Target="../slideLayouts/slideLayout846.xml"/></Relationships>
</file>

<file path=ppt/slideMasters/_rels/slideMaster78.xml.rels><?xml version="1.0" encoding="UTF-8" standalone="yes"?>
<Relationships xmlns="http://schemas.openxmlformats.org/package/2006/relationships"><Relationship Id="rId11" Type="http://schemas.openxmlformats.org/officeDocument/2006/relationships/slideLayout" Target="../slideLayouts/slideLayout858.xml"/><Relationship Id="rId12" Type="http://schemas.openxmlformats.org/officeDocument/2006/relationships/theme" Target="../theme/theme78.xml"/><Relationship Id="rId1" Type="http://schemas.openxmlformats.org/officeDocument/2006/relationships/slideLayout" Target="../slideLayouts/slideLayout848.xml"/><Relationship Id="rId2" Type="http://schemas.openxmlformats.org/officeDocument/2006/relationships/slideLayout" Target="../slideLayouts/slideLayout849.xml"/><Relationship Id="rId3" Type="http://schemas.openxmlformats.org/officeDocument/2006/relationships/slideLayout" Target="../slideLayouts/slideLayout850.xml"/><Relationship Id="rId4" Type="http://schemas.openxmlformats.org/officeDocument/2006/relationships/slideLayout" Target="../slideLayouts/slideLayout851.xml"/><Relationship Id="rId5" Type="http://schemas.openxmlformats.org/officeDocument/2006/relationships/slideLayout" Target="../slideLayouts/slideLayout852.xml"/><Relationship Id="rId6" Type="http://schemas.openxmlformats.org/officeDocument/2006/relationships/slideLayout" Target="../slideLayouts/slideLayout853.xml"/><Relationship Id="rId7" Type="http://schemas.openxmlformats.org/officeDocument/2006/relationships/slideLayout" Target="../slideLayouts/slideLayout854.xml"/><Relationship Id="rId8" Type="http://schemas.openxmlformats.org/officeDocument/2006/relationships/slideLayout" Target="../slideLayouts/slideLayout855.xml"/><Relationship Id="rId9" Type="http://schemas.openxmlformats.org/officeDocument/2006/relationships/slideLayout" Target="../slideLayouts/slideLayout856.xml"/><Relationship Id="rId10" Type="http://schemas.openxmlformats.org/officeDocument/2006/relationships/slideLayout" Target="../slideLayouts/slideLayout857.xml"/></Relationships>
</file>

<file path=ppt/slideMasters/_rels/slideMaster79.xml.rels><?xml version="1.0" encoding="UTF-8" standalone="yes"?>
<Relationships xmlns="http://schemas.openxmlformats.org/package/2006/relationships"><Relationship Id="rId11" Type="http://schemas.openxmlformats.org/officeDocument/2006/relationships/slideLayout" Target="../slideLayouts/slideLayout869.xml"/><Relationship Id="rId12" Type="http://schemas.openxmlformats.org/officeDocument/2006/relationships/theme" Target="../theme/theme79.xml"/><Relationship Id="rId1" Type="http://schemas.openxmlformats.org/officeDocument/2006/relationships/slideLayout" Target="../slideLayouts/slideLayout859.xml"/><Relationship Id="rId2" Type="http://schemas.openxmlformats.org/officeDocument/2006/relationships/slideLayout" Target="../slideLayouts/slideLayout860.xml"/><Relationship Id="rId3" Type="http://schemas.openxmlformats.org/officeDocument/2006/relationships/slideLayout" Target="../slideLayouts/slideLayout861.xml"/><Relationship Id="rId4" Type="http://schemas.openxmlformats.org/officeDocument/2006/relationships/slideLayout" Target="../slideLayouts/slideLayout862.xml"/><Relationship Id="rId5" Type="http://schemas.openxmlformats.org/officeDocument/2006/relationships/slideLayout" Target="../slideLayouts/slideLayout863.xml"/><Relationship Id="rId6" Type="http://schemas.openxmlformats.org/officeDocument/2006/relationships/slideLayout" Target="../slideLayouts/slideLayout864.xml"/><Relationship Id="rId7" Type="http://schemas.openxmlformats.org/officeDocument/2006/relationships/slideLayout" Target="../slideLayouts/slideLayout865.xml"/><Relationship Id="rId8" Type="http://schemas.openxmlformats.org/officeDocument/2006/relationships/slideLayout" Target="../slideLayouts/slideLayout866.xml"/><Relationship Id="rId9" Type="http://schemas.openxmlformats.org/officeDocument/2006/relationships/slideLayout" Target="../slideLayouts/slideLayout867.xml"/><Relationship Id="rId10" Type="http://schemas.openxmlformats.org/officeDocument/2006/relationships/slideLayout" Target="../slideLayouts/slideLayout868.xml"/></Relationships>
</file>

<file path=ppt/slideMasters/_rels/slideMaster80.xml.rels><?xml version="1.0" encoding="UTF-8" standalone="yes"?>
<Relationships xmlns="http://schemas.openxmlformats.org/package/2006/relationships"><Relationship Id="rId11" Type="http://schemas.openxmlformats.org/officeDocument/2006/relationships/slideLayout" Target="../slideLayouts/slideLayout880.xml"/><Relationship Id="rId12" Type="http://schemas.openxmlformats.org/officeDocument/2006/relationships/theme" Target="../theme/theme80.xml"/><Relationship Id="rId1" Type="http://schemas.openxmlformats.org/officeDocument/2006/relationships/slideLayout" Target="../slideLayouts/slideLayout870.xml"/><Relationship Id="rId2" Type="http://schemas.openxmlformats.org/officeDocument/2006/relationships/slideLayout" Target="../slideLayouts/slideLayout871.xml"/><Relationship Id="rId3" Type="http://schemas.openxmlformats.org/officeDocument/2006/relationships/slideLayout" Target="../slideLayouts/slideLayout872.xml"/><Relationship Id="rId4" Type="http://schemas.openxmlformats.org/officeDocument/2006/relationships/slideLayout" Target="../slideLayouts/slideLayout873.xml"/><Relationship Id="rId5" Type="http://schemas.openxmlformats.org/officeDocument/2006/relationships/slideLayout" Target="../slideLayouts/slideLayout874.xml"/><Relationship Id="rId6" Type="http://schemas.openxmlformats.org/officeDocument/2006/relationships/slideLayout" Target="../slideLayouts/slideLayout875.xml"/><Relationship Id="rId7" Type="http://schemas.openxmlformats.org/officeDocument/2006/relationships/slideLayout" Target="../slideLayouts/slideLayout876.xml"/><Relationship Id="rId8" Type="http://schemas.openxmlformats.org/officeDocument/2006/relationships/slideLayout" Target="../slideLayouts/slideLayout877.xml"/><Relationship Id="rId9" Type="http://schemas.openxmlformats.org/officeDocument/2006/relationships/slideLayout" Target="../slideLayouts/slideLayout878.xml"/><Relationship Id="rId10" Type="http://schemas.openxmlformats.org/officeDocument/2006/relationships/slideLayout" Target="../slideLayouts/slideLayout879.xml"/></Relationships>
</file>

<file path=ppt/slideMasters/_rels/slideMaster81.xml.rels><?xml version="1.0" encoding="UTF-8" standalone="yes"?>
<Relationships xmlns="http://schemas.openxmlformats.org/package/2006/relationships"><Relationship Id="rId11" Type="http://schemas.openxmlformats.org/officeDocument/2006/relationships/slideLayout" Target="../slideLayouts/slideLayout891.xml"/><Relationship Id="rId12" Type="http://schemas.openxmlformats.org/officeDocument/2006/relationships/theme" Target="../theme/theme81.xml"/><Relationship Id="rId1" Type="http://schemas.openxmlformats.org/officeDocument/2006/relationships/slideLayout" Target="../slideLayouts/slideLayout881.xml"/><Relationship Id="rId2" Type="http://schemas.openxmlformats.org/officeDocument/2006/relationships/slideLayout" Target="../slideLayouts/slideLayout882.xml"/><Relationship Id="rId3" Type="http://schemas.openxmlformats.org/officeDocument/2006/relationships/slideLayout" Target="../slideLayouts/slideLayout883.xml"/><Relationship Id="rId4" Type="http://schemas.openxmlformats.org/officeDocument/2006/relationships/slideLayout" Target="../slideLayouts/slideLayout884.xml"/><Relationship Id="rId5" Type="http://schemas.openxmlformats.org/officeDocument/2006/relationships/slideLayout" Target="../slideLayouts/slideLayout885.xml"/><Relationship Id="rId6" Type="http://schemas.openxmlformats.org/officeDocument/2006/relationships/slideLayout" Target="../slideLayouts/slideLayout886.xml"/><Relationship Id="rId7" Type="http://schemas.openxmlformats.org/officeDocument/2006/relationships/slideLayout" Target="../slideLayouts/slideLayout887.xml"/><Relationship Id="rId8" Type="http://schemas.openxmlformats.org/officeDocument/2006/relationships/slideLayout" Target="../slideLayouts/slideLayout888.xml"/><Relationship Id="rId9" Type="http://schemas.openxmlformats.org/officeDocument/2006/relationships/slideLayout" Target="../slideLayouts/slideLayout889.xml"/><Relationship Id="rId10" Type="http://schemas.openxmlformats.org/officeDocument/2006/relationships/slideLayout" Target="../slideLayouts/slideLayout890.xml"/></Relationships>
</file>

<file path=ppt/slideMasters/_rels/slideMaster82.xml.rels><?xml version="1.0" encoding="UTF-8" standalone="yes"?>
<Relationships xmlns="http://schemas.openxmlformats.org/package/2006/relationships"><Relationship Id="rId11" Type="http://schemas.openxmlformats.org/officeDocument/2006/relationships/slideLayout" Target="../slideLayouts/slideLayout902.xml"/><Relationship Id="rId12" Type="http://schemas.openxmlformats.org/officeDocument/2006/relationships/theme" Target="../theme/theme82.xml"/><Relationship Id="rId1" Type="http://schemas.openxmlformats.org/officeDocument/2006/relationships/slideLayout" Target="../slideLayouts/slideLayout892.xml"/><Relationship Id="rId2" Type="http://schemas.openxmlformats.org/officeDocument/2006/relationships/slideLayout" Target="../slideLayouts/slideLayout893.xml"/><Relationship Id="rId3" Type="http://schemas.openxmlformats.org/officeDocument/2006/relationships/slideLayout" Target="../slideLayouts/slideLayout894.xml"/><Relationship Id="rId4" Type="http://schemas.openxmlformats.org/officeDocument/2006/relationships/slideLayout" Target="../slideLayouts/slideLayout895.xml"/><Relationship Id="rId5" Type="http://schemas.openxmlformats.org/officeDocument/2006/relationships/slideLayout" Target="../slideLayouts/slideLayout896.xml"/><Relationship Id="rId6" Type="http://schemas.openxmlformats.org/officeDocument/2006/relationships/slideLayout" Target="../slideLayouts/slideLayout897.xml"/><Relationship Id="rId7" Type="http://schemas.openxmlformats.org/officeDocument/2006/relationships/slideLayout" Target="../slideLayouts/slideLayout898.xml"/><Relationship Id="rId8" Type="http://schemas.openxmlformats.org/officeDocument/2006/relationships/slideLayout" Target="../slideLayouts/slideLayout899.xml"/><Relationship Id="rId9" Type="http://schemas.openxmlformats.org/officeDocument/2006/relationships/slideLayout" Target="../slideLayouts/slideLayout900.xml"/><Relationship Id="rId10" Type="http://schemas.openxmlformats.org/officeDocument/2006/relationships/slideLayout" Target="../slideLayouts/slideLayout901.xml"/></Relationships>
</file>

<file path=ppt/slideMasters/_rels/slideMaster83.xml.rels><?xml version="1.0" encoding="UTF-8" standalone="yes"?>
<Relationships xmlns="http://schemas.openxmlformats.org/package/2006/relationships"><Relationship Id="rId11" Type="http://schemas.openxmlformats.org/officeDocument/2006/relationships/slideLayout" Target="../slideLayouts/slideLayout913.xml"/><Relationship Id="rId12" Type="http://schemas.openxmlformats.org/officeDocument/2006/relationships/theme" Target="../theme/theme83.xml"/><Relationship Id="rId1" Type="http://schemas.openxmlformats.org/officeDocument/2006/relationships/slideLayout" Target="../slideLayouts/slideLayout903.xml"/><Relationship Id="rId2" Type="http://schemas.openxmlformats.org/officeDocument/2006/relationships/slideLayout" Target="../slideLayouts/slideLayout904.xml"/><Relationship Id="rId3" Type="http://schemas.openxmlformats.org/officeDocument/2006/relationships/slideLayout" Target="../slideLayouts/slideLayout905.xml"/><Relationship Id="rId4" Type="http://schemas.openxmlformats.org/officeDocument/2006/relationships/slideLayout" Target="../slideLayouts/slideLayout906.xml"/><Relationship Id="rId5" Type="http://schemas.openxmlformats.org/officeDocument/2006/relationships/slideLayout" Target="../slideLayouts/slideLayout907.xml"/><Relationship Id="rId6" Type="http://schemas.openxmlformats.org/officeDocument/2006/relationships/slideLayout" Target="../slideLayouts/slideLayout908.xml"/><Relationship Id="rId7" Type="http://schemas.openxmlformats.org/officeDocument/2006/relationships/slideLayout" Target="../slideLayouts/slideLayout909.xml"/><Relationship Id="rId8" Type="http://schemas.openxmlformats.org/officeDocument/2006/relationships/slideLayout" Target="../slideLayouts/slideLayout910.xml"/><Relationship Id="rId9" Type="http://schemas.openxmlformats.org/officeDocument/2006/relationships/slideLayout" Target="../slideLayouts/slideLayout911.xml"/><Relationship Id="rId10" Type="http://schemas.openxmlformats.org/officeDocument/2006/relationships/slideLayout" Target="../slideLayouts/slideLayout912.xml"/></Relationships>
</file>

<file path=ppt/slideMasters/_rels/slideMaster84.xml.rels><?xml version="1.0" encoding="UTF-8" standalone="yes"?>
<Relationships xmlns="http://schemas.openxmlformats.org/package/2006/relationships"><Relationship Id="rId11" Type="http://schemas.openxmlformats.org/officeDocument/2006/relationships/slideLayout" Target="../slideLayouts/slideLayout924.xml"/><Relationship Id="rId12" Type="http://schemas.openxmlformats.org/officeDocument/2006/relationships/theme" Target="../theme/theme84.xml"/><Relationship Id="rId1" Type="http://schemas.openxmlformats.org/officeDocument/2006/relationships/slideLayout" Target="../slideLayouts/slideLayout914.xml"/><Relationship Id="rId2" Type="http://schemas.openxmlformats.org/officeDocument/2006/relationships/slideLayout" Target="../slideLayouts/slideLayout915.xml"/><Relationship Id="rId3" Type="http://schemas.openxmlformats.org/officeDocument/2006/relationships/slideLayout" Target="../slideLayouts/slideLayout916.xml"/><Relationship Id="rId4" Type="http://schemas.openxmlformats.org/officeDocument/2006/relationships/slideLayout" Target="../slideLayouts/slideLayout917.xml"/><Relationship Id="rId5" Type="http://schemas.openxmlformats.org/officeDocument/2006/relationships/slideLayout" Target="../slideLayouts/slideLayout918.xml"/><Relationship Id="rId6" Type="http://schemas.openxmlformats.org/officeDocument/2006/relationships/slideLayout" Target="../slideLayouts/slideLayout919.xml"/><Relationship Id="rId7" Type="http://schemas.openxmlformats.org/officeDocument/2006/relationships/slideLayout" Target="../slideLayouts/slideLayout920.xml"/><Relationship Id="rId8" Type="http://schemas.openxmlformats.org/officeDocument/2006/relationships/slideLayout" Target="../slideLayouts/slideLayout921.xml"/><Relationship Id="rId9" Type="http://schemas.openxmlformats.org/officeDocument/2006/relationships/slideLayout" Target="../slideLayouts/slideLayout922.xml"/><Relationship Id="rId10" Type="http://schemas.openxmlformats.org/officeDocument/2006/relationships/slideLayout" Target="../slideLayouts/slideLayout923.xml"/></Relationships>
</file>

<file path=ppt/slideMasters/_rels/slideMaster85.xml.rels><?xml version="1.0" encoding="UTF-8" standalone="yes"?>
<Relationships xmlns="http://schemas.openxmlformats.org/package/2006/relationships"><Relationship Id="rId11" Type="http://schemas.openxmlformats.org/officeDocument/2006/relationships/slideLayout" Target="../slideLayouts/slideLayout935.xml"/><Relationship Id="rId12" Type="http://schemas.openxmlformats.org/officeDocument/2006/relationships/theme" Target="../theme/theme85.xml"/><Relationship Id="rId1" Type="http://schemas.openxmlformats.org/officeDocument/2006/relationships/slideLayout" Target="../slideLayouts/slideLayout925.xml"/><Relationship Id="rId2" Type="http://schemas.openxmlformats.org/officeDocument/2006/relationships/slideLayout" Target="../slideLayouts/slideLayout926.xml"/><Relationship Id="rId3" Type="http://schemas.openxmlformats.org/officeDocument/2006/relationships/slideLayout" Target="../slideLayouts/slideLayout927.xml"/><Relationship Id="rId4" Type="http://schemas.openxmlformats.org/officeDocument/2006/relationships/slideLayout" Target="../slideLayouts/slideLayout928.xml"/><Relationship Id="rId5" Type="http://schemas.openxmlformats.org/officeDocument/2006/relationships/slideLayout" Target="../slideLayouts/slideLayout929.xml"/><Relationship Id="rId6" Type="http://schemas.openxmlformats.org/officeDocument/2006/relationships/slideLayout" Target="../slideLayouts/slideLayout930.xml"/><Relationship Id="rId7" Type="http://schemas.openxmlformats.org/officeDocument/2006/relationships/slideLayout" Target="../slideLayouts/slideLayout931.xml"/><Relationship Id="rId8" Type="http://schemas.openxmlformats.org/officeDocument/2006/relationships/slideLayout" Target="../slideLayouts/slideLayout932.xml"/><Relationship Id="rId9" Type="http://schemas.openxmlformats.org/officeDocument/2006/relationships/slideLayout" Target="../slideLayouts/slideLayout933.xml"/><Relationship Id="rId10" Type="http://schemas.openxmlformats.org/officeDocument/2006/relationships/slideLayout" Target="../slideLayouts/slideLayout934.xml"/></Relationships>
</file>

<file path=ppt/slideMasters/_rels/slideMaster86.xml.rels><?xml version="1.0" encoding="UTF-8" standalone="yes"?>
<Relationships xmlns="http://schemas.openxmlformats.org/package/2006/relationships"><Relationship Id="rId11" Type="http://schemas.openxmlformats.org/officeDocument/2006/relationships/slideLayout" Target="../slideLayouts/slideLayout946.xml"/><Relationship Id="rId12" Type="http://schemas.openxmlformats.org/officeDocument/2006/relationships/theme" Target="../theme/theme86.xml"/><Relationship Id="rId1" Type="http://schemas.openxmlformats.org/officeDocument/2006/relationships/slideLayout" Target="../slideLayouts/slideLayout936.xml"/><Relationship Id="rId2" Type="http://schemas.openxmlformats.org/officeDocument/2006/relationships/slideLayout" Target="../slideLayouts/slideLayout937.xml"/><Relationship Id="rId3" Type="http://schemas.openxmlformats.org/officeDocument/2006/relationships/slideLayout" Target="../slideLayouts/slideLayout938.xml"/><Relationship Id="rId4" Type="http://schemas.openxmlformats.org/officeDocument/2006/relationships/slideLayout" Target="../slideLayouts/slideLayout939.xml"/><Relationship Id="rId5" Type="http://schemas.openxmlformats.org/officeDocument/2006/relationships/slideLayout" Target="../slideLayouts/slideLayout940.xml"/><Relationship Id="rId6" Type="http://schemas.openxmlformats.org/officeDocument/2006/relationships/slideLayout" Target="../slideLayouts/slideLayout941.xml"/><Relationship Id="rId7" Type="http://schemas.openxmlformats.org/officeDocument/2006/relationships/slideLayout" Target="../slideLayouts/slideLayout942.xml"/><Relationship Id="rId8" Type="http://schemas.openxmlformats.org/officeDocument/2006/relationships/slideLayout" Target="../slideLayouts/slideLayout943.xml"/><Relationship Id="rId9" Type="http://schemas.openxmlformats.org/officeDocument/2006/relationships/slideLayout" Target="../slideLayouts/slideLayout944.xml"/><Relationship Id="rId10" Type="http://schemas.openxmlformats.org/officeDocument/2006/relationships/slideLayout" Target="../slideLayouts/slideLayout945.xml"/></Relationships>
</file>

<file path=ppt/slideMasters/_rels/slideMaster87.xml.rels><?xml version="1.0" encoding="UTF-8" standalone="yes"?>
<Relationships xmlns="http://schemas.openxmlformats.org/package/2006/relationships"><Relationship Id="rId11" Type="http://schemas.openxmlformats.org/officeDocument/2006/relationships/slideLayout" Target="../slideLayouts/slideLayout957.xml"/><Relationship Id="rId12" Type="http://schemas.openxmlformats.org/officeDocument/2006/relationships/theme" Target="../theme/theme87.xml"/><Relationship Id="rId1" Type="http://schemas.openxmlformats.org/officeDocument/2006/relationships/slideLayout" Target="../slideLayouts/slideLayout947.xml"/><Relationship Id="rId2" Type="http://schemas.openxmlformats.org/officeDocument/2006/relationships/slideLayout" Target="../slideLayouts/slideLayout948.xml"/><Relationship Id="rId3" Type="http://schemas.openxmlformats.org/officeDocument/2006/relationships/slideLayout" Target="../slideLayouts/slideLayout949.xml"/><Relationship Id="rId4" Type="http://schemas.openxmlformats.org/officeDocument/2006/relationships/slideLayout" Target="../slideLayouts/slideLayout950.xml"/><Relationship Id="rId5" Type="http://schemas.openxmlformats.org/officeDocument/2006/relationships/slideLayout" Target="../slideLayouts/slideLayout951.xml"/><Relationship Id="rId6" Type="http://schemas.openxmlformats.org/officeDocument/2006/relationships/slideLayout" Target="../slideLayouts/slideLayout952.xml"/><Relationship Id="rId7" Type="http://schemas.openxmlformats.org/officeDocument/2006/relationships/slideLayout" Target="../slideLayouts/slideLayout953.xml"/><Relationship Id="rId8" Type="http://schemas.openxmlformats.org/officeDocument/2006/relationships/slideLayout" Target="../slideLayouts/slideLayout954.xml"/><Relationship Id="rId9" Type="http://schemas.openxmlformats.org/officeDocument/2006/relationships/slideLayout" Target="../slideLayouts/slideLayout955.xml"/><Relationship Id="rId10" Type="http://schemas.openxmlformats.org/officeDocument/2006/relationships/slideLayout" Target="../slideLayouts/slideLayout956.xml"/></Relationships>
</file>

<file path=ppt/slideMasters/_rels/slideMaster88.xml.rels><?xml version="1.0" encoding="UTF-8" standalone="yes"?>
<Relationships xmlns="http://schemas.openxmlformats.org/package/2006/relationships"><Relationship Id="rId11" Type="http://schemas.openxmlformats.org/officeDocument/2006/relationships/slideLayout" Target="../slideLayouts/slideLayout968.xml"/><Relationship Id="rId12" Type="http://schemas.openxmlformats.org/officeDocument/2006/relationships/theme" Target="../theme/theme88.xml"/><Relationship Id="rId1" Type="http://schemas.openxmlformats.org/officeDocument/2006/relationships/slideLayout" Target="../slideLayouts/slideLayout958.xml"/><Relationship Id="rId2" Type="http://schemas.openxmlformats.org/officeDocument/2006/relationships/slideLayout" Target="../slideLayouts/slideLayout959.xml"/><Relationship Id="rId3" Type="http://schemas.openxmlformats.org/officeDocument/2006/relationships/slideLayout" Target="../slideLayouts/slideLayout960.xml"/><Relationship Id="rId4" Type="http://schemas.openxmlformats.org/officeDocument/2006/relationships/slideLayout" Target="../slideLayouts/slideLayout961.xml"/><Relationship Id="rId5" Type="http://schemas.openxmlformats.org/officeDocument/2006/relationships/slideLayout" Target="../slideLayouts/slideLayout962.xml"/><Relationship Id="rId6" Type="http://schemas.openxmlformats.org/officeDocument/2006/relationships/slideLayout" Target="../slideLayouts/slideLayout963.xml"/><Relationship Id="rId7" Type="http://schemas.openxmlformats.org/officeDocument/2006/relationships/slideLayout" Target="../slideLayouts/slideLayout964.xml"/><Relationship Id="rId8" Type="http://schemas.openxmlformats.org/officeDocument/2006/relationships/slideLayout" Target="../slideLayouts/slideLayout965.xml"/><Relationship Id="rId9" Type="http://schemas.openxmlformats.org/officeDocument/2006/relationships/slideLayout" Target="../slideLayouts/slideLayout966.xml"/><Relationship Id="rId10" Type="http://schemas.openxmlformats.org/officeDocument/2006/relationships/slideLayout" Target="../slideLayouts/slideLayout967.xml"/></Relationships>
</file>

<file path=ppt/slideMasters/_rels/slideMaster89.xml.rels><?xml version="1.0" encoding="UTF-8" standalone="yes"?>
<Relationships xmlns="http://schemas.openxmlformats.org/package/2006/relationships"><Relationship Id="rId11" Type="http://schemas.openxmlformats.org/officeDocument/2006/relationships/slideLayout" Target="../slideLayouts/slideLayout979.xml"/><Relationship Id="rId12" Type="http://schemas.openxmlformats.org/officeDocument/2006/relationships/theme" Target="../theme/theme89.xml"/><Relationship Id="rId1" Type="http://schemas.openxmlformats.org/officeDocument/2006/relationships/slideLayout" Target="../slideLayouts/slideLayout969.xml"/><Relationship Id="rId2" Type="http://schemas.openxmlformats.org/officeDocument/2006/relationships/slideLayout" Target="../slideLayouts/slideLayout970.xml"/><Relationship Id="rId3" Type="http://schemas.openxmlformats.org/officeDocument/2006/relationships/slideLayout" Target="../slideLayouts/slideLayout971.xml"/><Relationship Id="rId4" Type="http://schemas.openxmlformats.org/officeDocument/2006/relationships/slideLayout" Target="../slideLayouts/slideLayout972.xml"/><Relationship Id="rId5" Type="http://schemas.openxmlformats.org/officeDocument/2006/relationships/slideLayout" Target="../slideLayouts/slideLayout973.xml"/><Relationship Id="rId6" Type="http://schemas.openxmlformats.org/officeDocument/2006/relationships/slideLayout" Target="../slideLayouts/slideLayout974.xml"/><Relationship Id="rId7" Type="http://schemas.openxmlformats.org/officeDocument/2006/relationships/slideLayout" Target="../slideLayouts/slideLayout975.xml"/><Relationship Id="rId8" Type="http://schemas.openxmlformats.org/officeDocument/2006/relationships/slideLayout" Target="../slideLayouts/slideLayout976.xml"/><Relationship Id="rId9" Type="http://schemas.openxmlformats.org/officeDocument/2006/relationships/slideLayout" Target="../slideLayouts/slideLayout977.xml"/><Relationship Id="rId10" Type="http://schemas.openxmlformats.org/officeDocument/2006/relationships/slideLayout" Target="../slideLayouts/slideLayout978.xml"/></Relationships>
</file>

<file path=ppt/slideMasters/_rels/slideMaster90.xml.rels><?xml version="1.0" encoding="UTF-8" standalone="yes"?>
<Relationships xmlns="http://schemas.openxmlformats.org/package/2006/relationships"><Relationship Id="rId11" Type="http://schemas.openxmlformats.org/officeDocument/2006/relationships/slideLayout" Target="../slideLayouts/slideLayout990.xml"/><Relationship Id="rId12" Type="http://schemas.openxmlformats.org/officeDocument/2006/relationships/theme" Target="../theme/theme90.xml"/><Relationship Id="rId1" Type="http://schemas.openxmlformats.org/officeDocument/2006/relationships/slideLayout" Target="../slideLayouts/slideLayout980.xml"/><Relationship Id="rId2" Type="http://schemas.openxmlformats.org/officeDocument/2006/relationships/slideLayout" Target="../slideLayouts/slideLayout981.xml"/><Relationship Id="rId3" Type="http://schemas.openxmlformats.org/officeDocument/2006/relationships/slideLayout" Target="../slideLayouts/slideLayout982.xml"/><Relationship Id="rId4" Type="http://schemas.openxmlformats.org/officeDocument/2006/relationships/slideLayout" Target="../slideLayouts/slideLayout983.xml"/><Relationship Id="rId5" Type="http://schemas.openxmlformats.org/officeDocument/2006/relationships/slideLayout" Target="../slideLayouts/slideLayout984.xml"/><Relationship Id="rId6" Type="http://schemas.openxmlformats.org/officeDocument/2006/relationships/slideLayout" Target="../slideLayouts/slideLayout985.xml"/><Relationship Id="rId7" Type="http://schemas.openxmlformats.org/officeDocument/2006/relationships/slideLayout" Target="../slideLayouts/slideLayout986.xml"/><Relationship Id="rId8" Type="http://schemas.openxmlformats.org/officeDocument/2006/relationships/slideLayout" Target="../slideLayouts/slideLayout987.xml"/><Relationship Id="rId9" Type="http://schemas.openxmlformats.org/officeDocument/2006/relationships/slideLayout" Target="../slideLayouts/slideLayout988.xml"/><Relationship Id="rId10" Type="http://schemas.openxmlformats.org/officeDocument/2006/relationships/slideLayout" Target="../slideLayouts/slideLayout989.xml"/></Relationships>
</file>

<file path=ppt/slideMasters/_rels/slideMaster91.xml.rels><?xml version="1.0" encoding="UTF-8" standalone="yes"?>
<Relationships xmlns="http://schemas.openxmlformats.org/package/2006/relationships"><Relationship Id="rId11" Type="http://schemas.openxmlformats.org/officeDocument/2006/relationships/slideLayout" Target="../slideLayouts/slideLayout1001.xml"/><Relationship Id="rId12" Type="http://schemas.openxmlformats.org/officeDocument/2006/relationships/theme" Target="../theme/theme91.xml"/><Relationship Id="rId1" Type="http://schemas.openxmlformats.org/officeDocument/2006/relationships/slideLayout" Target="../slideLayouts/slideLayout991.xml"/><Relationship Id="rId2" Type="http://schemas.openxmlformats.org/officeDocument/2006/relationships/slideLayout" Target="../slideLayouts/slideLayout992.xml"/><Relationship Id="rId3" Type="http://schemas.openxmlformats.org/officeDocument/2006/relationships/slideLayout" Target="../slideLayouts/slideLayout993.xml"/><Relationship Id="rId4" Type="http://schemas.openxmlformats.org/officeDocument/2006/relationships/slideLayout" Target="../slideLayouts/slideLayout994.xml"/><Relationship Id="rId5" Type="http://schemas.openxmlformats.org/officeDocument/2006/relationships/slideLayout" Target="../slideLayouts/slideLayout995.xml"/><Relationship Id="rId6" Type="http://schemas.openxmlformats.org/officeDocument/2006/relationships/slideLayout" Target="../slideLayouts/slideLayout996.xml"/><Relationship Id="rId7" Type="http://schemas.openxmlformats.org/officeDocument/2006/relationships/slideLayout" Target="../slideLayouts/slideLayout997.xml"/><Relationship Id="rId8" Type="http://schemas.openxmlformats.org/officeDocument/2006/relationships/slideLayout" Target="../slideLayouts/slideLayout998.xml"/><Relationship Id="rId9" Type="http://schemas.openxmlformats.org/officeDocument/2006/relationships/slideLayout" Target="../slideLayouts/slideLayout999.xml"/><Relationship Id="rId10" Type="http://schemas.openxmlformats.org/officeDocument/2006/relationships/slideLayout" Target="../slideLayouts/slideLayout1000.xml"/></Relationships>
</file>

<file path=ppt/slideMasters/_rels/slideMaster92.xml.rels><?xml version="1.0" encoding="UTF-8" standalone="yes"?>
<Relationships xmlns="http://schemas.openxmlformats.org/package/2006/relationships"><Relationship Id="rId11" Type="http://schemas.openxmlformats.org/officeDocument/2006/relationships/slideLayout" Target="../slideLayouts/slideLayout1012.xml"/><Relationship Id="rId12" Type="http://schemas.openxmlformats.org/officeDocument/2006/relationships/theme" Target="../theme/theme92.xml"/><Relationship Id="rId1" Type="http://schemas.openxmlformats.org/officeDocument/2006/relationships/slideLayout" Target="../slideLayouts/slideLayout1002.xml"/><Relationship Id="rId2" Type="http://schemas.openxmlformats.org/officeDocument/2006/relationships/slideLayout" Target="../slideLayouts/slideLayout1003.xml"/><Relationship Id="rId3" Type="http://schemas.openxmlformats.org/officeDocument/2006/relationships/slideLayout" Target="../slideLayouts/slideLayout1004.xml"/><Relationship Id="rId4" Type="http://schemas.openxmlformats.org/officeDocument/2006/relationships/slideLayout" Target="../slideLayouts/slideLayout1005.xml"/><Relationship Id="rId5" Type="http://schemas.openxmlformats.org/officeDocument/2006/relationships/slideLayout" Target="../slideLayouts/slideLayout1006.xml"/><Relationship Id="rId6" Type="http://schemas.openxmlformats.org/officeDocument/2006/relationships/slideLayout" Target="../slideLayouts/slideLayout1007.xml"/><Relationship Id="rId7" Type="http://schemas.openxmlformats.org/officeDocument/2006/relationships/slideLayout" Target="../slideLayouts/slideLayout1008.xml"/><Relationship Id="rId8" Type="http://schemas.openxmlformats.org/officeDocument/2006/relationships/slideLayout" Target="../slideLayouts/slideLayout1009.xml"/><Relationship Id="rId9" Type="http://schemas.openxmlformats.org/officeDocument/2006/relationships/slideLayout" Target="../slideLayouts/slideLayout1010.xml"/><Relationship Id="rId10" Type="http://schemas.openxmlformats.org/officeDocument/2006/relationships/slideLayout" Target="../slideLayouts/slideLayout1011.xml"/></Relationships>
</file>

<file path=ppt/slideMasters/_rels/slideMaster93.xml.rels><?xml version="1.0" encoding="UTF-8" standalone="yes"?>
<Relationships xmlns="http://schemas.openxmlformats.org/package/2006/relationships"><Relationship Id="rId11" Type="http://schemas.openxmlformats.org/officeDocument/2006/relationships/slideLayout" Target="../slideLayouts/slideLayout1023.xml"/><Relationship Id="rId12" Type="http://schemas.openxmlformats.org/officeDocument/2006/relationships/theme" Target="../theme/theme93.xml"/><Relationship Id="rId1" Type="http://schemas.openxmlformats.org/officeDocument/2006/relationships/slideLayout" Target="../slideLayouts/slideLayout1013.xml"/><Relationship Id="rId2" Type="http://schemas.openxmlformats.org/officeDocument/2006/relationships/slideLayout" Target="../slideLayouts/slideLayout1014.xml"/><Relationship Id="rId3" Type="http://schemas.openxmlformats.org/officeDocument/2006/relationships/slideLayout" Target="../slideLayouts/slideLayout1015.xml"/><Relationship Id="rId4" Type="http://schemas.openxmlformats.org/officeDocument/2006/relationships/slideLayout" Target="../slideLayouts/slideLayout1016.xml"/><Relationship Id="rId5" Type="http://schemas.openxmlformats.org/officeDocument/2006/relationships/slideLayout" Target="../slideLayouts/slideLayout1017.xml"/><Relationship Id="rId6" Type="http://schemas.openxmlformats.org/officeDocument/2006/relationships/slideLayout" Target="../slideLayouts/slideLayout1018.xml"/><Relationship Id="rId7" Type="http://schemas.openxmlformats.org/officeDocument/2006/relationships/slideLayout" Target="../slideLayouts/slideLayout1019.xml"/><Relationship Id="rId8" Type="http://schemas.openxmlformats.org/officeDocument/2006/relationships/slideLayout" Target="../slideLayouts/slideLayout1020.xml"/><Relationship Id="rId9" Type="http://schemas.openxmlformats.org/officeDocument/2006/relationships/slideLayout" Target="../slideLayouts/slideLayout1021.xml"/><Relationship Id="rId10" Type="http://schemas.openxmlformats.org/officeDocument/2006/relationships/slideLayout" Target="../slideLayouts/slideLayout1022.xml"/></Relationships>
</file>

<file path=ppt/slideMasters/_rels/slideMaster94.xml.rels><?xml version="1.0" encoding="UTF-8" standalone="yes"?>
<Relationships xmlns="http://schemas.openxmlformats.org/package/2006/relationships"><Relationship Id="rId11" Type="http://schemas.openxmlformats.org/officeDocument/2006/relationships/slideLayout" Target="../slideLayouts/slideLayout1034.xml"/><Relationship Id="rId12" Type="http://schemas.openxmlformats.org/officeDocument/2006/relationships/theme" Target="../theme/theme94.xml"/><Relationship Id="rId1" Type="http://schemas.openxmlformats.org/officeDocument/2006/relationships/slideLayout" Target="../slideLayouts/slideLayout1024.xml"/><Relationship Id="rId2" Type="http://schemas.openxmlformats.org/officeDocument/2006/relationships/slideLayout" Target="../slideLayouts/slideLayout1025.xml"/><Relationship Id="rId3" Type="http://schemas.openxmlformats.org/officeDocument/2006/relationships/slideLayout" Target="../slideLayouts/slideLayout1026.xml"/><Relationship Id="rId4" Type="http://schemas.openxmlformats.org/officeDocument/2006/relationships/slideLayout" Target="../slideLayouts/slideLayout1027.xml"/><Relationship Id="rId5" Type="http://schemas.openxmlformats.org/officeDocument/2006/relationships/slideLayout" Target="../slideLayouts/slideLayout1028.xml"/><Relationship Id="rId6" Type="http://schemas.openxmlformats.org/officeDocument/2006/relationships/slideLayout" Target="../slideLayouts/slideLayout1029.xml"/><Relationship Id="rId7" Type="http://schemas.openxmlformats.org/officeDocument/2006/relationships/slideLayout" Target="../slideLayouts/slideLayout1030.xml"/><Relationship Id="rId8" Type="http://schemas.openxmlformats.org/officeDocument/2006/relationships/slideLayout" Target="../slideLayouts/slideLayout1031.xml"/><Relationship Id="rId9" Type="http://schemas.openxmlformats.org/officeDocument/2006/relationships/slideLayout" Target="../slideLayouts/slideLayout1032.xml"/><Relationship Id="rId10" Type="http://schemas.openxmlformats.org/officeDocument/2006/relationships/slideLayout" Target="../slideLayouts/slideLayout1033.xml"/></Relationships>
</file>

<file path=ppt/slideMasters/_rels/slideMaster95.xml.rels><?xml version="1.0" encoding="UTF-8" standalone="yes"?>
<Relationships xmlns="http://schemas.openxmlformats.org/package/2006/relationships"><Relationship Id="rId11" Type="http://schemas.openxmlformats.org/officeDocument/2006/relationships/slideLayout" Target="../slideLayouts/slideLayout1045.xml"/><Relationship Id="rId12" Type="http://schemas.openxmlformats.org/officeDocument/2006/relationships/theme" Target="../theme/theme95.xml"/><Relationship Id="rId1" Type="http://schemas.openxmlformats.org/officeDocument/2006/relationships/slideLayout" Target="../slideLayouts/slideLayout1035.xml"/><Relationship Id="rId2" Type="http://schemas.openxmlformats.org/officeDocument/2006/relationships/slideLayout" Target="../slideLayouts/slideLayout1036.xml"/><Relationship Id="rId3" Type="http://schemas.openxmlformats.org/officeDocument/2006/relationships/slideLayout" Target="../slideLayouts/slideLayout1037.xml"/><Relationship Id="rId4" Type="http://schemas.openxmlformats.org/officeDocument/2006/relationships/slideLayout" Target="../slideLayouts/slideLayout1038.xml"/><Relationship Id="rId5" Type="http://schemas.openxmlformats.org/officeDocument/2006/relationships/slideLayout" Target="../slideLayouts/slideLayout1039.xml"/><Relationship Id="rId6" Type="http://schemas.openxmlformats.org/officeDocument/2006/relationships/slideLayout" Target="../slideLayouts/slideLayout1040.xml"/><Relationship Id="rId7" Type="http://schemas.openxmlformats.org/officeDocument/2006/relationships/slideLayout" Target="../slideLayouts/slideLayout1041.xml"/><Relationship Id="rId8" Type="http://schemas.openxmlformats.org/officeDocument/2006/relationships/slideLayout" Target="../slideLayouts/slideLayout1042.xml"/><Relationship Id="rId9" Type="http://schemas.openxmlformats.org/officeDocument/2006/relationships/slideLayout" Target="../slideLayouts/slideLayout1043.xml"/><Relationship Id="rId10" Type="http://schemas.openxmlformats.org/officeDocument/2006/relationships/slideLayout" Target="../slideLayouts/slideLayout1044.xml"/></Relationships>
</file>

<file path=ppt/slideMasters/_rels/slideMaster96.xml.rels><?xml version="1.0" encoding="UTF-8" standalone="yes"?>
<Relationships xmlns="http://schemas.openxmlformats.org/package/2006/relationships"><Relationship Id="rId11" Type="http://schemas.openxmlformats.org/officeDocument/2006/relationships/slideLayout" Target="../slideLayouts/slideLayout1056.xml"/><Relationship Id="rId12" Type="http://schemas.openxmlformats.org/officeDocument/2006/relationships/theme" Target="../theme/theme96.xml"/><Relationship Id="rId1" Type="http://schemas.openxmlformats.org/officeDocument/2006/relationships/slideLayout" Target="../slideLayouts/slideLayout1046.xml"/><Relationship Id="rId2" Type="http://schemas.openxmlformats.org/officeDocument/2006/relationships/slideLayout" Target="../slideLayouts/slideLayout1047.xml"/><Relationship Id="rId3" Type="http://schemas.openxmlformats.org/officeDocument/2006/relationships/slideLayout" Target="../slideLayouts/slideLayout1048.xml"/><Relationship Id="rId4" Type="http://schemas.openxmlformats.org/officeDocument/2006/relationships/slideLayout" Target="../slideLayouts/slideLayout1049.xml"/><Relationship Id="rId5" Type="http://schemas.openxmlformats.org/officeDocument/2006/relationships/slideLayout" Target="../slideLayouts/slideLayout1050.xml"/><Relationship Id="rId6" Type="http://schemas.openxmlformats.org/officeDocument/2006/relationships/slideLayout" Target="../slideLayouts/slideLayout1051.xml"/><Relationship Id="rId7" Type="http://schemas.openxmlformats.org/officeDocument/2006/relationships/slideLayout" Target="../slideLayouts/slideLayout1052.xml"/><Relationship Id="rId8" Type="http://schemas.openxmlformats.org/officeDocument/2006/relationships/slideLayout" Target="../slideLayouts/slideLayout1053.xml"/><Relationship Id="rId9" Type="http://schemas.openxmlformats.org/officeDocument/2006/relationships/slideLayout" Target="../slideLayouts/slideLayout1054.xml"/><Relationship Id="rId10" Type="http://schemas.openxmlformats.org/officeDocument/2006/relationships/slideLayout" Target="../slideLayouts/slideLayout1055.xml"/></Relationships>
</file>

<file path=ppt/slideMasters/_rels/slideMaster97.xml.rels><?xml version="1.0" encoding="UTF-8" standalone="yes"?>
<Relationships xmlns="http://schemas.openxmlformats.org/package/2006/relationships"><Relationship Id="rId11" Type="http://schemas.openxmlformats.org/officeDocument/2006/relationships/slideLayout" Target="../slideLayouts/slideLayout1067.xml"/><Relationship Id="rId12" Type="http://schemas.openxmlformats.org/officeDocument/2006/relationships/theme" Target="../theme/theme97.xml"/><Relationship Id="rId1" Type="http://schemas.openxmlformats.org/officeDocument/2006/relationships/slideLayout" Target="../slideLayouts/slideLayout1057.xml"/><Relationship Id="rId2" Type="http://schemas.openxmlformats.org/officeDocument/2006/relationships/slideLayout" Target="../slideLayouts/slideLayout1058.xml"/><Relationship Id="rId3" Type="http://schemas.openxmlformats.org/officeDocument/2006/relationships/slideLayout" Target="../slideLayouts/slideLayout1059.xml"/><Relationship Id="rId4" Type="http://schemas.openxmlformats.org/officeDocument/2006/relationships/slideLayout" Target="../slideLayouts/slideLayout1060.xml"/><Relationship Id="rId5" Type="http://schemas.openxmlformats.org/officeDocument/2006/relationships/slideLayout" Target="../slideLayouts/slideLayout1061.xml"/><Relationship Id="rId6" Type="http://schemas.openxmlformats.org/officeDocument/2006/relationships/slideLayout" Target="../slideLayouts/slideLayout1062.xml"/><Relationship Id="rId7" Type="http://schemas.openxmlformats.org/officeDocument/2006/relationships/slideLayout" Target="../slideLayouts/slideLayout1063.xml"/><Relationship Id="rId8" Type="http://schemas.openxmlformats.org/officeDocument/2006/relationships/slideLayout" Target="../slideLayouts/slideLayout1064.xml"/><Relationship Id="rId9" Type="http://schemas.openxmlformats.org/officeDocument/2006/relationships/slideLayout" Target="../slideLayouts/slideLayout1065.xml"/><Relationship Id="rId10" Type="http://schemas.openxmlformats.org/officeDocument/2006/relationships/slideLayout" Target="../slideLayouts/slideLayout1066.xml"/></Relationships>
</file>

<file path=ppt/slideMasters/_rels/slideMaster98.xml.rels><?xml version="1.0" encoding="UTF-8" standalone="yes"?>
<Relationships xmlns="http://schemas.openxmlformats.org/package/2006/relationships"><Relationship Id="rId11" Type="http://schemas.openxmlformats.org/officeDocument/2006/relationships/slideLayout" Target="../slideLayouts/slideLayout1078.xml"/><Relationship Id="rId12" Type="http://schemas.openxmlformats.org/officeDocument/2006/relationships/theme" Target="../theme/theme98.xml"/><Relationship Id="rId1" Type="http://schemas.openxmlformats.org/officeDocument/2006/relationships/slideLayout" Target="../slideLayouts/slideLayout1068.xml"/><Relationship Id="rId2" Type="http://schemas.openxmlformats.org/officeDocument/2006/relationships/slideLayout" Target="../slideLayouts/slideLayout1069.xml"/><Relationship Id="rId3" Type="http://schemas.openxmlformats.org/officeDocument/2006/relationships/slideLayout" Target="../slideLayouts/slideLayout1070.xml"/><Relationship Id="rId4" Type="http://schemas.openxmlformats.org/officeDocument/2006/relationships/slideLayout" Target="../slideLayouts/slideLayout1071.xml"/><Relationship Id="rId5" Type="http://schemas.openxmlformats.org/officeDocument/2006/relationships/slideLayout" Target="../slideLayouts/slideLayout1072.xml"/><Relationship Id="rId6" Type="http://schemas.openxmlformats.org/officeDocument/2006/relationships/slideLayout" Target="../slideLayouts/slideLayout1073.xml"/><Relationship Id="rId7" Type="http://schemas.openxmlformats.org/officeDocument/2006/relationships/slideLayout" Target="../slideLayouts/slideLayout1074.xml"/><Relationship Id="rId8" Type="http://schemas.openxmlformats.org/officeDocument/2006/relationships/slideLayout" Target="../slideLayouts/slideLayout1075.xml"/><Relationship Id="rId9" Type="http://schemas.openxmlformats.org/officeDocument/2006/relationships/slideLayout" Target="../slideLayouts/slideLayout1076.xml"/><Relationship Id="rId10" Type="http://schemas.openxmlformats.org/officeDocument/2006/relationships/slideLayout" Target="../slideLayouts/slideLayout1077.xml"/></Relationships>
</file>

<file path=ppt/slideMasters/_rels/slideMaster99.xml.rels><?xml version="1.0" encoding="UTF-8" standalone="yes"?>
<Relationships xmlns="http://schemas.openxmlformats.org/package/2006/relationships"><Relationship Id="rId11" Type="http://schemas.openxmlformats.org/officeDocument/2006/relationships/slideLayout" Target="../slideLayouts/slideLayout1089.xml"/><Relationship Id="rId12" Type="http://schemas.openxmlformats.org/officeDocument/2006/relationships/theme" Target="../theme/theme99.xml"/><Relationship Id="rId1" Type="http://schemas.openxmlformats.org/officeDocument/2006/relationships/slideLayout" Target="../slideLayouts/slideLayout1079.xml"/><Relationship Id="rId2" Type="http://schemas.openxmlformats.org/officeDocument/2006/relationships/slideLayout" Target="../slideLayouts/slideLayout1080.xml"/><Relationship Id="rId3" Type="http://schemas.openxmlformats.org/officeDocument/2006/relationships/slideLayout" Target="../slideLayouts/slideLayout1081.xml"/><Relationship Id="rId4" Type="http://schemas.openxmlformats.org/officeDocument/2006/relationships/slideLayout" Target="../slideLayouts/slideLayout1082.xml"/><Relationship Id="rId5" Type="http://schemas.openxmlformats.org/officeDocument/2006/relationships/slideLayout" Target="../slideLayouts/slideLayout1083.xml"/><Relationship Id="rId6" Type="http://schemas.openxmlformats.org/officeDocument/2006/relationships/slideLayout" Target="../slideLayouts/slideLayout1084.xml"/><Relationship Id="rId7" Type="http://schemas.openxmlformats.org/officeDocument/2006/relationships/slideLayout" Target="../slideLayouts/slideLayout1085.xml"/><Relationship Id="rId8" Type="http://schemas.openxmlformats.org/officeDocument/2006/relationships/slideLayout" Target="../slideLayouts/slideLayout1086.xml"/><Relationship Id="rId9" Type="http://schemas.openxmlformats.org/officeDocument/2006/relationships/slideLayout" Target="../slideLayouts/slideLayout1087.xml"/><Relationship Id="rId10" Type="http://schemas.openxmlformats.org/officeDocument/2006/relationships/slideLayout" Target="../slideLayouts/slideLayout1088.xml"/></Relationships>
</file>

<file path=ppt/slideMasters/_rels/slideMaster100.xml.rels><?xml version="1.0" encoding="UTF-8" standalone="yes"?>
<Relationships xmlns="http://schemas.openxmlformats.org/package/2006/relationships"><Relationship Id="rId11" Type="http://schemas.openxmlformats.org/officeDocument/2006/relationships/slideLayout" Target="../slideLayouts/slideLayout1100.xml"/><Relationship Id="rId12" Type="http://schemas.openxmlformats.org/officeDocument/2006/relationships/theme" Target="../theme/theme100.xml"/><Relationship Id="rId1" Type="http://schemas.openxmlformats.org/officeDocument/2006/relationships/slideLayout" Target="../slideLayouts/slideLayout1090.xml"/><Relationship Id="rId2" Type="http://schemas.openxmlformats.org/officeDocument/2006/relationships/slideLayout" Target="../slideLayouts/slideLayout1091.xml"/><Relationship Id="rId3" Type="http://schemas.openxmlformats.org/officeDocument/2006/relationships/slideLayout" Target="../slideLayouts/slideLayout1092.xml"/><Relationship Id="rId4" Type="http://schemas.openxmlformats.org/officeDocument/2006/relationships/slideLayout" Target="../slideLayouts/slideLayout1093.xml"/><Relationship Id="rId5" Type="http://schemas.openxmlformats.org/officeDocument/2006/relationships/slideLayout" Target="../slideLayouts/slideLayout1094.xml"/><Relationship Id="rId6" Type="http://schemas.openxmlformats.org/officeDocument/2006/relationships/slideLayout" Target="../slideLayouts/slideLayout1095.xml"/><Relationship Id="rId7" Type="http://schemas.openxmlformats.org/officeDocument/2006/relationships/slideLayout" Target="../slideLayouts/slideLayout1096.xml"/><Relationship Id="rId8" Type="http://schemas.openxmlformats.org/officeDocument/2006/relationships/slideLayout" Target="../slideLayouts/slideLayout1097.xml"/><Relationship Id="rId9" Type="http://schemas.openxmlformats.org/officeDocument/2006/relationships/slideLayout" Target="../slideLayouts/slideLayout1098.xml"/><Relationship Id="rId10" Type="http://schemas.openxmlformats.org/officeDocument/2006/relationships/slideLayout" Target="../slideLayouts/slideLayout1099.xml"/></Relationships>
</file>

<file path=ppt/slideMasters/_rels/slideMaster101.xml.rels><?xml version="1.0" encoding="UTF-8" standalone="yes"?>
<Relationships xmlns="http://schemas.openxmlformats.org/package/2006/relationships"><Relationship Id="rId11" Type="http://schemas.openxmlformats.org/officeDocument/2006/relationships/slideLayout" Target="../slideLayouts/slideLayout1111.xml"/><Relationship Id="rId12" Type="http://schemas.openxmlformats.org/officeDocument/2006/relationships/theme" Target="../theme/theme101.xml"/><Relationship Id="rId1" Type="http://schemas.openxmlformats.org/officeDocument/2006/relationships/slideLayout" Target="../slideLayouts/slideLayout1101.xml"/><Relationship Id="rId2" Type="http://schemas.openxmlformats.org/officeDocument/2006/relationships/slideLayout" Target="../slideLayouts/slideLayout1102.xml"/><Relationship Id="rId3" Type="http://schemas.openxmlformats.org/officeDocument/2006/relationships/slideLayout" Target="../slideLayouts/slideLayout1103.xml"/><Relationship Id="rId4" Type="http://schemas.openxmlformats.org/officeDocument/2006/relationships/slideLayout" Target="../slideLayouts/slideLayout1104.xml"/><Relationship Id="rId5" Type="http://schemas.openxmlformats.org/officeDocument/2006/relationships/slideLayout" Target="../slideLayouts/slideLayout1105.xml"/><Relationship Id="rId6" Type="http://schemas.openxmlformats.org/officeDocument/2006/relationships/slideLayout" Target="../slideLayouts/slideLayout1106.xml"/><Relationship Id="rId7" Type="http://schemas.openxmlformats.org/officeDocument/2006/relationships/slideLayout" Target="../slideLayouts/slideLayout1107.xml"/><Relationship Id="rId8" Type="http://schemas.openxmlformats.org/officeDocument/2006/relationships/slideLayout" Target="../slideLayouts/slideLayout1108.xml"/><Relationship Id="rId9" Type="http://schemas.openxmlformats.org/officeDocument/2006/relationships/slideLayout" Target="../slideLayouts/slideLayout1109.xml"/><Relationship Id="rId10" Type="http://schemas.openxmlformats.org/officeDocument/2006/relationships/slideLayout" Target="../slideLayouts/slideLayout1110.xml"/></Relationships>
</file>

<file path=ppt/slideMasters/_rels/slideMaster102.xml.rels><?xml version="1.0" encoding="UTF-8" standalone="yes"?>
<Relationships xmlns="http://schemas.openxmlformats.org/package/2006/relationships"><Relationship Id="rId11" Type="http://schemas.openxmlformats.org/officeDocument/2006/relationships/slideLayout" Target="../slideLayouts/slideLayout1122.xml"/><Relationship Id="rId12" Type="http://schemas.openxmlformats.org/officeDocument/2006/relationships/theme" Target="../theme/theme102.xml"/><Relationship Id="rId1" Type="http://schemas.openxmlformats.org/officeDocument/2006/relationships/slideLayout" Target="../slideLayouts/slideLayout1112.xml"/><Relationship Id="rId2" Type="http://schemas.openxmlformats.org/officeDocument/2006/relationships/slideLayout" Target="../slideLayouts/slideLayout1113.xml"/><Relationship Id="rId3" Type="http://schemas.openxmlformats.org/officeDocument/2006/relationships/slideLayout" Target="../slideLayouts/slideLayout1114.xml"/><Relationship Id="rId4" Type="http://schemas.openxmlformats.org/officeDocument/2006/relationships/slideLayout" Target="../slideLayouts/slideLayout1115.xml"/><Relationship Id="rId5" Type="http://schemas.openxmlformats.org/officeDocument/2006/relationships/slideLayout" Target="../slideLayouts/slideLayout1116.xml"/><Relationship Id="rId6" Type="http://schemas.openxmlformats.org/officeDocument/2006/relationships/slideLayout" Target="../slideLayouts/slideLayout1117.xml"/><Relationship Id="rId7" Type="http://schemas.openxmlformats.org/officeDocument/2006/relationships/slideLayout" Target="../slideLayouts/slideLayout1118.xml"/><Relationship Id="rId8" Type="http://schemas.openxmlformats.org/officeDocument/2006/relationships/slideLayout" Target="../slideLayouts/slideLayout1119.xml"/><Relationship Id="rId9" Type="http://schemas.openxmlformats.org/officeDocument/2006/relationships/slideLayout" Target="../slideLayouts/slideLayout1120.xml"/><Relationship Id="rId10" Type="http://schemas.openxmlformats.org/officeDocument/2006/relationships/slideLayout" Target="../slideLayouts/slideLayout1121.xml"/></Relationships>
</file>

<file path=ppt/slideMasters/_rels/slideMaster103.xml.rels><?xml version="1.0" encoding="UTF-8" standalone="yes"?>
<Relationships xmlns="http://schemas.openxmlformats.org/package/2006/relationships"><Relationship Id="rId11" Type="http://schemas.openxmlformats.org/officeDocument/2006/relationships/slideLayout" Target="../slideLayouts/slideLayout1133.xml"/><Relationship Id="rId12" Type="http://schemas.openxmlformats.org/officeDocument/2006/relationships/theme" Target="../theme/theme103.xml"/><Relationship Id="rId1" Type="http://schemas.openxmlformats.org/officeDocument/2006/relationships/slideLayout" Target="../slideLayouts/slideLayout1123.xml"/><Relationship Id="rId2" Type="http://schemas.openxmlformats.org/officeDocument/2006/relationships/slideLayout" Target="../slideLayouts/slideLayout1124.xml"/><Relationship Id="rId3" Type="http://schemas.openxmlformats.org/officeDocument/2006/relationships/slideLayout" Target="../slideLayouts/slideLayout1125.xml"/><Relationship Id="rId4" Type="http://schemas.openxmlformats.org/officeDocument/2006/relationships/slideLayout" Target="../slideLayouts/slideLayout1126.xml"/><Relationship Id="rId5" Type="http://schemas.openxmlformats.org/officeDocument/2006/relationships/slideLayout" Target="../slideLayouts/slideLayout1127.xml"/><Relationship Id="rId6" Type="http://schemas.openxmlformats.org/officeDocument/2006/relationships/slideLayout" Target="../slideLayouts/slideLayout1128.xml"/><Relationship Id="rId7" Type="http://schemas.openxmlformats.org/officeDocument/2006/relationships/slideLayout" Target="../slideLayouts/slideLayout1129.xml"/><Relationship Id="rId8" Type="http://schemas.openxmlformats.org/officeDocument/2006/relationships/slideLayout" Target="../slideLayouts/slideLayout1130.xml"/><Relationship Id="rId9" Type="http://schemas.openxmlformats.org/officeDocument/2006/relationships/slideLayout" Target="../slideLayouts/slideLayout1131.xml"/><Relationship Id="rId10" Type="http://schemas.openxmlformats.org/officeDocument/2006/relationships/slideLayout" Target="../slideLayouts/slideLayout1132.xml"/></Relationships>
</file>

<file path=ppt/slideMasters/_rels/slideMaster104.xml.rels><?xml version="1.0" encoding="UTF-8" standalone="yes"?>
<Relationships xmlns="http://schemas.openxmlformats.org/package/2006/relationships"><Relationship Id="rId11" Type="http://schemas.openxmlformats.org/officeDocument/2006/relationships/slideLayout" Target="../slideLayouts/slideLayout1144.xml"/><Relationship Id="rId12" Type="http://schemas.openxmlformats.org/officeDocument/2006/relationships/theme" Target="../theme/theme104.xml"/><Relationship Id="rId1" Type="http://schemas.openxmlformats.org/officeDocument/2006/relationships/slideLayout" Target="../slideLayouts/slideLayout1134.xml"/><Relationship Id="rId2" Type="http://schemas.openxmlformats.org/officeDocument/2006/relationships/slideLayout" Target="../slideLayouts/slideLayout1135.xml"/><Relationship Id="rId3" Type="http://schemas.openxmlformats.org/officeDocument/2006/relationships/slideLayout" Target="../slideLayouts/slideLayout1136.xml"/><Relationship Id="rId4" Type="http://schemas.openxmlformats.org/officeDocument/2006/relationships/slideLayout" Target="../slideLayouts/slideLayout1137.xml"/><Relationship Id="rId5" Type="http://schemas.openxmlformats.org/officeDocument/2006/relationships/slideLayout" Target="../slideLayouts/slideLayout1138.xml"/><Relationship Id="rId6" Type="http://schemas.openxmlformats.org/officeDocument/2006/relationships/slideLayout" Target="../slideLayouts/slideLayout1139.xml"/><Relationship Id="rId7" Type="http://schemas.openxmlformats.org/officeDocument/2006/relationships/slideLayout" Target="../slideLayouts/slideLayout1140.xml"/><Relationship Id="rId8" Type="http://schemas.openxmlformats.org/officeDocument/2006/relationships/slideLayout" Target="../slideLayouts/slideLayout1141.xml"/><Relationship Id="rId9" Type="http://schemas.openxmlformats.org/officeDocument/2006/relationships/slideLayout" Target="../slideLayouts/slideLayout1142.xml"/><Relationship Id="rId10" Type="http://schemas.openxmlformats.org/officeDocument/2006/relationships/slideLayout" Target="../slideLayouts/slideLayout1143.xml"/></Relationships>
</file>

<file path=ppt/slideMasters/_rels/slideMaster105.xml.rels><?xml version="1.0" encoding="UTF-8" standalone="yes"?>
<Relationships xmlns="http://schemas.openxmlformats.org/package/2006/relationships"><Relationship Id="rId11" Type="http://schemas.openxmlformats.org/officeDocument/2006/relationships/slideLayout" Target="../slideLayouts/slideLayout1155.xml"/><Relationship Id="rId12" Type="http://schemas.openxmlformats.org/officeDocument/2006/relationships/theme" Target="../theme/theme105.xml"/><Relationship Id="rId1" Type="http://schemas.openxmlformats.org/officeDocument/2006/relationships/slideLayout" Target="../slideLayouts/slideLayout1145.xml"/><Relationship Id="rId2" Type="http://schemas.openxmlformats.org/officeDocument/2006/relationships/slideLayout" Target="../slideLayouts/slideLayout1146.xml"/><Relationship Id="rId3" Type="http://schemas.openxmlformats.org/officeDocument/2006/relationships/slideLayout" Target="../slideLayouts/slideLayout1147.xml"/><Relationship Id="rId4" Type="http://schemas.openxmlformats.org/officeDocument/2006/relationships/slideLayout" Target="../slideLayouts/slideLayout1148.xml"/><Relationship Id="rId5" Type="http://schemas.openxmlformats.org/officeDocument/2006/relationships/slideLayout" Target="../slideLayouts/slideLayout1149.xml"/><Relationship Id="rId6" Type="http://schemas.openxmlformats.org/officeDocument/2006/relationships/slideLayout" Target="../slideLayouts/slideLayout1150.xml"/><Relationship Id="rId7" Type="http://schemas.openxmlformats.org/officeDocument/2006/relationships/slideLayout" Target="../slideLayouts/slideLayout1151.xml"/><Relationship Id="rId8" Type="http://schemas.openxmlformats.org/officeDocument/2006/relationships/slideLayout" Target="../slideLayouts/slideLayout1152.xml"/><Relationship Id="rId9" Type="http://schemas.openxmlformats.org/officeDocument/2006/relationships/slideLayout" Target="../slideLayouts/slideLayout1153.xml"/><Relationship Id="rId10" Type="http://schemas.openxmlformats.org/officeDocument/2006/relationships/slideLayout" Target="../slideLayouts/slideLayout1154.xml"/></Relationships>
</file>

<file path=ppt/slideMasters/_rels/slideMaster106.xml.rels><?xml version="1.0" encoding="UTF-8" standalone="yes"?>
<Relationships xmlns="http://schemas.openxmlformats.org/package/2006/relationships"><Relationship Id="rId11" Type="http://schemas.openxmlformats.org/officeDocument/2006/relationships/slideLayout" Target="../slideLayouts/slideLayout1166.xml"/><Relationship Id="rId12" Type="http://schemas.openxmlformats.org/officeDocument/2006/relationships/theme" Target="../theme/theme106.xml"/><Relationship Id="rId1" Type="http://schemas.openxmlformats.org/officeDocument/2006/relationships/slideLayout" Target="../slideLayouts/slideLayout1156.xml"/><Relationship Id="rId2" Type="http://schemas.openxmlformats.org/officeDocument/2006/relationships/slideLayout" Target="../slideLayouts/slideLayout1157.xml"/><Relationship Id="rId3" Type="http://schemas.openxmlformats.org/officeDocument/2006/relationships/slideLayout" Target="../slideLayouts/slideLayout1158.xml"/><Relationship Id="rId4" Type="http://schemas.openxmlformats.org/officeDocument/2006/relationships/slideLayout" Target="../slideLayouts/slideLayout1159.xml"/><Relationship Id="rId5" Type="http://schemas.openxmlformats.org/officeDocument/2006/relationships/slideLayout" Target="../slideLayouts/slideLayout1160.xml"/><Relationship Id="rId6" Type="http://schemas.openxmlformats.org/officeDocument/2006/relationships/slideLayout" Target="../slideLayouts/slideLayout1161.xml"/><Relationship Id="rId7" Type="http://schemas.openxmlformats.org/officeDocument/2006/relationships/slideLayout" Target="../slideLayouts/slideLayout1162.xml"/><Relationship Id="rId8" Type="http://schemas.openxmlformats.org/officeDocument/2006/relationships/slideLayout" Target="../slideLayouts/slideLayout1163.xml"/><Relationship Id="rId9" Type="http://schemas.openxmlformats.org/officeDocument/2006/relationships/slideLayout" Target="../slideLayouts/slideLayout1164.xml"/><Relationship Id="rId10" Type="http://schemas.openxmlformats.org/officeDocument/2006/relationships/slideLayout" Target="../slideLayouts/slideLayout1165.xml"/></Relationships>
</file>

<file path=ppt/slideMasters/_rels/slideMaster107.xml.rels><?xml version="1.0" encoding="UTF-8" standalone="yes"?>
<Relationships xmlns="http://schemas.openxmlformats.org/package/2006/relationships"><Relationship Id="rId11" Type="http://schemas.openxmlformats.org/officeDocument/2006/relationships/slideLayout" Target="../slideLayouts/slideLayout1177.xml"/><Relationship Id="rId12" Type="http://schemas.openxmlformats.org/officeDocument/2006/relationships/theme" Target="../theme/theme107.xml"/><Relationship Id="rId1" Type="http://schemas.openxmlformats.org/officeDocument/2006/relationships/slideLayout" Target="../slideLayouts/slideLayout1167.xml"/><Relationship Id="rId2" Type="http://schemas.openxmlformats.org/officeDocument/2006/relationships/slideLayout" Target="../slideLayouts/slideLayout1168.xml"/><Relationship Id="rId3" Type="http://schemas.openxmlformats.org/officeDocument/2006/relationships/slideLayout" Target="../slideLayouts/slideLayout1169.xml"/><Relationship Id="rId4" Type="http://schemas.openxmlformats.org/officeDocument/2006/relationships/slideLayout" Target="../slideLayouts/slideLayout1170.xml"/><Relationship Id="rId5" Type="http://schemas.openxmlformats.org/officeDocument/2006/relationships/slideLayout" Target="../slideLayouts/slideLayout1171.xml"/><Relationship Id="rId6" Type="http://schemas.openxmlformats.org/officeDocument/2006/relationships/slideLayout" Target="../slideLayouts/slideLayout1172.xml"/><Relationship Id="rId7" Type="http://schemas.openxmlformats.org/officeDocument/2006/relationships/slideLayout" Target="../slideLayouts/slideLayout1173.xml"/><Relationship Id="rId8" Type="http://schemas.openxmlformats.org/officeDocument/2006/relationships/slideLayout" Target="../slideLayouts/slideLayout1174.xml"/><Relationship Id="rId9" Type="http://schemas.openxmlformats.org/officeDocument/2006/relationships/slideLayout" Target="../slideLayouts/slideLayout1175.xml"/><Relationship Id="rId10" Type="http://schemas.openxmlformats.org/officeDocument/2006/relationships/slideLayout" Target="../slideLayouts/slideLayout1176.xml"/></Relationships>
</file>

<file path=ppt/slideMasters/_rels/slideMaster108.xml.rels><?xml version="1.0" encoding="UTF-8" standalone="yes"?>
<Relationships xmlns="http://schemas.openxmlformats.org/package/2006/relationships"><Relationship Id="rId11" Type="http://schemas.openxmlformats.org/officeDocument/2006/relationships/slideLayout" Target="../slideLayouts/slideLayout1188.xml"/><Relationship Id="rId12" Type="http://schemas.openxmlformats.org/officeDocument/2006/relationships/theme" Target="../theme/theme108.xml"/><Relationship Id="rId1" Type="http://schemas.openxmlformats.org/officeDocument/2006/relationships/slideLayout" Target="../slideLayouts/slideLayout1178.xml"/><Relationship Id="rId2" Type="http://schemas.openxmlformats.org/officeDocument/2006/relationships/slideLayout" Target="../slideLayouts/slideLayout1179.xml"/><Relationship Id="rId3" Type="http://schemas.openxmlformats.org/officeDocument/2006/relationships/slideLayout" Target="../slideLayouts/slideLayout1180.xml"/><Relationship Id="rId4" Type="http://schemas.openxmlformats.org/officeDocument/2006/relationships/slideLayout" Target="../slideLayouts/slideLayout1181.xml"/><Relationship Id="rId5" Type="http://schemas.openxmlformats.org/officeDocument/2006/relationships/slideLayout" Target="../slideLayouts/slideLayout1182.xml"/><Relationship Id="rId6" Type="http://schemas.openxmlformats.org/officeDocument/2006/relationships/slideLayout" Target="../slideLayouts/slideLayout1183.xml"/><Relationship Id="rId7" Type="http://schemas.openxmlformats.org/officeDocument/2006/relationships/slideLayout" Target="../slideLayouts/slideLayout1184.xml"/><Relationship Id="rId8" Type="http://schemas.openxmlformats.org/officeDocument/2006/relationships/slideLayout" Target="../slideLayouts/slideLayout1185.xml"/><Relationship Id="rId9" Type="http://schemas.openxmlformats.org/officeDocument/2006/relationships/slideLayout" Target="../slideLayouts/slideLayout1186.xml"/><Relationship Id="rId10" Type="http://schemas.openxmlformats.org/officeDocument/2006/relationships/slideLayout" Target="../slideLayouts/slideLayout1187.xml"/></Relationships>
</file>

<file path=ppt/slideMasters/_rels/slideMaster109.xml.rels><?xml version="1.0" encoding="UTF-8" standalone="yes"?>
<Relationships xmlns="http://schemas.openxmlformats.org/package/2006/relationships"><Relationship Id="rId11" Type="http://schemas.openxmlformats.org/officeDocument/2006/relationships/slideLayout" Target="../slideLayouts/slideLayout1199.xml"/><Relationship Id="rId12" Type="http://schemas.openxmlformats.org/officeDocument/2006/relationships/theme" Target="../theme/theme109.xml"/><Relationship Id="rId1" Type="http://schemas.openxmlformats.org/officeDocument/2006/relationships/slideLayout" Target="../slideLayouts/slideLayout1189.xml"/><Relationship Id="rId2" Type="http://schemas.openxmlformats.org/officeDocument/2006/relationships/slideLayout" Target="../slideLayouts/slideLayout1190.xml"/><Relationship Id="rId3" Type="http://schemas.openxmlformats.org/officeDocument/2006/relationships/slideLayout" Target="../slideLayouts/slideLayout1191.xml"/><Relationship Id="rId4" Type="http://schemas.openxmlformats.org/officeDocument/2006/relationships/slideLayout" Target="../slideLayouts/slideLayout1192.xml"/><Relationship Id="rId5" Type="http://schemas.openxmlformats.org/officeDocument/2006/relationships/slideLayout" Target="../slideLayouts/slideLayout1193.xml"/><Relationship Id="rId6" Type="http://schemas.openxmlformats.org/officeDocument/2006/relationships/slideLayout" Target="../slideLayouts/slideLayout1194.xml"/><Relationship Id="rId7" Type="http://schemas.openxmlformats.org/officeDocument/2006/relationships/slideLayout" Target="../slideLayouts/slideLayout1195.xml"/><Relationship Id="rId8" Type="http://schemas.openxmlformats.org/officeDocument/2006/relationships/slideLayout" Target="../slideLayouts/slideLayout1196.xml"/><Relationship Id="rId9" Type="http://schemas.openxmlformats.org/officeDocument/2006/relationships/slideLayout" Target="../slideLayouts/slideLayout1197.xml"/><Relationship Id="rId10" Type="http://schemas.openxmlformats.org/officeDocument/2006/relationships/slideLayout" Target="../slideLayouts/slideLayout119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a:extLst>
              <a:ext uri="{FF2B5EF4-FFF2-40B4-BE49-F238E27FC236}">
                <a16:creationId xmlns="" xmlns:a16="http://schemas.microsoft.com/office/drawing/2014/main" id="{B2D22BF7-E197-FC4A-AB4C-8EA75CA905EC}"/>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a:extLst>
              <a:ext uri="{FF2B5EF4-FFF2-40B4-BE49-F238E27FC236}">
                <a16:creationId xmlns="" xmlns:a16="http://schemas.microsoft.com/office/drawing/2014/main" id="{99425308-CE20-B045-A691-26A301A773C4}"/>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
        <p:nvSpPr>
          <p:cNvPr id="1028" name="日期占位符 3">
            <a:extLst>
              <a:ext uri="{FF2B5EF4-FFF2-40B4-BE49-F238E27FC236}">
                <a16:creationId xmlns="" xmlns:a16="http://schemas.microsoft.com/office/drawing/2014/main" id="{CD1DC603-26CE-1F4D-A2E1-A13C54768D32}"/>
              </a:ext>
            </a:extLst>
          </p:cNvPr>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fld id="{C031D1FE-7A3C-704D-AA46-FC57BE0AF831}" type="datetimeFigureOut">
              <a:rPr lang="zh-CN" altLang="en-US"/>
              <a:pPr/>
              <a:t>26/3/19</a:t>
            </a:fld>
            <a:endParaRPr lang="zh-CN" altLang="en-US"/>
          </a:p>
        </p:txBody>
      </p:sp>
      <p:sp>
        <p:nvSpPr>
          <p:cNvPr id="1029" name="页脚占位符 4">
            <a:extLst>
              <a:ext uri="{FF2B5EF4-FFF2-40B4-BE49-F238E27FC236}">
                <a16:creationId xmlns="" xmlns:a16="http://schemas.microsoft.com/office/drawing/2014/main" id="{0BCC380D-E0F5-944D-AA76-13B9753664D4}"/>
              </a:ext>
            </a:extLst>
          </p:cNvPr>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latin typeface="Calibri" panose="020F0502020204030204" pitchFamily="34" charset="0"/>
                <a:ea typeface="宋体" panose="02010600030101010101" pitchFamily="2" charset="-122"/>
                <a:cs typeface="+mn-cs"/>
              </a:defRPr>
            </a:lvl1pPr>
          </a:lstStyle>
          <a:p>
            <a:pPr>
              <a:defRPr/>
            </a:pPr>
            <a:endParaRPr lang="zh-CN" altLang="en-US"/>
          </a:p>
        </p:txBody>
      </p:sp>
      <p:sp>
        <p:nvSpPr>
          <p:cNvPr id="1030" name="灯片编号占位符 5">
            <a:extLst>
              <a:ext uri="{FF2B5EF4-FFF2-40B4-BE49-F238E27FC236}">
                <a16:creationId xmlns="" xmlns:a16="http://schemas.microsoft.com/office/drawing/2014/main" id="{E43E4A91-D5F1-794D-9CC8-C16EB1F2104E}"/>
              </a:ext>
            </a:extLst>
          </p:cNvPr>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fld id="{1B7FE74A-CBEC-5648-B35E-327296F81C3C}" type="slidenum">
              <a:rPr lang="zh-CN" altLang="en-US"/>
              <a:pPr/>
              <a:t>‹#›</a:t>
            </a:fld>
            <a:endParaRPr lang="zh-CN" altLang="en-US"/>
          </a:p>
        </p:txBody>
      </p:sp>
      <p:pic>
        <p:nvPicPr>
          <p:cNvPr id="1031" name="图片 5">
            <a:extLst>
              <a:ext uri="{FF2B5EF4-FFF2-40B4-BE49-F238E27FC236}">
                <a16:creationId xmlns="" xmlns:a16="http://schemas.microsoft.com/office/drawing/2014/main" id="{791ABD38-00AA-F940-9528-6DAE23F62DE7}"/>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0929938" y="6356350"/>
            <a:ext cx="12096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91126" r:id="rId1"/>
    <p:sldLayoutId id="2147491127" r:id="rId2"/>
    <p:sldLayoutId id="2147491128" r:id="rId3"/>
    <p:sldLayoutId id="2147491129" r:id="rId4"/>
    <p:sldLayoutId id="2147491130" r:id="rId5"/>
    <p:sldLayoutId id="2147491131" r:id="rId6"/>
    <p:sldLayoutId id="2147492324" r:id="rId7"/>
    <p:sldLayoutId id="2147491132" r:id="rId8"/>
    <p:sldLayoutId id="2147491133" r:id="rId9"/>
    <p:sldLayoutId id="2147491134" r:id="rId10"/>
    <p:sldLayoutId id="2147491135"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3314" name="标题占位符 1">
            <a:extLst>
              <a:ext uri="{FF2B5EF4-FFF2-40B4-BE49-F238E27FC236}">
                <a16:creationId xmlns="" xmlns:a16="http://schemas.microsoft.com/office/drawing/2014/main" id="{2202B5AA-6E10-5D4A-B1CD-C7073C44E08D}"/>
              </a:ext>
            </a:extLst>
          </p:cNvPr>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sym typeface="Calibri" panose="020F0502020204030204" pitchFamily="34" charset="0"/>
              </a:rPr>
              <a:t>单击此处编辑母版标题样式</a:t>
            </a:r>
          </a:p>
        </p:txBody>
      </p:sp>
      <p:sp>
        <p:nvSpPr>
          <p:cNvPr id="13315" name="文本占位符 2">
            <a:extLst>
              <a:ext uri="{FF2B5EF4-FFF2-40B4-BE49-F238E27FC236}">
                <a16:creationId xmlns="" xmlns:a16="http://schemas.microsoft.com/office/drawing/2014/main" id="{A1B43CFF-FADE-8E40-B6FD-7A3D54B645D3}"/>
              </a:ext>
            </a:extLst>
          </p:cNvPr>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sym typeface="Calibri" panose="020F0502020204030204" pitchFamily="34" charset="0"/>
              </a:rPr>
              <a:t>单击此处编辑母版文本样式</a:t>
            </a:r>
            <a:endParaRPr lang="zh-CN" altLang="zh-CN">
              <a:sym typeface="Calibri" panose="020F0502020204030204" pitchFamily="34" charset="0"/>
            </a:endParaRPr>
          </a:p>
          <a:p>
            <a:pPr lvl="1"/>
            <a:r>
              <a:rPr lang="zh-CN" altLang="en-US">
                <a:sym typeface="Calibri" panose="020F0502020204030204" pitchFamily="34" charset="0"/>
              </a:rPr>
              <a:t>第二级</a:t>
            </a:r>
            <a:endParaRPr lang="zh-CN" altLang="zh-CN">
              <a:sym typeface="Calibri" panose="020F0502020204030204" pitchFamily="34" charset="0"/>
            </a:endParaRPr>
          </a:p>
          <a:p>
            <a:pPr lvl="2"/>
            <a:r>
              <a:rPr lang="zh-CN" altLang="en-US">
                <a:sym typeface="Calibri" panose="020F0502020204030204" pitchFamily="34" charset="0"/>
              </a:rPr>
              <a:t>第三级</a:t>
            </a:r>
            <a:endParaRPr lang="zh-CN" altLang="zh-CN">
              <a:sym typeface="Calibri" panose="020F0502020204030204" pitchFamily="34" charset="0"/>
            </a:endParaRPr>
          </a:p>
          <a:p>
            <a:pPr lvl="3"/>
            <a:r>
              <a:rPr lang="zh-CN" altLang="en-US">
                <a:sym typeface="Calibri" panose="020F0502020204030204" pitchFamily="34" charset="0"/>
              </a:rPr>
              <a:t>第四级</a:t>
            </a:r>
            <a:endParaRPr lang="zh-CN" altLang="zh-CN">
              <a:sym typeface="Calibri" panose="020F0502020204030204" pitchFamily="34" charset="0"/>
            </a:endParaRPr>
          </a:p>
          <a:p>
            <a:pPr lvl="4"/>
            <a:r>
              <a:rPr lang="zh-CN" altLang="en-US">
                <a:sym typeface="Calibri" panose="020F0502020204030204" pitchFamily="34" charset="0"/>
              </a:rPr>
              <a:t>第五级</a:t>
            </a:r>
          </a:p>
        </p:txBody>
      </p:sp>
      <p:sp>
        <p:nvSpPr>
          <p:cNvPr id="3076" name="日期占位符 3">
            <a:extLst>
              <a:ext uri="{FF2B5EF4-FFF2-40B4-BE49-F238E27FC236}">
                <a16:creationId xmlns="" xmlns:a16="http://schemas.microsoft.com/office/drawing/2014/main" id="{69EE1F6F-7503-DD48-AE60-E181F1596221}"/>
              </a:ext>
            </a:extLst>
          </p:cNvPr>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latin typeface="Arial" panose="020B0604020202020204" pitchFamily="34" charset="0"/>
              </a:defRPr>
            </a:lvl1pPr>
          </a:lstStyle>
          <a:p>
            <a:fld id="{87EDBD26-5975-C04A-A729-A785CBF7F7E3}" type="datetime1">
              <a:rPr lang="zh-CN" altLang="en-US"/>
              <a:pPr/>
              <a:t>26/3/19</a:t>
            </a:fld>
            <a:endParaRPr lang="zh-CN" altLang="en-US" sz="1800">
              <a:solidFill>
                <a:srgbClr val="000000"/>
              </a:solidFill>
            </a:endParaRPr>
          </a:p>
        </p:txBody>
      </p:sp>
      <p:sp>
        <p:nvSpPr>
          <p:cNvPr id="3077" name="页脚占位符 4">
            <a:extLst>
              <a:ext uri="{FF2B5EF4-FFF2-40B4-BE49-F238E27FC236}">
                <a16:creationId xmlns="" xmlns:a16="http://schemas.microsoft.com/office/drawing/2014/main" id="{AA633374-22FB-B44F-8C1F-1FB32EC95CF4}"/>
              </a:ext>
            </a:extLst>
          </p:cNvPr>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latin typeface="Arial" pitchFamily="34" charset="0"/>
                <a:ea typeface="宋体" panose="02010600030101010101" pitchFamily="2" charset="-122"/>
                <a:cs typeface="+mn-cs"/>
              </a:defRPr>
            </a:lvl1pPr>
          </a:lstStyle>
          <a:p>
            <a:pPr>
              <a:defRPr/>
            </a:pPr>
            <a:endParaRPr lang="zh-CN" altLang="en-US"/>
          </a:p>
        </p:txBody>
      </p:sp>
      <p:sp>
        <p:nvSpPr>
          <p:cNvPr id="3078" name="灯片编号占位符 5">
            <a:extLst>
              <a:ext uri="{FF2B5EF4-FFF2-40B4-BE49-F238E27FC236}">
                <a16:creationId xmlns="" xmlns:a16="http://schemas.microsoft.com/office/drawing/2014/main" id="{79C5ADA2-2F6E-8A44-A30B-D722087686D3}"/>
              </a:ext>
            </a:extLst>
          </p:cNvPr>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latin typeface="Arial" panose="020B0604020202020204" pitchFamily="34" charset="0"/>
              </a:defRPr>
            </a:lvl1pPr>
          </a:lstStyle>
          <a:p>
            <a:fld id="{4C1DF738-2FB3-6543-98F4-99277B20C3AC}" type="slidenum">
              <a:rPr lang="zh-CN" altLang="en-US"/>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91136" r:id="rId1"/>
    <p:sldLayoutId id="2147491137" r:id="rId2"/>
    <p:sldLayoutId id="2147491138" r:id="rId3"/>
    <p:sldLayoutId id="2147491139" r:id="rId4"/>
    <p:sldLayoutId id="2147491140" r:id="rId5"/>
    <p:sldLayoutId id="2147491141" r:id="rId6"/>
    <p:sldLayoutId id="2147491142" r:id="rId7"/>
    <p:sldLayoutId id="2147491143" r:id="rId8"/>
    <p:sldLayoutId id="2147491144" r:id="rId9"/>
    <p:sldLayoutId id="2147491145" r:id="rId10"/>
    <p:sldLayoutId id="2147491146" r:id="rId11"/>
  </p:sldLayoutIdLst>
  <p:transition xmlns:p14="http://schemas.microsoft.com/office/powerpoint/2010/main" spd="slow" advClick="0" advTm="3000"/>
  <p:txStyles>
    <p:titleStyle>
      <a:lvl1pPr marL="914400" indent="-914400" algn="ctr" rtl="0" eaLnBrk="0" fontAlgn="base" hangingPunct="0">
        <a:spcBef>
          <a:spcPct val="0"/>
        </a:spcBef>
        <a:spcAft>
          <a:spcPct val="0"/>
        </a:spcAft>
        <a:defRPr kumimoji="1" sz="4400">
          <a:solidFill>
            <a:schemeClr val="tx1"/>
          </a:solidFill>
          <a:latin typeface="+mj-lt"/>
          <a:ea typeface="+mj-ea"/>
          <a:cs typeface="宋体" charset="0"/>
          <a:sym typeface="Calibri" panose="020F0502020204030204" pitchFamily="34" charset="0"/>
        </a:defRPr>
      </a:lvl1pPr>
      <a:lvl2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2pPr>
      <a:lvl3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3pPr>
      <a:lvl4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4pPr>
      <a:lvl5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6pPr>
      <a:lvl7pPr marL="18288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7pPr>
      <a:lvl8pPr marL="22860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8pPr>
      <a:lvl9pPr marL="27432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a:solidFill>
            <a:schemeClr val="tx1"/>
          </a:solidFill>
          <a:latin typeface="+mn-lt"/>
          <a:ea typeface="+mn-ea"/>
          <a:cs typeface="宋体" charset="0"/>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kumimoji="1" sz="2800">
          <a:solidFill>
            <a:schemeClr val="tx1"/>
          </a:solidFill>
          <a:latin typeface="+mn-lt"/>
          <a:ea typeface="+mn-ea"/>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kumimoji="1" sz="2400">
          <a:solidFill>
            <a:schemeClr val="tx1"/>
          </a:solidFill>
          <a:latin typeface="+mn-lt"/>
          <a:ea typeface="+mn-ea"/>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sym typeface="Calibri" panose="020F0502020204030204"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5602" name="标题占位符 1">
            <a:extLst>
              <a:ext uri="{FF2B5EF4-FFF2-40B4-BE49-F238E27FC236}">
                <a16:creationId xmlns="" xmlns:a16="http://schemas.microsoft.com/office/drawing/2014/main" id="{249B3AB1-8CA9-EC47-BC2D-701E508C2154}"/>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5603" name="文本占位符 2">
            <a:extLst>
              <a:ext uri="{FF2B5EF4-FFF2-40B4-BE49-F238E27FC236}">
                <a16:creationId xmlns="" xmlns:a16="http://schemas.microsoft.com/office/drawing/2014/main" id="{AE98D434-1480-0549-834E-E9CB81BCA2DA}"/>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
        <p:nvSpPr>
          <p:cNvPr id="4100" name="日期占位符 3">
            <a:extLst>
              <a:ext uri="{FF2B5EF4-FFF2-40B4-BE49-F238E27FC236}">
                <a16:creationId xmlns="" xmlns:a16="http://schemas.microsoft.com/office/drawing/2014/main" id="{823E31D2-04D1-F54A-9A3D-879A2DF45AAB}"/>
              </a:ext>
            </a:extLst>
          </p:cNvPr>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fld id="{F28AD3BB-15DC-E745-81F9-833F15581F5A}" type="datetimeFigureOut">
              <a:rPr lang="zh-CN" altLang="en-US"/>
              <a:pPr/>
              <a:t>26/3/19</a:t>
            </a:fld>
            <a:endParaRPr lang="zh-CN" altLang="en-US"/>
          </a:p>
        </p:txBody>
      </p:sp>
      <p:sp>
        <p:nvSpPr>
          <p:cNvPr id="4101" name="页脚占位符 4">
            <a:extLst>
              <a:ext uri="{FF2B5EF4-FFF2-40B4-BE49-F238E27FC236}">
                <a16:creationId xmlns="" xmlns:a16="http://schemas.microsoft.com/office/drawing/2014/main" id="{78AE2468-A261-2648-A1FF-D3F5D99B0FF9}"/>
              </a:ext>
            </a:extLst>
          </p:cNvPr>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latin typeface="Calibri" panose="020F0502020204030204" pitchFamily="34" charset="0"/>
                <a:ea typeface="宋体" panose="02010600030101010101" pitchFamily="2" charset="-122"/>
                <a:cs typeface="+mn-cs"/>
              </a:defRPr>
            </a:lvl1pPr>
          </a:lstStyle>
          <a:p>
            <a:pPr>
              <a:defRPr/>
            </a:pPr>
            <a:endParaRPr lang="zh-CN" altLang="en-US"/>
          </a:p>
        </p:txBody>
      </p:sp>
      <p:sp>
        <p:nvSpPr>
          <p:cNvPr id="4102" name="灯片编号占位符 5">
            <a:extLst>
              <a:ext uri="{FF2B5EF4-FFF2-40B4-BE49-F238E27FC236}">
                <a16:creationId xmlns="" xmlns:a16="http://schemas.microsoft.com/office/drawing/2014/main" id="{7F7F10D6-A380-6F49-993F-4325A3B90DF2}"/>
              </a:ext>
            </a:extLst>
          </p:cNvPr>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fld id="{4A0AB980-F5FB-EE41-A97B-B703D70546B8}" type="slidenum">
              <a:rPr lang="zh-CN" altLang="en-US"/>
              <a:pPr/>
              <a:t>‹#›</a:t>
            </a:fld>
            <a:endParaRPr lang="zh-CN" altLang="en-US"/>
          </a:p>
        </p:txBody>
      </p:sp>
    </p:spTree>
  </p:cSld>
  <p:clrMap bg1="lt1" tx1="dk1" bg2="lt2" tx2="dk2" accent1="accent1" accent2="accent2" accent3="accent3" accent4="accent4" accent5="accent5" accent6="accent6" hlink="hlink" folHlink="folHlink"/>
  <p:sldLayoutIdLst>
    <p:sldLayoutId id="2147491147" r:id="rId1"/>
    <p:sldLayoutId id="2147491148" r:id="rId2"/>
    <p:sldLayoutId id="2147491149" r:id="rId3"/>
    <p:sldLayoutId id="2147491150" r:id="rId4"/>
    <p:sldLayoutId id="2147491151" r:id="rId5"/>
    <p:sldLayoutId id="2147491152" r:id="rId6"/>
    <p:sldLayoutId id="2147491153" r:id="rId7"/>
    <p:sldLayoutId id="2147491154" r:id="rId8"/>
    <p:sldLayoutId id="2147491155" r:id="rId9"/>
    <p:sldLayoutId id="2147491156" r:id="rId10"/>
    <p:sldLayoutId id="2147491157"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7890" name="标题占位符 1">
            <a:extLst>
              <a:ext uri="{FF2B5EF4-FFF2-40B4-BE49-F238E27FC236}">
                <a16:creationId xmlns="" xmlns:a16="http://schemas.microsoft.com/office/drawing/2014/main" id="{382B27CD-4094-FD4B-A275-C128D2170CF2}"/>
              </a:ext>
            </a:extLst>
          </p:cNvPr>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sym typeface="Calibri" panose="020F0502020204030204" pitchFamily="34" charset="0"/>
              </a:rPr>
              <a:t>单击此处编辑母版标题样式</a:t>
            </a:r>
          </a:p>
        </p:txBody>
      </p:sp>
      <p:sp>
        <p:nvSpPr>
          <p:cNvPr id="37891" name="文本占位符 2">
            <a:extLst>
              <a:ext uri="{FF2B5EF4-FFF2-40B4-BE49-F238E27FC236}">
                <a16:creationId xmlns="" xmlns:a16="http://schemas.microsoft.com/office/drawing/2014/main" id="{B20271FB-0CBE-114F-B0EB-0AD250CDF1B9}"/>
              </a:ext>
            </a:extLst>
          </p:cNvPr>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sym typeface="Calibri" panose="020F0502020204030204" pitchFamily="34" charset="0"/>
              </a:rPr>
              <a:t>单击此处编辑母版文本样式</a:t>
            </a:r>
            <a:endParaRPr lang="zh-CN" altLang="zh-CN">
              <a:sym typeface="Calibri" panose="020F0502020204030204" pitchFamily="34" charset="0"/>
            </a:endParaRPr>
          </a:p>
          <a:p>
            <a:pPr lvl="1"/>
            <a:r>
              <a:rPr lang="zh-CN" altLang="en-US">
                <a:sym typeface="Calibri" panose="020F0502020204030204" pitchFamily="34" charset="0"/>
              </a:rPr>
              <a:t>第二级</a:t>
            </a:r>
            <a:endParaRPr lang="zh-CN" altLang="zh-CN">
              <a:sym typeface="Calibri" panose="020F0502020204030204" pitchFamily="34" charset="0"/>
            </a:endParaRPr>
          </a:p>
          <a:p>
            <a:pPr lvl="2"/>
            <a:r>
              <a:rPr lang="zh-CN" altLang="en-US">
                <a:sym typeface="Calibri" panose="020F0502020204030204" pitchFamily="34" charset="0"/>
              </a:rPr>
              <a:t>第三级</a:t>
            </a:r>
            <a:endParaRPr lang="zh-CN" altLang="zh-CN">
              <a:sym typeface="Calibri" panose="020F0502020204030204" pitchFamily="34" charset="0"/>
            </a:endParaRPr>
          </a:p>
          <a:p>
            <a:pPr lvl="3"/>
            <a:r>
              <a:rPr lang="zh-CN" altLang="en-US">
                <a:sym typeface="Calibri" panose="020F0502020204030204" pitchFamily="34" charset="0"/>
              </a:rPr>
              <a:t>第四级</a:t>
            </a:r>
            <a:endParaRPr lang="zh-CN" altLang="zh-CN">
              <a:sym typeface="Calibri" panose="020F0502020204030204" pitchFamily="34" charset="0"/>
            </a:endParaRPr>
          </a:p>
          <a:p>
            <a:pPr lvl="4"/>
            <a:r>
              <a:rPr lang="zh-CN" altLang="en-US">
                <a:sym typeface="Calibri" panose="020F0502020204030204" pitchFamily="34" charset="0"/>
              </a:rPr>
              <a:t>第五级</a:t>
            </a:r>
          </a:p>
        </p:txBody>
      </p:sp>
      <p:sp>
        <p:nvSpPr>
          <p:cNvPr id="5124" name="日期占位符 3">
            <a:extLst>
              <a:ext uri="{FF2B5EF4-FFF2-40B4-BE49-F238E27FC236}">
                <a16:creationId xmlns="" xmlns:a16="http://schemas.microsoft.com/office/drawing/2014/main" id="{DFEECFE4-5574-C344-A1B1-15E617F3AC9D}"/>
              </a:ext>
            </a:extLst>
          </p:cNvPr>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fld id="{C0399917-F8A7-6840-A77F-63016093EEAB}" type="datetime1">
              <a:rPr lang="zh-CN" altLang="en-US"/>
              <a:pPr/>
              <a:t>26/3/19</a:t>
            </a:fld>
            <a:endParaRPr lang="zh-CN" altLang="en-US" sz="1800">
              <a:solidFill>
                <a:srgbClr val="000000"/>
              </a:solidFill>
            </a:endParaRPr>
          </a:p>
        </p:txBody>
      </p:sp>
      <p:sp>
        <p:nvSpPr>
          <p:cNvPr id="5125" name="页脚占位符 4">
            <a:extLst>
              <a:ext uri="{FF2B5EF4-FFF2-40B4-BE49-F238E27FC236}">
                <a16:creationId xmlns="" xmlns:a16="http://schemas.microsoft.com/office/drawing/2014/main" id="{0BAF82AA-B5C9-7E43-BDC5-0ECA04F47D82}"/>
              </a:ext>
            </a:extLst>
          </p:cNvPr>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latin typeface="Calibri" panose="020F0502020204030204" pitchFamily="34" charset="0"/>
                <a:ea typeface="宋体" panose="02010600030101010101" pitchFamily="2" charset="-122"/>
                <a:cs typeface="+mn-cs"/>
              </a:defRPr>
            </a:lvl1pPr>
          </a:lstStyle>
          <a:p>
            <a:pPr>
              <a:defRPr/>
            </a:pPr>
            <a:endParaRPr lang="zh-CN" altLang="en-US"/>
          </a:p>
        </p:txBody>
      </p:sp>
      <p:sp>
        <p:nvSpPr>
          <p:cNvPr id="5126" name="灯片编号占位符 5">
            <a:extLst>
              <a:ext uri="{FF2B5EF4-FFF2-40B4-BE49-F238E27FC236}">
                <a16:creationId xmlns="" xmlns:a16="http://schemas.microsoft.com/office/drawing/2014/main" id="{161A81C7-5BBB-CA46-B247-B937F9BA34D7}"/>
              </a:ext>
            </a:extLst>
          </p:cNvPr>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fld id="{A8328FDB-B6DD-B446-A810-F72E68CEF02B}" type="slidenum">
              <a:rPr lang="zh-CN" altLang="en-US"/>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91158" r:id="rId1"/>
    <p:sldLayoutId id="2147491159" r:id="rId2"/>
    <p:sldLayoutId id="2147491160" r:id="rId3"/>
    <p:sldLayoutId id="2147491161" r:id="rId4"/>
    <p:sldLayoutId id="2147491162" r:id="rId5"/>
    <p:sldLayoutId id="2147491163" r:id="rId6"/>
    <p:sldLayoutId id="2147491164" r:id="rId7"/>
    <p:sldLayoutId id="2147491165" r:id="rId8"/>
    <p:sldLayoutId id="2147491166" r:id="rId9"/>
    <p:sldLayoutId id="2147491167" r:id="rId10"/>
    <p:sldLayoutId id="2147491168" r:id="rId11"/>
  </p:sldLayoutIdLst>
  <p:transition xmlns:p14="http://schemas.microsoft.com/office/powerpoint/2010/main" spd="slow" advClick="0" advTm="3000"/>
  <p:txStyles>
    <p:titleStyle>
      <a:lvl1pPr marL="914400" indent="-914400" algn="ctr" rtl="0" eaLnBrk="0" fontAlgn="base" hangingPunct="0">
        <a:spcBef>
          <a:spcPct val="0"/>
        </a:spcBef>
        <a:spcAft>
          <a:spcPct val="0"/>
        </a:spcAft>
        <a:defRPr kumimoji="1" sz="4400">
          <a:solidFill>
            <a:schemeClr val="tx1"/>
          </a:solidFill>
          <a:latin typeface="+mj-lt"/>
          <a:ea typeface="+mj-ea"/>
          <a:cs typeface="宋体" charset="0"/>
          <a:sym typeface="Calibri" panose="020F0502020204030204" pitchFamily="34" charset="0"/>
        </a:defRPr>
      </a:lvl1pPr>
      <a:lvl2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2pPr>
      <a:lvl3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3pPr>
      <a:lvl4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4pPr>
      <a:lvl5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6pPr>
      <a:lvl7pPr marL="18288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7pPr>
      <a:lvl8pPr marL="22860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8pPr>
      <a:lvl9pPr marL="27432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a:solidFill>
            <a:schemeClr val="tx1"/>
          </a:solidFill>
          <a:latin typeface="+mn-lt"/>
          <a:ea typeface="+mn-ea"/>
          <a:cs typeface="宋体" charset="0"/>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kumimoji="1" sz="2800">
          <a:solidFill>
            <a:schemeClr val="tx1"/>
          </a:solidFill>
          <a:latin typeface="+mn-lt"/>
          <a:ea typeface="+mn-ea"/>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kumimoji="1" sz="2400">
          <a:solidFill>
            <a:schemeClr val="tx1"/>
          </a:solidFill>
          <a:latin typeface="+mn-lt"/>
          <a:ea typeface="+mn-ea"/>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sym typeface="Calibri" panose="020F0502020204030204"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50178" name="标题占位符 1">
            <a:extLst>
              <a:ext uri="{FF2B5EF4-FFF2-40B4-BE49-F238E27FC236}">
                <a16:creationId xmlns="" xmlns:a16="http://schemas.microsoft.com/office/drawing/2014/main" id="{F2E01F7E-3CF4-2D42-85F2-63652702D702}"/>
              </a:ext>
            </a:extLst>
          </p:cNvPr>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sym typeface="Calibri" panose="020F0502020204030204" pitchFamily="34" charset="0"/>
              </a:rPr>
              <a:t>单击此处编辑母版标题样式</a:t>
            </a:r>
          </a:p>
        </p:txBody>
      </p:sp>
      <p:sp>
        <p:nvSpPr>
          <p:cNvPr id="50179" name="文本占位符 2">
            <a:extLst>
              <a:ext uri="{FF2B5EF4-FFF2-40B4-BE49-F238E27FC236}">
                <a16:creationId xmlns="" xmlns:a16="http://schemas.microsoft.com/office/drawing/2014/main" id="{939AE256-CF12-DE4B-A279-89A8E5AFAF89}"/>
              </a:ext>
            </a:extLst>
          </p:cNvPr>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sym typeface="Calibri" panose="020F0502020204030204" pitchFamily="34" charset="0"/>
              </a:rPr>
              <a:t>单击此处编辑母版文本样式</a:t>
            </a:r>
            <a:endParaRPr lang="zh-CN" altLang="zh-CN">
              <a:sym typeface="Calibri" panose="020F0502020204030204" pitchFamily="34" charset="0"/>
            </a:endParaRPr>
          </a:p>
          <a:p>
            <a:pPr lvl="1"/>
            <a:r>
              <a:rPr lang="zh-CN" altLang="en-US">
                <a:sym typeface="Calibri" panose="020F0502020204030204" pitchFamily="34" charset="0"/>
              </a:rPr>
              <a:t>第二级</a:t>
            </a:r>
            <a:endParaRPr lang="zh-CN" altLang="zh-CN">
              <a:sym typeface="Calibri" panose="020F0502020204030204" pitchFamily="34" charset="0"/>
            </a:endParaRPr>
          </a:p>
          <a:p>
            <a:pPr lvl="2"/>
            <a:r>
              <a:rPr lang="zh-CN" altLang="en-US">
                <a:sym typeface="Calibri" panose="020F0502020204030204" pitchFamily="34" charset="0"/>
              </a:rPr>
              <a:t>第三级</a:t>
            </a:r>
            <a:endParaRPr lang="zh-CN" altLang="zh-CN">
              <a:sym typeface="Calibri" panose="020F0502020204030204" pitchFamily="34" charset="0"/>
            </a:endParaRPr>
          </a:p>
          <a:p>
            <a:pPr lvl="3"/>
            <a:r>
              <a:rPr lang="zh-CN" altLang="en-US">
                <a:sym typeface="Calibri" panose="020F0502020204030204" pitchFamily="34" charset="0"/>
              </a:rPr>
              <a:t>第四级</a:t>
            </a:r>
            <a:endParaRPr lang="zh-CN" altLang="zh-CN">
              <a:sym typeface="Calibri" panose="020F0502020204030204" pitchFamily="34" charset="0"/>
            </a:endParaRPr>
          </a:p>
          <a:p>
            <a:pPr lvl="4"/>
            <a:r>
              <a:rPr lang="zh-CN" altLang="en-US">
                <a:sym typeface="Calibri" panose="020F0502020204030204" pitchFamily="34" charset="0"/>
              </a:rPr>
              <a:t>第五级</a:t>
            </a:r>
          </a:p>
        </p:txBody>
      </p:sp>
      <p:sp>
        <p:nvSpPr>
          <p:cNvPr id="6148" name="日期占位符 3">
            <a:extLst>
              <a:ext uri="{FF2B5EF4-FFF2-40B4-BE49-F238E27FC236}">
                <a16:creationId xmlns="" xmlns:a16="http://schemas.microsoft.com/office/drawing/2014/main" id="{37276EA2-E06F-434D-9C6F-D0BF65849931}"/>
              </a:ext>
            </a:extLst>
          </p:cNvPr>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fld id="{BA05459B-961E-994A-8555-BC443FA9DF29}" type="datetime1">
              <a:rPr lang="zh-CN" altLang="en-US"/>
              <a:pPr/>
              <a:t>26/3/19</a:t>
            </a:fld>
            <a:endParaRPr lang="zh-CN" altLang="en-US" sz="1800">
              <a:solidFill>
                <a:srgbClr val="000000"/>
              </a:solidFill>
            </a:endParaRPr>
          </a:p>
        </p:txBody>
      </p:sp>
      <p:sp>
        <p:nvSpPr>
          <p:cNvPr id="6149" name="页脚占位符 4">
            <a:extLst>
              <a:ext uri="{FF2B5EF4-FFF2-40B4-BE49-F238E27FC236}">
                <a16:creationId xmlns="" xmlns:a16="http://schemas.microsoft.com/office/drawing/2014/main" id="{02587A74-2EF6-244A-9561-3F91BCAE364C}"/>
              </a:ext>
            </a:extLst>
          </p:cNvPr>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latin typeface="Calibri" panose="020F0502020204030204" pitchFamily="34" charset="0"/>
                <a:ea typeface="宋体" panose="02010600030101010101" pitchFamily="2" charset="-122"/>
                <a:cs typeface="+mn-cs"/>
              </a:defRPr>
            </a:lvl1pPr>
          </a:lstStyle>
          <a:p>
            <a:pPr>
              <a:defRPr/>
            </a:pPr>
            <a:endParaRPr lang="zh-CN" altLang="en-US"/>
          </a:p>
        </p:txBody>
      </p:sp>
      <p:sp>
        <p:nvSpPr>
          <p:cNvPr id="6150" name="灯片编号占位符 5">
            <a:extLst>
              <a:ext uri="{FF2B5EF4-FFF2-40B4-BE49-F238E27FC236}">
                <a16:creationId xmlns="" xmlns:a16="http://schemas.microsoft.com/office/drawing/2014/main" id="{848F108D-D87C-6B41-A101-8D1EE3153C22}"/>
              </a:ext>
            </a:extLst>
          </p:cNvPr>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fld id="{9FE8F0A1-5249-4A4F-AC13-C726A95079E8}" type="slidenum">
              <a:rPr lang="zh-CN" altLang="en-US"/>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91169" r:id="rId1"/>
    <p:sldLayoutId id="2147491170" r:id="rId2"/>
    <p:sldLayoutId id="2147491171" r:id="rId3"/>
    <p:sldLayoutId id="2147491172" r:id="rId4"/>
    <p:sldLayoutId id="2147491173" r:id="rId5"/>
    <p:sldLayoutId id="2147491174" r:id="rId6"/>
    <p:sldLayoutId id="2147491175" r:id="rId7"/>
    <p:sldLayoutId id="2147491176" r:id="rId8"/>
    <p:sldLayoutId id="2147491177" r:id="rId9"/>
    <p:sldLayoutId id="2147491178" r:id="rId10"/>
    <p:sldLayoutId id="2147491179" r:id="rId11"/>
  </p:sldLayoutIdLst>
  <p:transition xmlns:p14="http://schemas.microsoft.com/office/powerpoint/2010/main" spd="slow" advClick="0" advTm="3000"/>
  <p:txStyles>
    <p:titleStyle>
      <a:lvl1pPr marL="914400" indent="-914400" algn="ctr" rtl="0" eaLnBrk="0" fontAlgn="base" hangingPunct="0">
        <a:spcBef>
          <a:spcPct val="0"/>
        </a:spcBef>
        <a:spcAft>
          <a:spcPct val="0"/>
        </a:spcAft>
        <a:defRPr kumimoji="1" sz="4400">
          <a:solidFill>
            <a:schemeClr val="tx1"/>
          </a:solidFill>
          <a:latin typeface="+mj-lt"/>
          <a:ea typeface="+mj-ea"/>
          <a:cs typeface="宋体" charset="0"/>
          <a:sym typeface="Calibri" panose="020F0502020204030204" pitchFamily="34" charset="0"/>
        </a:defRPr>
      </a:lvl1pPr>
      <a:lvl2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2pPr>
      <a:lvl3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3pPr>
      <a:lvl4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4pPr>
      <a:lvl5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6pPr>
      <a:lvl7pPr marL="18288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7pPr>
      <a:lvl8pPr marL="22860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8pPr>
      <a:lvl9pPr marL="27432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a:solidFill>
            <a:schemeClr val="tx1"/>
          </a:solidFill>
          <a:latin typeface="+mn-lt"/>
          <a:ea typeface="+mn-ea"/>
          <a:cs typeface="宋体" charset="0"/>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kumimoji="1" sz="2800">
          <a:solidFill>
            <a:schemeClr val="tx1"/>
          </a:solidFill>
          <a:latin typeface="+mn-lt"/>
          <a:ea typeface="+mn-ea"/>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kumimoji="1" sz="2400">
          <a:solidFill>
            <a:schemeClr val="tx1"/>
          </a:solidFill>
          <a:latin typeface="+mn-lt"/>
          <a:ea typeface="+mn-ea"/>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sym typeface="Calibri" panose="020F0502020204030204"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62466" name="标题占位符 1">
            <a:extLst>
              <a:ext uri="{FF2B5EF4-FFF2-40B4-BE49-F238E27FC236}">
                <a16:creationId xmlns="" xmlns:a16="http://schemas.microsoft.com/office/drawing/2014/main" id="{059C8DC9-B8B7-9042-AB8B-78D34F1C3D20}"/>
              </a:ext>
            </a:extLst>
          </p:cNvPr>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sym typeface="Calibri" panose="020F0502020204030204" pitchFamily="34" charset="0"/>
              </a:rPr>
              <a:t>单击此处编辑母版标题样式</a:t>
            </a:r>
          </a:p>
        </p:txBody>
      </p:sp>
      <p:sp>
        <p:nvSpPr>
          <p:cNvPr id="62467" name="文本占位符 2">
            <a:extLst>
              <a:ext uri="{FF2B5EF4-FFF2-40B4-BE49-F238E27FC236}">
                <a16:creationId xmlns="" xmlns:a16="http://schemas.microsoft.com/office/drawing/2014/main" id="{6A6DA978-F910-4347-B0AD-62A5FB6C2507}"/>
              </a:ext>
            </a:extLst>
          </p:cNvPr>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sym typeface="Calibri" panose="020F0502020204030204" pitchFamily="34" charset="0"/>
              </a:rPr>
              <a:t>单击此处编辑母版文本样式</a:t>
            </a:r>
            <a:endParaRPr lang="zh-CN" altLang="zh-CN">
              <a:sym typeface="Calibri" panose="020F0502020204030204" pitchFamily="34" charset="0"/>
            </a:endParaRPr>
          </a:p>
          <a:p>
            <a:pPr lvl="1"/>
            <a:r>
              <a:rPr lang="zh-CN" altLang="en-US">
                <a:sym typeface="Calibri" panose="020F0502020204030204" pitchFamily="34" charset="0"/>
              </a:rPr>
              <a:t>第二级</a:t>
            </a:r>
            <a:endParaRPr lang="zh-CN" altLang="zh-CN">
              <a:sym typeface="Calibri" panose="020F0502020204030204" pitchFamily="34" charset="0"/>
            </a:endParaRPr>
          </a:p>
          <a:p>
            <a:pPr lvl="2"/>
            <a:r>
              <a:rPr lang="zh-CN" altLang="en-US">
                <a:sym typeface="Calibri" panose="020F0502020204030204" pitchFamily="34" charset="0"/>
              </a:rPr>
              <a:t>第三级</a:t>
            </a:r>
            <a:endParaRPr lang="zh-CN" altLang="zh-CN">
              <a:sym typeface="Calibri" panose="020F0502020204030204" pitchFamily="34" charset="0"/>
            </a:endParaRPr>
          </a:p>
          <a:p>
            <a:pPr lvl="3"/>
            <a:r>
              <a:rPr lang="zh-CN" altLang="en-US">
                <a:sym typeface="Calibri" panose="020F0502020204030204" pitchFamily="34" charset="0"/>
              </a:rPr>
              <a:t>第四级</a:t>
            </a:r>
            <a:endParaRPr lang="zh-CN" altLang="zh-CN">
              <a:sym typeface="Calibri" panose="020F0502020204030204" pitchFamily="34" charset="0"/>
            </a:endParaRPr>
          </a:p>
          <a:p>
            <a:pPr lvl="4"/>
            <a:r>
              <a:rPr lang="zh-CN" altLang="en-US">
                <a:sym typeface="Calibri" panose="020F0502020204030204" pitchFamily="34" charset="0"/>
              </a:rPr>
              <a:t>第五级</a:t>
            </a:r>
          </a:p>
        </p:txBody>
      </p:sp>
      <p:sp>
        <p:nvSpPr>
          <p:cNvPr id="7172" name="日期占位符 4">
            <a:extLst>
              <a:ext uri="{FF2B5EF4-FFF2-40B4-BE49-F238E27FC236}">
                <a16:creationId xmlns="" xmlns:a16="http://schemas.microsoft.com/office/drawing/2014/main" id="{92622811-9E16-B249-B182-878A04FAD178}"/>
              </a:ext>
            </a:extLst>
          </p:cNvPr>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fld id="{26721FC0-1882-7041-BA9E-2D6E28C5F564}" type="datetime1">
              <a:rPr lang="zh-CN" altLang="en-US"/>
              <a:pPr/>
              <a:t>26/3/19</a:t>
            </a:fld>
            <a:endParaRPr lang="zh-CN" altLang="en-US" sz="1800">
              <a:solidFill>
                <a:srgbClr val="000000"/>
              </a:solidFill>
            </a:endParaRPr>
          </a:p>
        </p:txBody>
      </p:sp>
      <p:sp>
        <p:nvSpPr>
          <p:cNvPr id="7173" name="页脚占位符 5">
            <a:extLst>
              <a:ext uri="{FF2B5EF4-FFF2-40B4-BE49-F238E27FC236}">
                <a16:creationId xmlns="" xmlns:a16="http://schemas.microsoft.com/office/drawing/2014/main" id="{DBBDF6B6-5539-DA4A-9FD3-E32319F3E45F}"/>
              </a:ext>
            </a:extLst>
          </p:cNvPr>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latin typeface="Calibri" panose="020F0502020204030204" pitchFamily="34" charset="0"/>
                <a:ea typeface="宋体" panose="02010600030101010101" pitchFamily="2" charset="-122"/>
                <a:cs typeface="+mn-cs"/>
              </a:defRPr>
            </a:lvl1pPr>
          </a:lstStyle>
          <a:p>
            <a:pPr>
              <a:defRPr/>
            </a:pPr>
            <a:endParaRPr lang="zh-CN" altLang="en-US"/>
          </a:p>
        </p:txBody>
      </p:sp>
      <p:sp>
        <p:nvSpPr>
          <p:cNvPr id="7174" name="灯片编号占位符 6">
            <a:extLst>
              <a:ext uri="{FF2B5EF4-FFF2-40B4-BE49-F238E27FC236}">
                <a16:creationId xmlns="" xmlns:a16="http://schemas.microsoft.com/office/drawing/2014/main" id="{694C7409-7BB3-304F-AB0D-D597117BCD99}"/>
              </a:ext>
            </a:extLst>
          </p:cNvPr>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fld id="{CA90A88D-8400-C74A-9A2D-0916E474A66C}" type="slidenum">
              <a:rPr lang="zh-CN" altLang="en-US"/>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91180" r:id="rId1"/>
    <p:sldLayoutId id="2147491181" r:id="rId2"/>
    <p:sldLayoutId id="2147491182" r:id="rId3"/>
    <p:sldLayoutId id="2147491183" r:id="rId4"/>
    <p:sldLayoutId id="2147491184" r:id="rId5"/>
    <p:sldLayoutId id="2147491185" r:id="rId6"/>
    <p:sldLayoutId id="2147491186" r:id="rId7"/>
    <p:sldLayoutId id="2147491187" r:id="rId8"/>
    <p:sldLayoutId id="2147491188" r:id="rId9"/>
    <p:sldLayoutId id="2147491189" r:id="rId10"/>
    <p:sldLayoutId id="2147491190" r:id="rId11"/>
  </p:sldLayoutIdLst>
  <p:transition xmlns:p14="http://schemas.microsoft.com/office/powerpoint/2010/main" spd="slow" advClick="0" advTm="3000"/>
  <p:txStyles>
    <p:titleStyle>
      <a:lvl1pPr marL="914400" indent="-914400" algn="ctr" rtl="0" eaLnBrk="0" fontAlgn="base" hangingPunct="0">
        <a:spcBef>
          <a:spcPct val="0"/>
        </a:spcBef>
        <a:spcAft>
          <a:spcPct val="0"/>
        </a:spcAft>
        <a:defRPr kumimoji="1" sz="4400">
          <a:solidFill>
            <a:schemeClr val="tx1"/>
          </a:solidFill>
          <a:latin typeface="+mj-lt"/>
          <a:ea typeface="+mj-ea"/>
          <a:cs typeface="宋体" charset="0"/>
          <a:sym typeface="Calibri" panose="020F0502020204030204" pitchFamily="34" charset="0"/>
        </a:defRPr>
      </a:lvl1pPr>
      <a:lvl2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2pPr>
      <a:lvl3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3pPr>
      <a:lvl4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4pPr>
      <a:lvl5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6pPr>
      <a:lvl7pPr marL="18288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7pPr>
      <a:lvl8pPr marL="22860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8pPr>
      <a:lvl9pPr marL="27432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a:solidFill>
            <a:schemeClr val="tx1"/>
          </a:solidFill>
          <a:latin typeface="+mn-lt"/>
          <a:ea typeface="+mn-ea"/>
          <a:cs typeface="宋体" charset="0"/>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kumimoji="1" sz="2800">
          <a:solidFill>
            <a:schemeClr val="tx1"/>
          </a:solidFill>
          <a:latin typeface="+mn-lt"/>
          <a:ea typeface="+mn-ea"/>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kumimoji="1" sz="2400">
          <a:solidFill>
            <a:schemeClr val="tx1"/>
          </a:solidFill>
          <a:latin typeface="+mn-lt"/>
          <a:ea typeface="+mn-ea"/>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sym typeface="Calibri" panose="020F0502020204030204"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74754" name="标题占位符 1">
            <a:extLst>
              <a:ext uri="{FF2B5EF4-FFF2-40B4-BE49-F238E27FC236}">
                <a16:creationId xmlns="" xmlns:a16="http://schemas.microsoft.com/office/drawing/2014/main" id="{524534BC-79F1-4E46-BE56-8048D3CEAEF8}"/>
              </a:ext>
            </a:extLst>
          </p:cNvPr>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sym typeface="Calibri" panose="020F0502020204030204" pitchFamily="34" charset="0"/>
              </a:rPr>
              <a:t>单击此处编辑母版标题样式</a:t>
            </a:r>
          </a:p>
        </p:txBody>
      </p:sp>
      <p:sp>
        <p:nvSpPr>
          <p:cNvPr id="74755" name="文本占位符 2">
            <a:extLst>
              <a:ext uri="{FF2B5EF4-FFF2-40B4-BE49-F238E27FC236}">
                <a16:creationId xmlns="" xmlns:a16="http://schemas.microsoft.com/office/drawing/2014/main" id="{CD81125D-B8C4-B54B-BA8E-68F32F35C1FD}"/>
              </a:ext>
            </a:extLst>
          </p:cNvPr>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sym typeface="Calibri" panose="020F0502020204030204" pitchFamily="34" charset="0"/>
              </a:rPr>
              <a:t>单击此处编辑母版文本样式</a:t>
            </a:r>
            <a:endParaRPr lang="zh-CN" altLang="zh-CN">
              <a:sym typeface="Calibri" panose="020F0502020204030204" pitchFamily="34" charset="0"/>
            </a:endParaRPr>
          </a:p>
          <a:p>
            <a:pPr lvl="1"/>
            <a:r>
              <a:rPr lang="zh-CN" altLang="en-US">
                <a:sym typeface="Calibri" panose="020F0502020204030204" pitchFamily="34" charset="0"/>
              </a:rPr>
              <a:t>第二级</a:t>
            </a:r>
            <a:endParaRPr lang="zh-CN" altLang="zh-CN">
              <a:sym typeface="Calibri" panose="020F0502020204030204" pitchFamily="34" charset="0"/>
            </a:endParaRPr>
          </a:p>
          <a:p>
            <a:pPr lvl="2"/>
            <a:r>
              <a:rPr lang="zh-CN" altLang="en-US">
                <a:sym typeface="Calibri" panose="020F0502020204030204" pitchFamily="34" charset="0"/>
              </a:rPr>
              <a:t>第三级</a:t>
            </a:r>
            <a:endParaRPr lang="zh-CN" altLang="zh-CN">
              <a:sym typeface="Calibri" panose="020F0502020204030204" pitchFamily="34" charset="0"/>
            </a:endParaRPr>
          </a:p>
          <a:p>
            <a:pPr lvl="3"/>
            <a:r>
              <a:rPr lang="zh-CN" altLang="en-US">
                <a:sym typeface="Calibri" panose="020F0502020204030204" pitchFamily="34" charset="0"/>
              </a:rPr>
              <a:t>第四级</a:t>
            </a:r>
            <a:endParaRPr lang="zh-CN" altLang="zh-CN">
              <a:sym typeface="Calibri" panose="020F0502020204030204" pitchFamily="34" charset="0"/>
            </a:endParaRPr>
          </a:p>
          <a:p>
            <a:pPr lvl="4"/>
            <a:r>
              <a:rPr lang="zh-CN" altLang="en-US">
                <a:sym typeface="Calibri" panose="020F0502020204030204" pitchFamily="34" charset="0"/>
              </a:rPr>
              <a:t>第五级</a:t>
            </a:r>
          </a:p>
        </p:txBody>
      </p:sp>
      <p:sp>
        <p:nvSpPr>
          <p:cNvPr id="8196" name="日期占位符 6">
            <a:extLst>
              <a:ext uri="{FF2B5EF4-FFF2-40B4-BE49-F238E27FC236}">
                <a16:creationId xmlns="" xmlns:a16="http://schemas.microsoft.com/office/drawing/2014/main" id="{A2FD466F-2093-2E43-85DF-B8792609D87F}"/>
              </a:ext>
            </a:extLst>
          </p:cNvPr>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fld id="{97859F2A-AE04-A940-80FF-B40B2C132DDB}" type="datetime1">
              <a:rPr lang="zh-CN" altLang="en-US"/>
              <a:pPr/>
              <a:t>26/3/19</a:t>
            </a:fld>
            <a:endParaRPr lang="zh-CN" altLang="en-US" sz="1800">
              <a:solidFill>
                <a:srgbClr val="000000"/>
              </a:solidFill>
            </a:endParaRPr>
          </a:p>
        </p:txBody>
      </p:sp>
      <p:sp>
        <p:nvSpPr>
          <p:cNvPr id="8197" name="页脚占位符 7">
            <a:extLst>
              <a:ext uri="{FF2B5EF4-FFF2-40B4-BE49-F238E27FC236}">
                <a16:creationId xmlns="" xmlns:a16="http://schemas.microsoft.com/office/drawing/2014/main" id="{D786D8CB-1FD0-C84D-94BE-536D83E3994F}"/>
              </a:ext>
            </a:extLst>
          </p:cNvPr>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latin typeface="Calibri" panose="020F0502020204030204" pitchFamily="34" charset="0"/>
                <a:ea typeface="宋体" panose="02010600030101010101" pitchFamily="2" charset="-122"/>
                <a:cs typeface="+mn-cs"/>
              </a:defRPr>
            </a:lvl1pPr>
          </a:lstStyle>
          <a:p>
            <a:pPr>
              <a:defRPr/>
            </a:pPr>
            <a:endParaRPr lang="zh-CN" altLang="en-US"/>
          </a:p>
        </p:txBody>
      </p:sp>
      <p:sp>
        <p:nvSpPr>
          <p:cNvPr id="8198" name="灯片编号占位符 8">
            <a:extLst>
              <a:ext uri="{FF2B5EF4-FFF2-40B4-BE49-F238E27FC236}">
                <a16:creationId xmlns="" xmlns:a16="http://schemas.microsoft.com/office/drawing/2014/main" id="{44B52370-ADE7-4A44-B7C7-A78A52342A0C}"/>
              </a:ext>
            </a:extLst>
          </p:cNvPr>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fld id="{6F9DA52B-F26C-524A-9432-678851E98125}" type="slidenum">
              <a:rPr lang="zh-CN" altLang="en-US"/>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91191" r:id="rId1"/>
    <p:sldLayoutId id="2147491192" r:id="rId2"/>
    <p:sldLayoutId id="2147491193" r:id="rId3"/>
    <p:sldLayoutId id="2147491194" r:id="rId4"/>
    <p:sldLayoutId id="2147491195" r:id="rId5"/>
    <p:sldLayoutId id="2147491196" r:id="rId6"/>
    <p:sldLayoutId id="2147491197" r:id="rId7"/>
    <p:sldLayoutId id="2147491198" r:id="rId8"/>
    <p:sldLayoutId id="2147491199" r:id="rId9"/>
    <p:sldLayoutId id="2147491200" r:id="rId10"/>
    <p:sldLayoutId id="2147491201" r:id="rId11"/>
  </p:sldLayoutIdLst>
  <p:transition xmlns:p14="http://schemas.microsoft.com/office/powerpoint/2010/main" spd="slow" advClick="0" advTm="3000"/>
  <p:txStyles>
    <p:titleStyle>
      <a:lvl1pPr marL="914400" indent="-914400" algn="ctr" rtl="0" eaLnBrk="0" fontAlgn="base" hangingPunct="0">
        <a:spcBef>
          <a:spcPct val="0"/>
        </a:spcBef>
        <a:spcAft>
          <a:spcPct val="0"/>
        </a:spcAft>
        <a:defRPr kumimoji="1" sz="4400">
          <a:solidFill>
            <a:schemeClr val="tx1"/>
          </a:solidFill>
          <a:latin typeface="+mj-lt"/>
          <a:ea typeface="+mj-ea"/>
          <a:cs typeface="宋体" charset="0"/>
          <a:sym typeface="Calibri" panose="020F0502020204030204" pitchFamily="34" charset="0"/>
        </a:defRPr>
      </a:lvl1pPr>
      <a:lvl2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2pPr>
      <a:lvl3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3pPr>
      <a:lvl4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4pPr>
      <a:lvl5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6pPr>
      <a:lvl7pPr marL="18288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7pPr>
      <a:lvl8pPr marL="22860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8pPr>
      <a:lvl9pPr marL="27432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a:solidFill>
            <a:schemeClr val="tx1"/>
          </a:solidFill>
          <a:latin typeface="+mn-lt"/>
          <a:ea typeface="+mn-ea"/>
          <a:cs typeface="宋体" charset="0"/>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kumimoji="1" sz="2800">
          <a:solidFill>
            <a:schemeClr val="tx1"/>
          </a:solidFill>
          <a:latin typeface="+mn-lt"/>
          <a:ea typeface="+mn-ea"/>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kumimoji="1" sz="2400">
          <a:solidFill>
            <a:schemeClr val="tx1"/>
          </a:solidFill>
          <a:latin typeface="+mn-lt"/>
          <a:ea typeface="+mn-ea"/>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sym typeface="Calibri" panose="020F0502020204030204"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87042" name="标题占位符 1">
            <a:extLst>
              <a:ext uri="{FF2B5EF4-FFF2-40B4-BE49-F238E27FC236}">
                <a16:creationId xmlns="" xmlns:a16="http://schemas.microsoft.com/office/drawing/2014/main" id="{C5C6D54B-9EC9-6646-A0AD-995E8AC306FE}"/>
              </a:ext>
            </a:extLst>
          </p:cNvPr>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sym typeface="Calibri" panose="020F0502020204030204" pitchFamily="34" charset="0"/>
              </a:rPr>
              <a:t>单击此处编辑母版标题样式</a:t>
            </a:r>
          </a:p>
        </p:txBody>
      </p:sp>
      <p:sp>
        <p:nvSpPr>
          <p:cNvPr id="87043" name="文本占位符 2">
            <a:extLst>
              <a:ext uri="{FF2B5EF4-FFF2-40B4-BE49-F238E27FC236}">
                <a16:creationId xmlns="" xmlns:a16="http://schemas.microsoft.com/office/drawing/2014/main" id="{9DF7122C-EEAF-4443-BD85-2AF5AB5C4E46}"/>
              </a:ext>
            </a:extLst>
          </p:cNvPr>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sym typeface="Calibri" panose="020F0502020204030204" pitchFamily="34" charset="0"/>
              </a:rPr>
              <a:t>单击此处编辑母版文本样式</a:t>
            </a:r>
            <a:endParaRPr lang="zh-CN" altLang="zh-CN">
              <a:sym typeface="Calibri" panose="020F0502020204030204" pitchFamily="34" charset="0"/>
            </a:endParaRPr>
          </a:p>
          <a:p>
            <a:pPr lvl="1"/>
            <a:r>
              <a:rPr lang="zh-CN" altLang="en-US">
                <a:sym typeface="Calibri" panose="020F0502020204030204" pitchFamily="34" charset="0"/>
              </a:rPr>
              <a:t>第二级</a:t>
            </a:r>
            <a:endParaRPr lang="zh-CN" altLang="zh-CN">
              <a:sym typeface="Calibri" panose="020F0502020204030204" pitchFamily="34" charset="0"/>
            </a:endParaRPr>
          </a:p>
          <a:p>
            <a:pPr lvl="2"/>
            <a:r>
              <a:rPr lang="zh-CN" altLang="en-US">
                <a:sym typeface="Calibri" panose="020F0502020204030204" pitchFamily="34" charset="0"/>
              </a:rPr>
              <a:t>第三级</a:t>
            </a:r>
            <a:endParaRPr lang="zh-CN" altLang="zh-CN">
              <a:sym typeface="Calibri" panose="020F0502020204030204" pitchFamily="34" charset="0"/>
            </a:endParaRPr>
          </a:p>
          <a:p>
            <a:pPr lvl="3"/>
            <a:r>
              <a:rPr lang="zh-CN" altLang="en-US">
                <a:sym typeface="Calibri" panose="020F0502020204030204" pitchFamily="34" charset="0"/>
              </a:rPr>
              <a:t>第四级</a:t>
            </a:r>
            <a:endParaRPr lang="zh-CN" altLang="zh-CN">
              <a:sym typeface="Calibri" panose="020F0502020204030204" pitchFamily="34" charset="0"/>
            </a:endParaRPr>
          </a:p>
          <a:p>
            <a:pPr lvl="4"/>
            <a:r>
              <a:rPr lang="zh-CN" altLang="en-US">
                <a:sym typeface="Calibri" panose="020F0502020204030204" pitchFamily="34" charset="0"/>
              </a:rPr>
              <a:t>第五级</a:t>
            </a:r>
          </a:p>
        </p:txBody>
      </p:sp>
      <p:sp>
        <p:nvSpPr>
          <p:cNvPr id="9220" name="日期占位符 2">
            <a:extLst>
              <a:ext uri="{FF2B5EF4-FFF2-40B4-BE49-F238E27FC236}">
                <a16:creationId xmlns="" xmlns:a16="http://schemas.microsoft.com/office/drawing/2014/main" id="{237FE04C-EDF1-7848-AACB-C225E248471B}"/>
              </a:ext>
            </a:extLst>
          </p:cNvPr>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fld id="{1C519C3E-0DB0-A046-9327-86FBD0042EFE}" type="datetime1">
              <a:rPr lang="zh-CN" altLang="en-US"/>
              <a:pPr/>
              <a:t>26/3/19</a:t>
            </a:fld>
            <a:endParaRPr lang="zh-CN" altLang="en-US" sz="1800">
              <a:solidFill>
                <a:srgbClr val="000000"/>
              </a:solidFill>
            </a:endParaRPr>
          </a:p>
        </p:txBody>
      </p:sp>
      <p:sp>
        <p:nvSpPr>
          <p:cNvPr id="9221" name="页脚占位符 3">
            <a:extLst>
              <a:ext uri="{FF2B5EF4-FFF2-40B4-BE49-F238E27FC236}">
                <a16:creationId xmlns="" xmlns:a16="http://schemas.microsoft.com/office/drawing/2014/main" id="{2056ABA6-D872-7945-8CB2-7BA60879574D}"/>
              </a:ext>
            </a:extLst>
          </p:cNvPr>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latin typeface="Calibri" panose="020F0502020204030204" pitchFamily="34" charset="0"/>
                <a:ea typeface="宋体" panose="02010600030101010101" pitchFamily="2" charset="-122"/>
                <a:cs typeface="+mn-cs"/>
              </a:defRPr>
            </a:lvl1pPr>
          </a:lstStyle>
          <a:p>
            <a:pPr>
              <a:defRPr/>
            </a:pPr>
            <a:endParaRPr lang="zh-CN" altLang="en-US"/>
          </a:p>
        </p:txBody>
      </p:sp>
      <p:sp>
        <p:nvSpPr>
          <p:cNvPr id="9222" name="灯片编号占位符 4">
            <a:extLst>
              <a:ext uri="{FF2B5EF4-FFF2-40B4-BE49-F238E27FC236}">
                <a16:creationId xmlns="" xmlns:a16="http://schemas.microsoft.com/office/drawing/2014/main" id="{F8DA18A4-688A-AD4B-8AD4-DC0967EAC339}"/>
              </a:ext>
            </a:extLst>
          </p:cNvPr>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fld id="{65C047AA-7FEF-6445-A170-C8C253525D52}" type="slidenum">
              <a:rPr lang="zh-CN" altLang="en-US"/>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91202" r:id="rId1"/>
    <p:sldLayoutId id="2147491203" r:id="rId2"/>
    <p:sldLayoutId id="2147491204" r:id="rId3"/>
    <p:sldLayoutId id="2147491205" r:id="rId4"/>
    <p:sldLayoutId id="2147491206" r:id="rId5"/>
    <p:sldLayoutId id="2147491207" r:id="rId6"/>
    <p:sldLayoutId id="2147491208" r:id="rId7"/>
    <p:sldLayoutId id="2147491209" r:id="rId8"/>
    <p:sldLayoutId id="2147491210" r:id="rId9"/>
    <p:sldLayoutId id="2147491211" r:id="rId10"/>
    <p:sldLayoutId id="2147491212" r:id="rId11"/>
  </p:sldLayoutIdLst>
  <p:transition xmlns:p14="http://schemas.microsoft.com/office/powerpoint/2010/main" spd="slow" advClick="0" advTm="3000"/>
  <p:txStyles>
    <p:titleStyle>
      <a:lvl1pPr marL="914400" indent="-914400" algn="ctr" rtl="0" eaLnBrk="0" fontAlgn="base" hangingPunct="0">
        <a:spcBef>
          <a:spcPct val="0"/>
        </a:spcBef>
        <a:spcAft>
          <a:spcPct val="0"/>
        </a:spcAft>
        <a:defRPr kumimoji="1" sz="4400">
          <a:solidFill>
            <a:schemeClr val="tx1"/>
          </a:solidFill>
          <a:latin typeface="+mj-lt"/>
          <a:ea typeface="+mj-ea"/>
          <a:cs typeface="宋体" charset="0"/>
          <a:sym typeface="Calibri" panose="020F0502020204030204" pitchFamily="34" charset="0"/>
        </a:defRPr>
      </a:lvl1pPr>
      <a:lvl2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2pPr>
      <a:lvl3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3pPr>
      <a:lvl4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4pPr>
      <a:lvl5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6pPr>
      <a:lvl7pPr marL="18288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7pPr>
      <a:lvl8pPr marL="22860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8pPr>
      <a:lvl9pPr marL="27432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a:solidFill>
            <a:schemeClr val="tx1"/>
          </a:solidFill>
          <a:latin typeface="+mn-lt"/>
          <a:ea typeface="+mn-ea"/>
          <a:cs typeface="宋体" charset="0"/>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kumimoji="1" sz="2800">
          <a:solidFill>
            <a:schemeClr val="tx1"/>
          </a:solidFill>
          <a:latin typeface="+mn-lt"/>
          <a:ea typeface="+mn-ea"/>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kumimoji="1" sz="2400">
          <a:solidFill>
            <a:schemeClr val="tx1"/>
          </a:solidFill>
          <a:latin typeface="+mn-lt"/>
          <a:ea typeface="+mn-ea"/>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sym typeface="Calibri" panose="020F0502020204030204"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99330" name="标题占位符 1">
            <a:extLst>
              <a:ext uri="{FF2B5EF4-FFF2-40B4-BE49-F238E27FC236}">
                <a16:creationId xmlns="" xmlns:a16="http://schemas.microsoft.com/office/drawing/2014/main" id="{81DC9A9D-51D5-B54E-B8EB-0C796B77E2B4}"/>
              </a:ext>
            </a:extLst>
          </p:cNvPr>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sym typeface="Calibri" panose="020F0502020204030204" pitchFamily="34" charset="0"/>
              </a:rPr>
              <a:t>单击此处编辑母版标题样式</a:t>
            </a:r>
          </a:p>
        </p:txBody>
      </p:sp>
      <p:sp>
        <p:nvSpPr>
          <p:cNvPr id="99331" name="文本占位符 2">
            <a:extLst>
              <a:ext uri="{FF2B5EF4-FFF2-40B4-BE49-F238E27FC236}">
                <a16:creationId xmlns="" xmlns:a16="http://schemas.microsoft.com/office/drawing/2014/main" id="{9502ED57-F094-4C42-969C-79CFB7F3D0E4}"/>
              </a:ext>
            </a:extLst>
          </p:cNvPr>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sym typeface="Calibri" panose="020F0502020204030204" pitchFamily="34" charset="0"/>
              </a:rPr>
              <a:t>单击此处编辑母版文本样式</a:t>
            </a:r>
            <a:endParaRPr lang="zh-CN" altLang="zh-CN">
              <a:sym typeface="Calibri" panose="020F0502020204030204" pitchFamily="34" charset="0"/>
            </a:endParaRPr>
          </a:p>
          <a:p>
            <a:pPr lvl="1"/>
            <a:r>
              <a:rPr lang="zh-CN" altLang="en-US">
                <a:sym typeface="Calibri" panose="020F0502020204030204" pitchFamily="34" charset="0"/>
              </a:rPr>
              <a:t>第二级</a:t>
            </a:r>
            <a:endParaRPr lang="zh-CN" altLang="zh-CN">
              <a:sym typeface="Calibri" panose="020F0502020204030204" pitchFamily="34" charset="0"/>
            </a:endParaRPr>
          </a:p>
          <a:p>
            <a:pPr lvl="2"/>
            <a:r>
              <a:rPr lang="zh-CN" altLang="en-US">
                <a:sym typeface="Calibri" panose="020F0502020204030204" pitchFamily="34" charset="0"/>
              </a:rPr>
              <a:t>第三级</a:t>
            </a:r>
            <a:endParaRPr lang="zh-CN" altLang="zh-CN">
              <a:sym typeface="Calibri" panose="020F0502020204030204" pitchFamily="34" charset="0"/>
            </a:endParaRPr>
          </a:p>
          <a:p>
            <a:pPr lvl="3"/>
            <a:r>
              <a:rPr lang="zh-CN" altLang="en-US">
                <a:sym typeface="Calibri" panose="020F0502020204030204" pitchFamily="34" charset="0"/>
              </a:rPr>
              <a:t>第四级</a:t>
            </a:r>
            <a:endParaRPr lang="zh-CN" altLang="zh-CN">
              <a:sym typeface="Calibri" panose="020F0502020204030204" pitchFamily="34" charset="0"/>
            </a:endParaRPr>
          </a:p>
          <a:p>
            <a:pPr lvl="4"/>
            <a:r>
              <a:rPr lang="zh-CN" altLang="en-US">
                <a:sym typeface="Calibri" panose="020F0502020204030204" pitchFamily="34" charset="0"/>
              </a:rPr>
              <a:t>第五级</a:t>
            </a:r>
          </a:p>
        </p:txBody>
      </p:sp>
      <p:sp>
        <p:nvSpPr>
          <p:cNvPr id="10244" name="日期占位符 1">
            <a:extLst>
              <a:ext uri="{FF2B5EF4-FFF2-40B4-BE49-F238E27FC236}">
                <a16:creationId xmlns="" xmlns:a16="http://schemas.microsoft.com/office/drawing/2014/main" id="{75F2C8B5-AA02-7A43-8A4E-5BCDB48BBAB4}"/>
              </a:ext>
            </a:extLst>
          </p:cNvPr>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fld id="{A3B0B3BC-06E6-F045-AE66-4274A148392A}" type="datetime1">
              <a:rPr lang="zh-CN" altLang="en-US"/>
              <a:pPr/>
              <a:t>26/3/19</a:t>
            </a:fld>
            <a:endParaRPr lang="zh-CN" altLang="en-US" sz="1800">
              <a:solidFill>
                <a:srgbClr val="000000"/>
              </a:solidFill>
            </a:endParaRPr>
          </a:p>
        </p:txBody>
      </p:sp>
      <p:sp>
        <p:nvSpPr>
          <p:cNvPr id="10245" name="页脚占位符 2">
            <a:extLst>
              <a:ext uri="{FF2B5EF4-FFF2-40B4-BE49-F238E27FC236}">
                <a16:creationId xmlns="" xmlns:a16="http://schemas.microsoft.com/office/drawing/2014/main" id="{F1691AC7-F515-F54C-92CD-7DEE71AA7D32}"/>
              </a:ext>
            </a:extLst>
          </p:cNvPr>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latin typeface="Calibri" panose="020F0502020204030204" pitchFamily="34" charset="0"/>
                <a:ea typeface="宋体" panose="02010600030101010101" pitchFamily="2" charset="-122"/>
                <a:cs typeface="+mn-cs"/>
              </a:defRPr>
            </a:lvl1pPr>
          </a:lstStyle>
          <a:p>
            <a:pPr>
              <a:defRPr/>
            </a:pPr>
            <a:endParaRPr lang="zh-CN" altLang="en-US"/>
          </a:p>
        </p:txBody>
      </p:sp>
      <p:sp>
        <p:nvSpPr>
          <p:cNvPr id="10246" name="灯片编号占位符 3">
            <a:extLst>
              <a:ext uri="{FF2B5EF4-FFF2-40B4-BE49-F238E27FC236}">
                <a16:creationId xmlns="" xmlns:a16="http://schemas.microsoft.com/office/drawing/2014/main" id="{434663F8-BFD2-1743-B7D9-82D74D5A8622}"/>
              </a:ext>
            </a:extLst>
          </p:cNvPr>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fld id="{AADCF8D3-D146-D246-9D03-EB426827DEF4}" type="slidenum">
              <a:rPr lang="zh-CN" altLang="en-US"/>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91213" r:id="rId1"/>
    <p:sldLayoutId id="2147491214" r:id="rId2"/>
    <p:sldLayoutId id="2147491215" r:id="rId3"/>
    <p:sldLayoutId id="2147491216" r:id="rId4"/>
    <p:sldLayoutId id="2147491217" r:id="rId5"/>
    <p:sldLayoutId id="2147491218" r:id="rId6"/>
    <p:sldLayoutId id="2147491219" r:id="rId7"/>
    <p:sldLayoutId id="2147491220" r:id="rId8"/>
    <p:sldLayoutId id="2147491221" r:id="rId9"/>
    <p:sldLayoutId id="2147491222" r:id="rId10"/>
    <p:sldLayoutId id="2147491223" r:id="rId11"/>
  </p:sldLayoutIdLst>
  <p:transition xmlns:p14="http://schemas.microsoft.com/office/powerpoint/2010/main" spd="slow" advClick="0" advTm="3000"/>
  <p:txStyles>
    <p:titleStyle>
      <a:lvl1pPr marL="914400" indent="-914400" algn="ctr" rtl="0" eaLnBrk="0" fontAlgn="base" hangingPunct="0">
        <a:spcBef>
          <a:spcPct val="0"/>
        </a:spcBef>
        <a:spcAft>
          <a:spcPct val="0"/>
        </a:spcAft>
        <a:defRPr kumimoji="1" sz="4400">
          <a:solidFill>
            <a:schemeClr val="tx1"/>
          </a:solidFill>
          <a:latin typeface="+mj-lt"/>
          <a:ea typeface="+mj-ea"/>
          <a:cs typeface="宋体" charset="0"/>
          <a:sym typeface="Calibri" panose="020F0502020204030204" pitchFamily="34" charset="0"/>
        </a:defRPr>
      </a:lvl1pPr>
      <a:lvl2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2pPr>
      <a:lvl3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3pPr>
      <a:lvl4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4pPr>
      <a:lvl5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6pPr>
      <a:lvl7pPr marL="18288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7pPr>
      <a:lvl8pPr marL="22860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8pPr>
      <a:lvl9pPr marL="27432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a:solidFill>
            <a:schemeClr val="tx1"/>
          </a:solidFill>
          <a:latin typeface="+mn-lt"/>
          <a:ea typeface="+mn-ea"/>
          <a:cs typeface="宋体" charset="0"/>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kumimoji="1" sz="2800">
          <a:solidFill>
            <a:schemeClr val="tx1"/>
          </a:solidFill>
          <a:latin typeface="+mn-lt"/>
          <a:ea typeface="+mn-ea"/>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kumimoji="1" sz="2400">
          <a:solidFill>
            <a:schemeClr val="tx1"/>
          </a:solidFill>
          <a:latin typeface="+mn-lt"/>
          <a:ea typeface="+mn-ea"/>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sym typeface="Calibri" panose="020F0502020204030204"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11618" name="标题占位符 1">
            <a:extLst>
              <a:ext uri="{FF2B5EF4-FFF2-40B4-BE49-F238E27FC236}">
                <a16:creationId xmlns="" xmlns:a16="http://schemas.microsoft.com/office/drawing/2014/main" id="{5C4DCCA1-EE9A-E64B-A0CE-750B9F92E159}"/>
              </a:ext>
            </a:extLst>
          </p:cNvPr>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sym typeface="Calibri" panose="020F0502020204030204" pitchFamily="34" charset="0"/>
              </a:rPr>
              <a:t>单击此处编辑母版标题样式</a:t>
            </a:r>
          </a:p>
        </p:txBody>
      </p:sp>
      <p:sp>
        <p:nvSpPr>
          <p:cNvPr id="111619" name="文本占位符 2">
            <a:extLst>
              <a:ext uri="{FF2B5EF4-FFF2-40B4-BE49-F238E27FC236}">
                <a16:creationId xmlns="" xmlns:a16="http://schemas.microsoft.com/office/drawing/2014/main" id="{CE3B6E58-684C-7F4C-85A8-60DAE77DC92B}"/>
              </a:ext>
            </a:extLst>
          </p:cNvPr>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sym typeface="Calibri" panose="020F0502020204030204" pitchFamily="34" charset="0"/>
              </a:rPr>
              <a:t>单击此处编辑母版文本样式</a:t>
            </a:r>
            <a:endParaRPr lang="zh-CN" altLang="zh-CN">
              <a:sym typeface="Calibri" panose="020F0502020204030204" pitchFamily="34" charset="0"/>
            </a:endParaRPr>
          </a:p>
          <a:p>
            <a:pPr lvl="1"/>
            <a:r>
              <a:rPr lang="zh-CN" altLang="en-US">
                <a:sym typeface="Calibri" panose="020F0502020204030204" pitchFamily="34" charset="0"/>
              </a:rPr>
              <a:t>第二级</a:t>
            </a:r>
            <a:endParaRPr lang="zh-CN" altLang="zh-CN">
              <a:sym typeface="Calibri" panose="020F0502020204030204" pitchFamily="34" charset="0"/>
            </a:endParaRPr>
          </a:p>
          <a:p>
            <a:pPr lvl="2"/>
            <a:r>
              <a:rPr lang="zh-CN" altLang="en-US">
                <a:sym typeface="Calibri" panose="020F0502020204030204" pitchFamily="34" charset="0"/>
              </a:rPr>
              <a:t>第三级</a:t>
            </a:r>
            <a:endParaRPr lang="zh-CN" altLang="zh-CN">
              <a:sym typeface="Calibri" panose="020F0502020204030204" pitchFamily="34" charset="0"/>
            </a:endParaRPr>
          </a:p>
          <a:p>
            <a:pPr lvl="3"/>
            <a:r>
              <a:rPr lang="zh-CN" altLang="en-US">
                <a:sym typeface="Calibri" panose="020F0502020204030204" pitchFamily="34" charset="0"/>
              </a:rPr>
              <a:t>第四级</a:t>
            </a:r>
            <a:endParaRPr lang="zh-CN" altLang="zh-CN">
              <a:sym typeface="Calibri" panose="020F0502020204030204" pitchFamily="34" charset="0"/>
            </a:endParaRPr>
          </a:p>
          <a:p>
            <a:pPr lvl="4"/>
            <a:r>
              <a:rPr lang="zh-CN" altLang="en-US">
                <a:sym typeface="Calibri" panose="020F0502020204030204" pitchFamily="34" charset="0"/>
              </a:rPr>
              <a:t>第五级</a:t>
            </a:r>
          </a:p>
        </p:txBody>
      </p:sp>
      <p:sp>
        <p:nvSpPr>
          <p:cNvPr id="11268" name="日期占位符 4">
            <a:extLst>
              <a:ext uri="{FF2B5EF4-FFF2-40B4-BE49-F238E27FC236}">
                <a16:creationId xmlns="" xmlns:a16="http://schemas.microsoft.com/office/drawing/2014/main" id="{B1B6B227-63AC-3F48-89A0-0B7F0239AE21}"/>
              </a:ext>
            </a:extLst>
          </p:cNvPr>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fld id="{CF6AAE1D-F436-E545-81CE-C31545D5455F}" type="datetime1">
              <a:rPr lang="zh-CN" altLang="en-US"/>
              <a:pPr/>
              <a:t>26/3/19</a:t>
            </a:fld>
            <a:endParaRPr lang="zh-CN" altLang="en-US" sz="1800">
              <a:solidFill>
                <a:srgbClr val="000000"/>
              </a:solidFill>
            </a:endParaRPr>
          </a:p>
        </p:txBody>
      </p:sp>
      <p:sp>
        <p:nvSpPr>
          <p:cNvPr id="11269" name="页脚占位符 5">
            <a:extLst>
              <a:ext uri="{FF2B5EF4-FFF2-40B4-BE49-F238E27FC236}">
                <a16:creationId xmlns="" xmlns:a16="http://schemas.microsoft.com/office/drawing/2014/main" id="{EEC0C001-F99A-0743-86FE-6F7F5AC5B5EC}"/>
              </a:ext>
            </a:extLst>
          </p:cNvPr>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latin typeface="Calibri" panose="020F0502020204030204" pitchFamily="34" charset="0"/>
                <a:ea typeface="宋体" panose="02010600030101010101" pitchFamily="2" charset="-122"/>
                <a:cs typeface="+mn-cs"/>
              </a:defRPr>
            </a:lvl1pPr>
          </a:lstStyle>
          <a:p>
            <a:pPr>
              <a:defRPr/>
            </a:pPr>
            <a:endParaRPr lang="zh-CN" altLang="en-US"/>
          </a:p>
        </p:txBody>
      </p:sp>
      <p:sp>
        <p:nvSpPr>
          <p:cNvPr id="11270" name="灯片编号占位符 6">
            <a:extLst>
              <a:ext uri="{FF2B5EF4-FFF2-40B4-BE49-F238E27FC236}">
                <a16:creationId xmlns="" xmlns:a16="http://schemas.microsoft.com/office/drawing/2014/main" id="{F7F10A37-87FC-CC43-B530-27FC9952392E}"/>
              </a:ext>
            </a:extLst>
          </p:cNvPr>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fld id="{128A2582-4ADD-5245-BA03-C22DD4F3BC8C}" type="slidenum">
              <a:rPr lang="zh-CN" altLang="en-US"/>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91224" r:id="rId1"/>
    <p:sldLayoutId id="2147491225" r:id="rId2"/>
    <p:sldLayoutId id="2147491226" r:id="rId3"/>
    <p:sldLayoutId id="2147491227" r:id="rId4"/>
    <p:sldLayoutId id="2147491228" r:id="rId5"/>
    <p:sldLayoutId id="2147491229" r:id="rId6"/>
    <p:sldLayoutId id="2147491230" r:id="rId7"/>
    <p:sldLayoutId id="2147491231" r:id="rId8"/>
    <p:sldLayoutId id="2147491232" r:id="rId9"/>
    <p:sldLayoutId id="2147491233" r:id="rId10"/>
    <p:sldLayoutId id="2147491234" r:id="rId11"/>
  </p:sldLayoutIdLst>
  <p:transition xmlns:p14="http://schemas.microsoft.com/office/powerpoint/2010/main" spd="slow" advClick="0" advTm="3000"/>
  <p:txStyles>
    <p:titleStyle>
      <a:lvl1pPr marL="914400" indent="-914400" algn="ctr" rtl="0" eaLnBrk="0" fontAlgn="base" hangingPunct="0">
        <a:spcBef>
          <a:spcPct val="0"/>
        </a:spcBef>
        <a:spcAft>
          <a:spcPct val="0"/>
        </a:spcAft>
        <a:defRPr kumimoji="1" sz="4400">
          <a:solidFill>
            <a:schemeClr val="tx1"/>
          </a:solidFill>
          <a:latin typeface="+mj-lt"/>
          <a:ea typeface="+mj-ea"/>
          <a:cs typeface="宋体" charset="0"/>
          <a:sym typeface="Calibri" panose="020F0502020204030204" pitchFamily="34" charset="0"/>
        </a:defRPr>
      </a:lvl1pPr>
      <a:lvl2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2pPr>
      <a:lvl3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3pPr>
      <a:lvl4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4pPr>
      <a:lvl5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6pPr>
      <a:lvl7pPr marL="18288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7pPr>
      <a:lvl8pPr marL="22860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8pPr>
      <a:lvl9pPr marL="27432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a:solidFill>
            <a:schemeClr val="tx1"/>
          </a:solidFill>
          <a:latin typeface="+mn-lt"/>
          <a:ea typeface="+mn-ea"/>
          <a:cs typeface="宋体" charset="0"/>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kumimoji="1" sz="2800">
          <a:solidFill>
            <a:schemeClr val="tx1"/>
          </a:solidFill>
          <a:latin typeface="+mn-lt"/>
          <a:ea typeface="+mn-ea"/>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kumimoji="1" sz="2400">
          <a:solidFill>
            <a:schemeClr val="tx1"/>
          </a:solidFill>
          <a:latin typeface="+mn-lt"/>
          <a:ea typeface="+mn-ea"/>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sym typeface="Calibri" panose="020F0502020204030204"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23906" name="标题占位符 1">
            <a:extLst>
              <a:ext uri="{FF2B5EF4-FFF2-40B4-BE49-F238E27FC236}">
                <a16:creationId xmlns="" xmlns:a16="http://schemas.microsoft.com/office/drawing/2014/main" id="{B0ADB08C-7094-1E44-BE54-CD3036589B98}"/>
              </a:ext>
            </a:extLst>
          </p:cNvPr>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sym typeface="Calibri" panose="020F0502020204030204" pitchFamily="34" charset="0"/>
              </a:rPr>
              <a:t>单击此处编辑母版标题样式</a:t>
            </a:r>
          </a:p>
        </p:txBody>
      </p:sp>
      <p:sp>
        <p:nvSpPr>
          <p:cNvPr id="123907" name="文本占位符 2">
            <a:extLst>
              <a:ext uri="{FF2B5EF4-FFF2-40B4-BE49-F238E27FC236}">
                <a16:creationId xmlns="" xmlns:a16="http://schemas.microsoft.com/office/drawing/2014/main" id="{AEE5BDF8-1F96-5547-8A43-FCCE5D76D83D}"/>
              </a:ext>
            </a:extLst>
          </p:cNvPr>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sym typeface="Calibri" panose="020F0502020204030204" pitchFamily="34" charset="0"/>
              </a:rPr>
              <a:t>单击此处编辑母版文本样式</a:t>
            </a:r>
            <a:endParaRPr lang="zh-CN" altLang="zh-CN">
              <a:sym typeface="Calibri" panose="020F0502020204030204" pitchFamily="34" charset="0"/>
            </a:endParaRPr>
          </a:p>
          <a:p>
            <a:pPr lvl="1"/>
            <a:r>
              <a:rPr lang="zh-CN" altLang="en-US">
                <a:sym typeface="Calibri" panose="020F0502020204030204" pitchFamily="34" charset="0"/>
              </a:rPr>
              <a:t>第二级</a:t>
            </a:r>
            <a:endParaRPr lang="zh-CN" altLang="zh-CN">
              <a:sym typeface="Calibri" panose="020F0502020204030204" pitchFamily="34" charset="0"/>
            </a:endParaRPr>
          </a:p>
          <a:p>
            <a:pPr lvl="2"/>
            <a:r>
              <a:rPr lang="zh-CN" altLang="en-US">
                <a:sym typeface="Calibri" panose="020F0502020204030204" pitchFamily="34" charset="0"/>
              </a:rPr>
              <a:t>第三级</a:t>
            </a:r>
            <a:endParaRPr lang="zh-CN" altLang="zh-CN">
              <a:sym typeface="Calibri" panose="020F0502020204030204" pitchFamily="34" charset="0"/>
            </a:endParaRPr>
          </a:p>
          <a:p>
            <a:pPr lvl="3"/>
            <a:r>
              <a:rPr lang="zh-CN" altLang="en-US">
                <a:sym typeface="Calibri" panose="020F0502020204030204" pitchFamily="34" charset="0"/>
              </a:rPr>
              <a:t>第四级</a:t>
            </a:r>
            <a:endParaRPr lang="zh-CN" altLang="zh-CN">
              <a:sym typeface="Calibri" panose="020F0502020204030204" pitchFamily="34" charset="0"/>
            </a:endParaRPr>
          </a:p>
          <a:p>
            <a:pPr lvl="4"/>
            <a:r>
              <a:rPr lang="zh-CN" altLang="en-US">
                <a:sym typeface="Calibri" panose="020F0502020204030204" pitchFamily="34" charset="0"/>
              </a:rPr>
              <a:t>第五级</a:t>
            </a:r>
          </a:p>
        </p:txBody>
      </p:sp>
      <p:sp>
        <p:nvSpPr>
          <p:cNvPr id="12292" name="日期占位符 4">
            <a:extLst>
              <a:ext uri="{FF2B5EF4-FFF2-40B4-BE49-F238E27FC236}">
                <a16:creationId xmlns="" xmlns:a16="http://schemas.microsoft.com/office/drawing/2014/main" id="{9FFC0326-AE11-0045-916F-2C2ED354D894}"/>
              </a:ext>
            </a:extLst>
          </p:cNvPr>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fld id="{A3439FFE-CCB5-9C49-9E2C-7DD3640E8B5D}" type="datetime1">
              <a:rPr lang="zh-CN" altLang="en-US"/>
              <a:pPr/>
              <a:t>26/3/19</a:t>
            </a:fld>
            <a:endParaRPr lang="zh-CN" altLang="en-US" sz="1800">
              <a:solidFill>
                <a:srgbClr val="000000"/>
              </a:solidFill>
            </a:endParaRPr>
          </a:p>
        </p:txBody>
      </p:sp>
      <p:sp>
        <p:nvSpPr>
          <p:cNvPr id="12293" name="页脚占位符 5">
            <a:extLst>
              <a:ext uri="{FF2B5EF4-FFF2-40B4-BE49-F238E27FC236}">
                <a16:creationId xmlns="" xmlns:a16="http://schemas.microsoft.com/office/drawing/2014/main" id="{8199D1AF-91AD-D640-9BE0-D27F6942C53B}"/>
              </a:ext>
            </a:extLst>
          </p:cNvPr>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latin typeface="Calibri" panose="020F0502020204030204" pitchFamily="34" charset="0"/>
                <a:ea typeface="宋体" panose="02010600030101010101" pitchFamily="2" charset="-122"/>
                <a:cs typeface="+mn-cs"/>
              </a:defRPr>
            </a:lvl1pPr>
          </a:lstStyle>
          <a:p>
            <a:pPr>
              <a:defRPr/>
            </a:pPr>
            <a:endParaRPr lang="zh-CN" altLang="en-US"/>
          </a:p>
        </p:txBody>
      </p:sp>
      <p:sp>
        <p:nvSpPr>
          <p:cNvPr id="12294" name="灯片编号占位符 6">
            <a:extLst>
              <a:ext uri="{FF2B5EF4-FFF2-40B4-BE49-F238E27FC236}">
                <a16:creationId xmlns="" xmlns:a16="http://schemas.microsoft.com/office/drawing/2014/main" id="{BE6B0F71-94A7-DA48-8019-254FA35D7D17}"/>
              </a:ext>
            </a:extLst>
          </p:cNvPr>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fld id="{3D6B368A-0E7C-0341-B573-2DB5EC453813}" type="slidenum">
              <a:rPr lang="zh-CN" altLang="en-US"/>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91235" r:id="rId1"/>
    <p:sldLayoutId id="2147491236" r:id="rId2"/>
    <p:sldLayoutId id="2147491237" r:id="rId3"/>
    <p:sldLayoutId id="2147491238" r:id="rId4"/>
    <p:sldLayoutId id="2147491239" r:id="rId5"/>
    <p:sldLayoutId id="2147491240" r:id="rId6"/>
    <p:sldLayoutId id="2147491241" r:id="rId7"/>
    <p:sldLayoutId id="2147491242" r:id="rId8"/>
    <p:sldLayoutId id="2147491243" r:id="rId9"/>
    <p:sldLayoutId id="2147491244" r:id="rId10"/>
    <p:sldLayoutId id="2147491245" r:id="rId11"/>
  </p:sldLayoutIdLst>
  <p:transition xmlns:p14="http://schemas.microsoft.com/office/powerpoint/2010/main" spd="slow" advClick="0" advTm="3000"/>
  <p:txStyles>
    <p:titleStyle>
      <a:lvl1pPr marL="914400" indent="-914400" algn="ctr" rtl="0" eaLnBrk="0" fontAlgn="base" hangingPunct="0">
        <a:spcBef>
          <a:spcPct val="0"/>
        </a:spcBef>
        <a:spcAft>
          <a:spcPct val="0"/>
        </a:spcAft>
        <a:defRPr kumimoji="1" sz="4400">
          <a:solidFill>
            <a:schemeClr val="tx1"/>
          </a:solidFill>
          <a:latin typeface="+mj-lt"/>
          <a:ea typeface="+mj-ea"/>
          <a:cs typeface="宋体" charset="0"/>
          <a:sym typeface="Calibri" panose="020F0502020204030204" pitchFamily="34" charset="0"/>
        </a:defRPr>
      </a:lvl1pPr>
      <a:lvl2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2pPr>
      <a:lvl3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3pPr>
      <a:lvl4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4pPr>
      <a:lvl5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6pPr>
      <a:lvl7pPr marL="18288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7pPr>
      <a:lvl8pPr marL="22860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8pPr>
      <a:lvl9pPr marL="27432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a:solidFill>
            <a:schemeClr val="tx1"/>
          </a:solidFill>
          <a:latin typeface="+mn-lt"/>
          <a:ea typeface="+mn-ea"/>
          <a:cs typeface="宋体" charset="0"/>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kumimoji="1" sz="2800">
          <a:solidFill>
            <a:schemeClr val="tx1"/>
          </a:solidFill>
          <a:latin typeface="+mn-lt"/>
          <a:ea typeface="+mn-ea"/>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kumimoji="1" sz="2400">
          <a:solidFill>
            <a:schemeClr val="tx1"/>
          </a:solidFill>
          <a:latin typeface="+mn-lt"/>
          <a:ea typeface="+mn-ea"/>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sym typeface="Calibri" panose="020F0502020204030204"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36194" name="标题占位符 1">
            <a:extLst>
              <a:ext uri="{FF2B5EF4-FFF2-40B4-BE49-F238E27FC236}">
                <a16:creationId xmlns="" xmlns:a16="http://schemas.microsoft.com/office/drawing/2014/main" id="{74C4B874-F736-6243-A0BC-BCDA389A3BC9}"/>
              </a:ext>
            </a:extLst>
          </p:cNvPr>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sym typeface="Calibri" panose="020F0502020204030204" pitchFamily="34" charset="0"/>
              </a:rPr>
              <a:t>单击此处编辑母版标题样式</a:t>
            </a:r>
          </a:p>
        </p:txBody>
      </p:sp>
      <p:sp>
        <p:nvSpPr>
          <p:cNvPr id="136195" name="文本占位符 2">
            <a:extLst>
              <a:ext uri="{FF2B5EF4-FFF2-40B4-BE49-F238E27FC236}">
                <a16:creationId xmlns="" xmlns:a16="http://schemas.microsoft.com/office/drawing/2014/main" id="{D2769027-75DF-7548-8078-B8C0E94E05CF}"/>
              </a:ext>
            </a:extLst>
          </p:cNvPr>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sym typeface="Calibri" panose="020F0502020204030204" pitchFamily="34" charset="0"/>
              </a:rPr>
              <a:t>单击此处编辑母版文本样式</a:t>
            </a:r>
            <a:endParaRPr lang="zh-CN" altLang="zh-CN">
              <a:sym typeface="Calibri" panose="020F0502020204030204" pitchFamily="34" charset="0"/>
            </a:endParaRPr>
          </a:p>
          <a:p>
            <a:pPr lvl="1"/>
            <a:r>
              <a:rPr lang="zh-CN" altLang="en-US">
                <a:sym typeface="Calibri" panose="020F0502020204030204" pitchFamily="34" charset="0"/>
              </a:rPr>
              <a:t>第二级</a:t>
            </a:r>
            <a:endParaRPr lang="zh-CN" altLang="zh-CN">
              <a:sym typeface="Calibri" panose="020F0502020204030204" pitchFamily="34" charset="0"/>
            </a:endParaRPr>
          </a:p>
          <a:p>
            <a:pPr lvl="2"/>
            <a:r>
              <a:rPr lang="zh-CN" altLang="en-US">
                <a:sym typeface="Calibri" panose="020F0502020204030204" pitchFamily="34" charset="0"/>
              </a:rPr>
              <a:t>第三级</a:t>
            </a:r>
            <a:endParaRPr lang="zh-CN" altLang="zh-CN">
              <a:sym typeface="Calibri" panose="020F0502020204030204" pitchFamily="34" charset="0"/>
            </a:endParaRPr>
          </a:p>
          <a:p>
            <a:pPr lvl="3"/>
            <a:r>
              <a:rPr lang="zh-CN" altLang="en-US">
                <a:sym typeface="Calibri" panose="020F0502020204030204" pitchFamily="34" charset="0"/>
              </a:rPr>
              <a:t>第四级</a:t>
            </a:r>
            <a:endParaRPr lang="zh-CN" altLang="zh-CN">
              <a:sym typeface="Calibri" panose="020F0502020204030204" pitchFamily="34" charset="0"/>
            </a:endParaRPr>
          </a:p>
          <a:p>
            <a:pPr lvl="4"/>
            <a:r>
              <a:rPr lang="zh-CN" altLang="en-US">
                <a:sym typeface="Calibri" panose="020F0502020204030204" pitchFamily="34" charset="0"/>
              </a:rPr>
              <a:t>第五级</a:t>
            </a:r>
          </a:p>
        </p:txBody>
      </p:sp>
      <p:sp>
        <p:nvSpPr>
          <p:cNvPr id="13316" name="日期占位符 3">
            <a:extLst>
              <a:ext uri="{FF2B5EF4-FFF2-40B4-BE49-F238E27FC236}">
                <a16:creationId xmlns="" xmlns:a16="http://schemas.microsoft.com/office/drawing/2014/main" id="{798D768A-BBD2-9847-BEDA-731A83C6AD96}"/>
              </a:ext>
            </a:extLst>
          </p:cNvPr>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fld id="{FB11C1C0-034B-E944-8DC6-F6DBD91BC293}" type="datetime1">
              <a:rPr lang="zh-CN" altLang="en-US"/>
              <a:pPr/>
              <a:t>26/3/19</a:t>
            </a:fld>
            <a:endParaRPr lang="zh-CN" altLang="en-US" sz="1800">
              <a:solidFill>
                <a:srgbClr val="000000"/>
              </a:solidFill>
            </a:endParaRPr>
          </a:p>
        </p:txBody>
      </p:sp>
      <p:sp>
        <p:nvSpPr>
          <p:cNvPr id="13317" name="页脚占位符 4">
            <a:extLst>
              <a:ext uri="{FF2B5EF4-FFF2-40B4-BE49-F238E27FC236}">
                <a16:creationId xmlns="" xmlns:a16="http://schemas.microsoft.com/office/drawing/2014/main" id="{ABB49043-2CF3-AF45-A7D0-23F7111FFE13}"/>
              </a:ext>
            </a:extLst>
          </p:cNvPr>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latin typeface="Calibri" panose="020F0502020204030204" pitchFamily="34" charset="0"/>
                <a:ea typeface="宋体" panose="02010600030101010101" pitchFamily="2" charset="-122"/>
                <a:cs typeface="+mn-cs"/>
              </a:defRPr>
            </a:lvl1pPr>
          </a:lstStyle>
          <a:p>
            <a:pPr>
              <a:defRPr/>
            </a:pPr>
            <a:endParaRPr lang="zh-CN" altLang="en-US"/>
          </a:p>
        </p:txBody>
      </p:sp>
      <p:sp>
        <p:nvSpPr>
          <p:cNvPr id="13318" name="灯片编号占位符 5">
            <a:extLst>
              <a:ext uri="{FF2B5EF4-FFF2-40B4-BE49-F238E27FC236}">
                <a16:creationId xmlns="" xmlns:a16="http://schemas.microsoft.com/office/drawing/2014/main" id="{F7BBA9D8-2E89-684E-83F6-6DC47365E045}"/>
              </a:ext>
            </a:extLst>
          </p:cNvPr>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fld id="{EAFFD033-3239-E248-B77A-83D72FB655B2}" type="slidenum">
              <a:rPr lang="zh-CN" altLang="en-US"/>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91246" r:id="rId1"/>
    <p:sldLayoutId id="2147491247" r:id="rId2"/>
    <p:sldLayoutId id="2147491248" r:id="rId3"/>
    <p:sldLayoutId id="2147491249" r:id="rId4"/>
    <p:sldLayoutId id="2147491250" r:id="rId5"/>
    <p:sldLayoutId id="2147491251" r:id="rId6"/>
    <p:sldLayoutId id="2147491252" r:id="rId7"/>
    <p:sldLayoutId id="2147491253" r:id="rId8"/>
    <p:sldLayoutId id="2147491254" r:id="rId9"/>
    <p:sldLayoutId id="2147491255" r:id="rId10"/>
    <p:sldLayoutId id="2147491256" r:id="rId11"/>
  </p:sldLayoutIdLst>
  <p:transition xmlns:p14="http://schemas.microsoft.com/office/powerpoint/2010/main" spd="slow" advClick="0" advTm="3000"/>
  <p:txStyles>
    <p:titleStyle>
      <a:lvl1pPr marL="914400" indent="-914400" algn="ctr" rtl="0" eaLnBrk="0" fontAlgn="base" hangingPunct="0">
        <a:spcBef>
          <a:spcPct val="0"/>
        </a:spcBef>
        <a:spcAft>
          <a:spcPct val="0"/>
        </a:spcAft>
        <a:defRPr kumimoji="1" sz="4400">
          <a:solidFill>
            <a:schemeClr val="tx1"/>
          </a:solidFill>
          <a:latin typeface="+mj-lt"/>
          <a:ea typeface="+mj-ea"/>
          <a:cs typeface="宋体" charset="0"/>
          <a:sym typeface="Calibri" panose="020F0502020204030204" pitchFamily="34" charset="0"/>
        </a:defRPr>
      </a:lvl1pPr>
      <a:lvl2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2pPr>
      <a:lvl3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3pPr>
      <a:lvl4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4pPr>
      <a:lvl5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6pPr>
      <a:lvl7pPr marL="18288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7pPr>
      <a:lvl8pPr marL="22860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8pPr>
      <a:lvl9pPr marL="27432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a:solidFill>
            <a:schemeClr val="tx1"/>
          </a:solidFill>
          <a:latin typeface="+mn-lt"/>
          <a:ea typeface="+mn-ea"/>
          <a:cs typeface="宋体" charset="0"/>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kumimoji="1" sz="2800">
          <a:solidFill>
            <a:schemeClr val="tx1"/>
          </a:solidFill>
          <a:latin typeface="+mn-lt"/>
          <a:ea typeface="+mn-ea"/>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kumimoji="1" sz="2400">
          <a:solidFill>
            <a:schemeClr val="tx1"/>
          </a:solidFill>
          <a:latin typeface="+mn-lt"/>
          <a:ea typeface="+mn-ea"/>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sym typeface="Calibri" panose="020F0502020204030204"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48482" name="标题占位符 1">
            <a:extLst>
              <a:ext uri="{FF2B5EF4-FFF2-40B4-BE49-F238E27FC236}">
                <a16:creationId xmlns="" xmlns:a16="http://schemas.microsoft.com/office/drawing/2014/main" id="{A38118F3-9968-4144-9AEF-559679AD4CAE}"/>
              </a:ext>
            </a:extLst>
          </p:cNvPr>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sym typeface="Calibri" panose="020F0502020204030204" pitchFamily="34" charset="0"/>
              </a:rPr>
              <a:t>单击此处编辑母版标题样式</a:t>
            </a:r>
          </a:p>
        </p:txBody>
      </p:sp>
      <p:sp>
        <p:nvSpPr>
          <p:cNvPr id="148483" name="文本占位符 2">
            <a:extLst>
              <a:ext uri="{FF2B5EF4-FFF2-40B4-BE49-F238E27FC236}">
                <a16:creationId xmlns="" xmlns:a16="http://schemas.microsoft.com/office/drawing/2014/main" id="{A03CE6FB-DF07-BD46-8D6D-A83D7AF127E4}"/>
              </a:ext>
            </a:extLst>
          </p:cNvPr>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sym typeface="Calibri" panose="020F0502020204030204" pitchFamily="34" charset="0"/>
              </a:rPr>
              <a:t>单击此处编辑母版文本样式</a:t>
            </a:r>
            <a:endParaRPr lang="zh-CN" altLang="zh-CN">
              <a:sym typeface="Calibri" panose="020F0502020204030204" pitchFamily="34" charset="0"/>
            </a:endParaRPr>
          </a:p>
          <a:p>
            <a:pPr lvl="1"/>
            <a:r>
              <a:rPr lang="zh-CN" altLang="en-US">
                <a:sym typeface="Calibri" panose="020F0502020204030204" pitchFamily="34" charset="0"/>
              </a:rPr>
              <a:t>第二级</a:t>
            </a:r>
            <a:endParaRPr lang="zh-CN" altLang="zh-CN">
              <a:sym typeface="Calibri" panose="020F0502020204030204" pitchFamily="34" charset="0"/>
            </a:endParaRPr>
          </a:p>
          <a:p>
            <a:pPr lvl="2"/>
            <a:r>
              <a:rPr lang="zh-CN" altLang="en-US">
                <a:sym typeface="Calibri" panose="020F0502020204030204" pitchFamily="34" charset="0"/>
              </a:rPr>
              <a:t>第三级</a:t>
            </a:r>
            <a:endParaRPr lang="zh-CN" altLang="zh-CN">
              <a:sym typeface="Calibri" panose="020F0502020204030204" pitchFamily="34" charset="0"/>
            </a:endParaRPr>
          </a:p>
          <a:p>
            <a:pPr lvl="3"/>
            <a:r>
              <a:rPr lang="zh-CN" altLang="en-US">
                <a:sym typeface="Calibri" panose="020F0502020204030204" pitchFamily="34" charset="0"/>
              </a:rPr>
              <a:t>第四级</a:t>
            </a:r>
            <a:endParaRPr lang="zh-CN" altLang="zh-CN">
              <a:sym typeface="Calibri" panose="020F0502020204030204" pitchFamily="34" charset="0"/>
            </a:endParaRPr>
          </a:p>
          <a:p>
            <a:pPr lvl="4"/>
            <a:r>
              <a:rPr lang="zh-CN" altLang="en-US">
                <a:sym typeface="Calibri" panose="020F0502020204030204" pitchFamily="34" charset="0"/>
              </a:rPr>
              <a:t>第五级</a:t>
            </a:r>
          </a:p>
        </p:txBody>
      </p:sp>
      <p:sp>
        <p:nvSpPr>
          <p:cNvPr id="14340" name="日期占位符 3">
            <a:extLst>
              <a:ext uri="{FF2B5EF4-FFF2-40B4-BE49-F238E27FC236}">
                <a16:creationId xmlns="" xmlns:a16="http://schemas.microsoft.com/office/drawing/2014/main" id="{6524DFA4-BFFF-4548-8BAA-F55672B0E2C0}"/>
              </a:ext>
            </a:extLst>
          </p:cNvPr>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fld id="{DCB1C876-194F-9C44-86B2-B174A15C2F06}" type="datetime1">
              <a:rPr lang="zh-CN" altLang="en-US"/>
              <a:pPr/>
              <a:t>26/3/19</a:t>
            </a:fld>
            <a:endParaRPr lang="zh-CN" altLang="en-US" sz="1800">
              <a:solidFill>
                <a:srgbClr val="000000"/>
              </a:solidFill>
            </a:endParaRPr>
          </a:p>
        </p:txBody>
      </p:sp>
      <p:sp>
        <p:nvSpPr>
          <p:cNvPr id="14341" name="页脚占位符 4">
            <a:extLst>
              <a:ext uri="{FF2B5EF4-FFF2-40B4-BE49-F238E27FC236}">
                <a16:creationId xmlns="" xmlns:a16="http://schemas.microsoft.com/office/drawing/2014/main" id="{02E08F81-4B8F-DC4D-8632-F9F4639122B1}"/>
              </a:ext>
            </a:extLst>
          </p:cNvPr>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latin typeface="Calibri" panose="020F0502020204030204" pitchFamily="34" charset="0"/>
                <a:ea typeface="宋体" panose="02010600030101010101" pitchFamily="2" charset="-122"/>
                <a:cs typeface="+mn-cs"/>
              </a:defRPr>
            </a:lvl1pPr>
          </a:lstStyle>
          <a:p>
            <a:pPr>
              <a:defRPr/>
            </a:pPr>
            <a:endParaRPr lang="zh-CN" altLang="en-US"/>
          </a:p>
        </p:txBody>
      </p:sp>
      <p:sp>
        <p:nvSpPr>
          <p:cNvPr id="14342" name="灯片编号占位符 5">
            <a:extLst>
              <a:ext uri="{FF2B5EF4-FFF2-40B4-BE49-F238E27FC236}">
                <a16:creationId xmlns="" xmlns:a16="http://schemas.microsoft.com/office/drawing/2014/main" id="{794468F2-AEA5-2B47-B08C-941C29C0ADAF}"/>
              </a:ext>
            </a:extLst>
          </p:cNvPr>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fld id="{EFFA7A54-9544-FC47-901F-FC6542E4C7A8}" type="slidenum">
              <a:rPr lang="zh-CN" altLang="en-US"/>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91257" r:id="rId1"/>
    <p:sldLayoutId id="2147491258" r:id="rId2"/>
    <p:sldLayoutId id="2147491259" r:id="rId3"/>
    <p:sldLayoutId id="2147491260" r:id="rId4"/>
    <p:sldLayoutId id="2147491261" r:id="rId5"/>
    <p:sldLayoutId id="2147491262" r:id="rId6"/>
    <p:sldLayoutId id="2147491263" r:id="rId7"/>
    <p:sldLayoutId id="2147491264" r:id="rId8"/>
    <p:sldLayoutId id="2147491265" r:id="rId9"/>
    <p:sldLayoutId id="2147491266" r:id="rId10"/>
    <p:sldLayoutId id="2147491267" r:id="rId11"/>
  </p:sldLayoutIdLst>
  <p:transition xmlns:p14="http://schemas.microsoft.com/office/powerpoint/2010/main" spd="slow" advClick="0" advTm="3000"/>
  <p:txStyles>
    <p:titleStyle>
      <a:lvl1pPr marL="914400" indent="-914400" algn="ctr" rtl="0" eaLnBrk="0" fontAlgn="base" hangingPunct="0">
        <a:spcBef>
          <a:spcPct val="0"/>
        </a:spcBef>
        <a:spcAft>
          <a:spcPct val="0"/>
        </a:spcAft>
        <a:defRPr kumimoji="1" sz="4400">
          <a:solidFill>
            <a:schemeClr val="tx1"/>
          </a:solidFill>
          <a:latin typeface="+mj-lt"/>
          <a:ea typeface="+mj-ea"/>
          <a:cs typeface="宋体" charset="0"/>
          <a:sym typeface="Calibri" panose="020F0502020204030204" pitchFamily="34" charset="0"/>
        </a:defRPr>
      </a:lvl1pPr>
      <a:lvl2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2pPr>
      <a:lvl3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3pPr>
      <a:lvl4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4pPr>
      <a:lvl5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6pPr>
      <a:lvl7pPr marL="18288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7pPr>
      <a:lvl8pPr marL="22860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8pPr>
      <a:lvl9pPr marL="27432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a:solidFill>
            <a:schemeClr val="tx1"/>
          </a:solidFill>
          <a:latin typeface="+mn-lt"/>
          <a:ea typeface="+mn-ea"/>
          <a:cs typeface="宋体" charset="0"/>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kumimoji="1" sz="2800">
          <a:solidFill>
            <a:schemeClr val="tx1"/>
          </a:solidFill>
          <a:latin typeface="+mn-lt"/>
          <a:ea typeface="+mn-ea"/>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kumimoji="1" sz="2400">
          <a:solidFill>
            <a:schemeClr val="tx1"/>
          </a:solidFill>
          <a:latin typeface="+mn-lt"/>
          <a:ea typeface="+mn-ea"/>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sym typeface="Calibri" panose="020F0502020204030204"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60770" name="标题占位符 1">
            <a:extLst>
              <a:ext uri="{FF2B5EF4-FFF2-40B4-BE49-F238E27FC236}">
                <a16:creationId xmlns="" xmlns:a16="http://schemas.microsoft.com/office/drawing/2014/main" id="{1D9CE468-2AB0-D245-B3B6-7F20A2475E9F}"/>
              </a:ext>
            </a:extLst>
          </p:cNvPr>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sym typeface="Calibri" panose="020F0502020204030204" pitchFamily="34" charset="0"/>
              </a:rPr>
              <a:t>单击此处编辑母版标题样式</a:t>
            </a:r>
          </a:p>
        </p:txBody>
      </p:sp>
      <p:sp>
        <p:nvSpPr>
          <p:cNvPr id="160771" name="文本占位符 2">
            <a:extLst>
              <a:ext uri="{FF2B5EF4-FFF2-40B4-BE49-F238E27FC236}">
                <a16:creationId xmlns="" xmlns:a16="http://schemas.microsoft.com/office/drawing/2014/main" id="{FF05117C-1195-AD4C-B88A-4028B8D7C70B}"/>
              </a:ext>
            </a:extLst>
          </p:cNvPr>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sym typeface="Calibri" panose="020F0502020204030204" pitchFamily="34" charset="0"/>
              </a:rPr>
              <a:t>单击此处编辑母版文本样式</a:t>
            </a:r>
            <a:endParaRPr lang="zh-CN" altLang="zh-CN">
              <a:sym typeface="Calibri" panose="020F0502020204030204" pitchFamily="34" charset="0"/>
            </a:endParaRPr>
          </a:p>
          <a:p>
            <a:pPr lvl="1"/>
            <a:r>
              <a:rPr lang="zh-CN" altLang="en-US">
                <a:sym typeface="Calibri" panose="020F0502020204030204" pitchFamily="34" charset="0"/>
              </a:rPr>
              <a:t>第二级</a:t>
            </a:r>
            <a:endParaRPr lang="zh-CN" altLang="zh-CN">
              <a:sym typeface="Calibri" panose="020F0502020204030204" pitchFamily="34" charset="0"/>
            </a:endParaRPr>
          </a:p>
          <a:p>
            <a:pPr lvl="2"/>
            <a:r>
              <a:rPr lang="zh-CN" altLang="en-US">
                <a:sym typeface="Calibri" panose="020F0502020204030204" pitchFamily="34" charset="0"/>
              </a:rPr>
              <a:t>第三级</a:t>
            </a:r>
            <a:endParaRPr lang="zh-CN" altLang="zh-CN">
              <a:sym typeface="Calibri" panose="020F0502020204030204" pitchFamily="34" charset="0"/>
            </a:endParaRPr>
          </a:p>
          <a:p>
            <a:pPr lvl="3"/>
            <a:r>
              <a:rPr lang="zh-CN" altLang="en-US">
                <a:sym typeface="Calibri" panose="020F0502020204030204" pitchFamily="34" charset="0"/>
              </a:rPr>
              <a:t>第四级</a:t>
            </a:r>
            <a:endParaRPr lang="zh-CN" altLang="zh-CN">
              <a:sym typeface="Calibri" panose="020F0502020204030204" pitchFamily="34" charset="0"/>
            </a:endParaRPr>
          </a:p>
          <a:p>
            <a:pPr lvl="4"/>
            <a:r>
              <a:rPr lang="zh-CN" altLang="en-US">
                <a:sym typeface="Calibri" panose="020F0502020204030204" pitchFamily="34" charset="0"/>
              </a:rPr>
              <a:t>第五级</a:t>
            </a:r>
          </a:p>
        </p:txBody>
      </p:sp>
      <p:sp>
        <p:nvSpPr>
          <p:cNvPr id="15364" name="日期占位符 2">
            <a:extLst>
              <a:ext uri="{FF2B5EF4-FFF2-40B4-BE49-F238E27FC236}">
                <a16:creationId xmlns="" xmlns:a16="http://schemas.microsoft.com/office/drawing/2014/main" id="{9069F858-A27F-1046-8A66-EC3D407E5F8C}"/>
              </a:ext>
            </a:extLst>
          </p:cNvPr>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fld id="{FEBD41F6-5EAA-434F-A00D-629D741D0F20}" type="datetime1">
              <a:rPr lang="zh-CN" altLang="en-US"/>
              <a:pPr/>
              <a:t>26/3/19</a:t>
            </a:fld>
            <a:endParaRPr lang="zh-CN" altLang="en-US" sz="1800">
              <a:solidFill>
                <a:srgbClr val="000000"/>
              </a:solidFill>
            </a:endParaRPr>
          </a:p>
        </p:txBody>
      </p:sp>
      <p:sp>
        <p:nvSpPr>
          <p:cNvPr id="15365" name="页脚占位符 3">
            <a:extLst>
              <a:ext uri="{FF2B5EF4-FFF2-40B4-BE49-F238E27FC236}">
                <a16:creationId xmlns="" xmlns:a16="http://schemas.microsoft.com/office/drawing/2014/main" id="{D173F873-B557-5A45-B81D-D14D5ED91BA8}"/>
              </a:ext>
            </a:extLst>
          </p:cNvPr>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latin typeface="Calibri" panose="020F0502020204030204" pitchFamily="34" charset="0"/>
                <a:ea typeface="宋体" panose="02010600030101010101" pitchFamily="2" charset="-122"/>
                <a:cs typeface="+mn-cs"/>
              </a:defRPr>
            </a:lvl1pPr>
          </a:lstStyle>
          <a:p>
            <a:pPr>
              <a:defRPr/>
            </a:pPr>
            <a:endParaRPr lang="zh-CN" altLang="en-US"/>
          </a:p>
        </p:txBody>
      </p:sp>
      <p:sp>
        <p:nvSpPr>
          <p:cNvPr id="15366" name="灯片编号占位符 4">
            <a:extLst>
              <a:ext uri="{FF2B5EF4-FFF2-40B4-BE49-F238E27FC236}">
                <a16:creationId xmlns="" xmlns:a16="http://schemas.microsoft.com/office/drawing/2014/main" id="{0E2E8BD9-6A7D-0243-BA92-8009B4314406}"/>
              </a:ext>
            </a:extLst>
          </p:cNvPr>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fld id="{E761B3F2-B319-6942-AD7C-2564A7DE98AE}" type="slidenum">
              <a:rPr lang="zh-CN" altLang="en-US"/>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91268" r:id="rId1"/>
    <p:sldLayoutId id="2147491269" r:id="rId2"/>
    <p:sldLayoutId id="2147491270" r:id="rId3"/>
    <p:sldLayoutId id="2147491271" r:id="rId4"/>
    <p:sldLayoutId id="2147491272" r:id="rId5"/>
    <p:sldLayoutId id="2147491273" r:id="rId6"/>
    <p:sldLayoutId id="2147491274" r:id="rId7"/>
    <p:sldLayoutId id="2147491275" r:id="rId8"/>
    <p:sldLayoutId id="2147491276" r:id="rId9"/>
    <p:sldLayoutId id="2147491277" r:id="rId10"/>
    <p:sldLayoutId id="2147491278" r:id="rId11"/>
  </p:sldLayoutIdLst>
  <p:transition xmlns:p14="http://schemas.microsoft.com/office/powerpoint/2010/main" spd="slow" advClick="0" advTm="3000"/>
  <p:txStyles>
    <p:titleStyle>
      <a:lvl1pPr marL="914400" indent="-914400" algn="ctr" rtl="0" eaLnBrk="0" fontAlgn="base" hangingPunct="0">
        <a:spcBef>
          <a:spcPct val="0"/>
        </a:spcBef>
        <a:spcAft>
          <a:spcPct val="0"/>
        </a:spcAft>
        <a:defRPr kumimoji="1" sz="4400">
          <a:solidFill>
            <a:schemeClr val="tx1"/>
          </a:solidFill>
          <a:latin typeface="+mj-lt"/>
          <a:ea typeface="+mj-ea"/>
          <a:cs typeface="宋体" charset="0"/>
          <a:sym typeface="Calibri" panose="020F0502020204030204" pitchFamily="34" charset="0"/>
        </a:defRPr>
      </a:lvl1pPr>
      <a:lvl2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2pPr>
      <a:lvl3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3pPr>
      <a:lvl4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4pPr>
      <a:lvl5pPr marL="914400" indent="-914400"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6pPr>
      <a:lvl7pPr marL="18288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7pPr>
      <a:lvl8pPr marL="22860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8pPr>
      <a:lvl9pPr marL="27432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a:solidFill>
            <a:schemeClr val="tx1"/>
          </a:solidFill>
          <a:latin typeface="+mn-lt"/>
          <a:ea typeface="+mn-ea"/>
          <a:cs typeface="宋体" charset="0"/>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kumimoji="1" sz="2800">
          <a:solidFill>
            <a:schemeClr val="tx1"/>
          </a:solidFill>
          <a:latin typeface="+mn-lt"/>
          <a:ea typeface="+mn-ea"/>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kumimoji="1" sz="2400">
          <a:solidFill>
            <a:schemeClr val="tx1"/>
          </a:solidFill>
          <a:latin typeface="+mn-lt"/>
          <a:ea typeface="+mn-ea"/>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sym typeface="Calibri" panose="020F0502020204030204"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73058" name="标题占位符 1">
            <a:extLst>
              <a:ext uri="{FF2B5EF4-FFF2-40B4-BE49-F238E27FC236}">
                <a16:creationId xmlns="" xmlns:a16="http://schemas.microsoft.com/office/drawing/2014/main" id="{30663F08-AD62-6544-B5BA-2019AEA12D4E}"/>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73059" name="文本占位符 2">
            <a:extLst>
              <a:ext uri="{FF2B5EF4-FFF2-40B4-BE49-F238E27FC236}">
                <a16:creationId xmlns="" xmlns:a16="http://schemas.microsoft.com/office/drawing/2014/main" id="{11C761E4-C553-D541-88F1-0C85E340B75A}"/>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279" r:id="rId1"/>
    <p:sldLayoutId id="2147491280" r:id="rId2"/>
    <p:sldLayoutId id="2147491281" r:id="rId3"/>
    <p:sldLayoutId id="2147491282" r:id="rId4"/>
    <p:sldLayoutId id="2147491283" r:id="rId5"/>
    <p:sldLayoutId id="2147491284" r:id="rId6"/>
    <p:sldLayoutId id="2147491285" r:id="rId7"/>
    <p:sldLayoutId id="2147491286" r:id="rId8"/>
    <p:sldLayoutId id="2147491287" r:id="rId9"/>
    <p:sldLayoutId id="2147491288" r:id="rId10"/>
    <p:sldLayoutId id="2147491289"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74082" name="标题占位符 1">
            <a:extLst>
              <a:ext uri="{FF2B5EF4-FFF2-40B4-BE49-F238E27FC236}">
                <a16:creationId xmlns="" xmlns:a16="http://schemas.microsoft.com/office/drawing/2014/main" id="{DB3A92F9-C973-564C-87BC-F9504BBDE42C}"/>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74083" name="文本占位符 2">
            <a:extLst>
              <a:ext uri="{FF2B5EF4-FFF2-40B4-BE49-F238E27FC236}">
                <a16:creationId xmlns="" xmlns:a16="http://schemas.microsoft.com/office/drawing/2014/main" id="{361E1696-5D6A-C141-B997-3003C722FE01}"/>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290" r:id="rId1"/>
    <p:sldLayoutId id="2147491291" r:id="rId2"/>
    <p:sldLayoutId id="2147491292" r:id="rId3"/>
    <p:sldLayoutId id="2147491293" r:id="rId4"/>
    <p:sldLayoutId id="2147491294" r:id="rId5"/>
    <p:sldLayoutId id="2147491295" r:id="rId6"/>
    <p:sldLayoutId id="2147491296" r:id="rId7"/>
    <p:sldLayoutId id="2147491297" r:id="rId8"/>
    <p:sldLayoutId id="2147491298" r:id="rId9"/>
    <p:sldLayoutId id="2147491299" r:id="rId10"/>
    <p:sldLayoutId id="2147491300"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75106" name="标题占位符 1">
            <a:extLst>
              <a:ext uri="{FF2B5EF4-FFF2-40B4-BE49-F238E27FC236}">
                <a16:creationId xmlns="" xmlns:a16="http://schemas.microsoft.com/office/drawing/2014/main" id="{840E7A00-C7FA-9547-9080-9A5AB76F5B17}"/>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75107" name="文本占位符 2">
            <a:extLst>
              <a:ext uri="{FF2B5EF4-FFF2-40B4-BE49-F238E27FC236}">
                <a16:creationId xmlns="" xmlns:a16="http://schemas.microsoft.com/office/drawing/2014/main" id="{D8722FD2-2F3A-4041-BC0C-AA6D4B3A7023}"/>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301" r:id="rId1"/>
    <p:sldLayoutId id="2147491302" r:id="rId2"/>
    <p:sldLayoutId id="2147491303" r:id="rId3"/>
    <p:sldLayoutId id="2147491304" r:id="rId4"/>
    <p:sldLayoutId id="2147491305" r:id="rId5"/>
    <p:sldLayoutId id="2147491306" r:id="rId6"/>
    <p:sldLayoutId id="2147491307" r:id="rId7"/>
    <p:sldLayoutId id="2147491308" r:id="rId8"/>
    <p:sldLayoutId id="2147491309" r:id="rId9"/>
    <p:sldLayoutId id="2147491310" r:id="rId10"/>
    <p:sldLayoutId id="2147491311"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76130" name="标题占位符 1">
            <a:extLst>
              <a:ext uri="{FF2B5EF4-FFF2-40B4-BE49-F238E27FC236}">
                <a16:creationId xmlns="" xmlns:a16="http://schemas.microsoft.com/office/drawing/2014/main" id="{0558890F-8A31-9845-A7E7-42A5783FA2EF}"/>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76131" name="文本占位符 2">
            <a:extLst>
              <a:ext uri="{FF2B5EF4-FFF2-40B4-BE49-F238E27FC236}">
                <a16:creationId xmlns="" xmlns:a16="http://schemas.microsoft.com/office/drawing/2014/main" id="{334EF219-7D84-6A43-9759-A31691FC0E27}"/>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312" r:id="rId1"/>
    <p:sldLayoutId id="2147491313" r:id="rId2"/>
    <p:sldLayoutId id="2147491314" r:id="rId3"/>
    <p:sldLayoutId id="2147491315" r:id="rId4"/>
    <p:sldLayoutId id="2147491316" r:id="rId5"/>
    <p:sldLayoutId id="2147491317" r:id="rId6"/>
    <p:sldLayoutId id="2147491318" r:id="rId7"/>
    <p:sldLayoutId id="2147491319" r:id="rId8"/>
    <p:sldLayoutId id="2147491320" r:id="rId9"/>
    <p:sldLayoutId id="2147491321" r:id="rId10"/>
    <p:sldLayoutId id="2147491322"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77154" name="标题占位符 1">
            <a:extLst>
              <a:ext uri="{FF2B5EF4-FFF2-40B4-BE49-F238E27FC236}">
                <a16:creationId xmlns="" xmlns:a16="http://schemas.microsoft.com/office/drawing/2014/main" id="{B60F5880-CE0F-3A41-99C0-94C06F6E28F2}"/>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77155" name="文本占位符 2">
            <a:extLst>
              <a:ext uri="{FF2B5EF4-FFF2-40B4-BE49-F238E27FC236}">
                <a16:creationId xmlns="" xmlns:a16="http://schemas.microsoft.com/office/drawing/2014/main" id="{2FBA6FF5-1218-2644-8CAA-53C5EFDFDEAB}"/>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323" r:id="rId1"/>
    <p:sldLayoutId id="2147491324" r:id="rId2"/>
    <p:sldLayoutId id="2147491325" r:id="rId3"/>
    <p:sldLayoutId id="2147491326" r:id="rId4"/>
    <p:sldLayoutId id="2147491327" r:id="rId5"/>
    <p:sldLayoutId id="2147491328" r:id="rId6"/>
    <p:sldLayoutId id="2147491329" r:id="rId7"/>
    <p:sldLayoutId id="2147491330" r:id="rId8"/>
    <p:sldLayoutId id="2147491331" r:id="rId9"/>
    <p:sldLayoutId id="2147491332" r:id="rId10"/>
    <p:sldLayoutId id="2147491333"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78178" name="标题占位符 1">
            <a:extLst>
              <a:ext uri="{FF2B5EF4-FFF2-40B4-BE49-F238E27FC236}">
                <a16:creationId xmlns="" xmlns:a16="http://schemas.microsoft.com/office/drawing/2014/main" id="{0ECE23AC-E28C-C849-99C0-625C48771D9D}"/>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78179" name="文本占位符 2">
            <a:extLst>
              <a:ext uri="{FF2B5EF4-FFF2-40B4-BE49-F238E27FC236}">
                <a16:creationId xmlns="" xmlns:a16="http://schemas.microsoft.com/office/drawing/2014/main" id="{CB75605C-EA45-BA4B-A596-8774656F580A}"/>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334" r:id="rId1"/>
    <p:sldLayoutId id="2147491335" r:id="rId2"/>
    <p:sldLayoutId id="2147491336" r:id="rId3"/>
    <p:sldLayoutId id="2147491337" r:id="rId4"/>
    <p:sldLayoutId id="2147491338" r:id="rId5"/>
    <p:sldLayoutId id="2147491339" r:id="rId6"/>
    <p:sldLayoutId id="2147491340" r:id="rId7"/>
    <p:sldLayoutId id="2147491341" r:id="rId8"/>
    <p:sldLayoutId id="2147491342" r:id="rId9"/>
    <p:sldLayoutId id="2147491343" r:id="rId10"/>
    <p:sldLayoutId id="2147491344"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79202" name="标题占位符 1">
            <a:extLst>
              <a:ext uri="{FF2B5EF4-FFF2-40B4-BE49-F238E27FC236}">
                <a16:creationId xmlns="" xmlns:a16="http://schemas.microsoft.com/office/drawing/2014/main" id="{2B60CA31-3FF3-FD4D-865E-D399D36B4AF3}"/>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79203" name="文本占位符 2">
            <a:extLst>
              <a:ext uri="{FF2B5EF4-FFF2-40B4-BE49-F238E27FC236}">
                <a16:creationId xmlns="" xmlns:a16="http://schemas.microsoft.com/office/drawing/2014/main" id="{A08BF84D-2271-5E4C-BDE3-BE50CAEC85E5}"/>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345" r:id="rId1"/>
    <p:sldLayoutId id="2147491346" r:id="rId2"/>
    <p:sldLayoutId id="2147491347" r:id="rId3"/>
    <p:sldLayoutId id="2147491348" r:id="rId4"/>
    <p:sldLayoutId id="2147491349" r:id="rId5"/>
    <p:sldLayoutId id="2147491350" r:id="rId6"/>
    <p:sldLayoutId id="2147491351" r:id="rId7"/>
    <p:sldLayoutId id="2147491352" r:id="rId8"/>
    <p:sldLayoutId id="2147491353" r:id="rId9"/>
    <p:sldLayoutId id="2147491354" r:id="rId10"/>
    <p:sldLayoutId id="2147491355"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80226" name="标题占位符 1">
            <a:extLst>
              <a:ext uri="{FF2B5EF4-FFF2-40B4-BE49-F238E27FC236}">
                <a16:creationId xmlns="" xmlns:a16="http://schemas.microsoft.com/office/drawing/2014/main" id="{9D898514-C161-704D-870E-5881966ADF37}"/>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80227" name="文本占位符 2">
            <a:extLst>
              <a:ext uri="{FF2B5EF4-FFF2-40B4-BE49-F238E27FC236}">
                <a16:creationId xmlns="" xmlns:a16="http://schemas.microsoft.com/office/drawing/2014/main" id="{86D7EB50-161C-EB43-913E-76E3C0B5C953}"/>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356" r:id="rId1"/>
    <p:sldLayoutId id="2147491357" r:id="rId2"/>
    <p:sldLayoutId id="2147491358" r:id="rId3"/>
    <p:sldLayoutId id="2147491359" r:id="rId4"/>
    <p:sldLayoutId id="2147491360" r:id="rId5"/>
    <p:sldLayoutId id="2147491361" r:id="rId6"/>
    <p:sldLayoutId id="2147491362" r:id="rId7"/>
    <p:sldLayoutId id="2147491363" r:id="rId8"/>
    <p:sldLayoutId id="2147491364" r:id="rId9"/>
    <p:sldLayoutId id="2147491365" r:id="rId10"/>
    <p:sldLayoutId id="2147491366"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81250" name="标题占位符 1">
            <a:extLst>
              <a:ext uri="{FF2B5EF4-FFF2-40B4-BE49-F238E27FC236}">
                <a16:creationId xmlns="" xmlns:a16="http://schemas.microsoft.com/office/drawing/2014/main" id="{C87BDAB0-F287-2544-9EBC-5BE4CADEB9E6}"/>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81251" name="文本占位符 2">
            <a:extLst>
              <a:ext uri="{FF2B5EF4-FFF2-40B4-BE49-F238E27FC236}">
                <a16:creationId xmlns="" xmlns:a16="http://schemas.microsoft.com/office/drawing/2014/main" id="{BBACF55F-5E55-3F49-8D64-C2293DC810BE}"/>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367" r:id="rId1"/>
    <p:sldLayoutId id="2147491368" r:id="rId2"/>
    <p:sldLayoutId id="2147491369" r:id="rId3"/>
    <p:sldLayoutId id="2147491370" r:id="rId4"/>
    <p:sldLayoutId id="2147491371" r:id="rId5"/>
    <p:sldLayoutId id="2147491372" r:id="rId6"/>
    <p:sldLayoutId id="2147491373" r:id="rId7"/>
    <p:sldLayoutId id="2147491374" r:id="rId8"/>
    <p:sldLayoutId id="2147491375" r:id="rId9"/>
    <p:sldLayoutId id="2147491376" r:id="rId10"/>
    <p:sldLayoutId id="2147491377"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82274" name="标题占位符 1">
            <a:extLst>
              <a:ext uri="{FF2B5EF4-FFF2-40B4-BE49-F238E27FC236}">
                <a16:creationId xmlns="" xmlns:a16="http://schemas.microsoft.com/office/drawing/2014/main" id="{37736C42-44FC-184F-A5C9-9FEFCA7BBE59}"/>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82275" name="文本占位符 2">
            <a:extLst>
              <a:ext uri="{FF2B5EF4-FFF2-40B4-BE49-F238E27FC236}">
                <a16:creationId xmlns="" xmlns:a16="http://schemas.microsoft.com/office/drawing/2014/main" id="{93E66133-3E73-AB43-8BAD-E0AD3B3D02BD}"/>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378" r:id="rId1"/>
    <p:sldLayoutId id="2147491379" r:id="rId2"/>
    <p:sldLayoutId id="2147491380" r:id="rId3"/>
    <p:sldLayoutId id="2147491381" r:id="rId4"/>
    <p:sldLayoutId id="2147491382" r:id="rId5"/>
    <p:sldLayoutId id="2147491383" r:id="rId6"/>
    <p:sldLayoutId id="2147491384" r:id="rId7"/>
    <p:sldLayoutId id="2147491385" r:id="rId8"/>
    <p:sldLayoutId id="2147491386" r:id="rId9"/>
    <p:sldLayoutId id="2147491387" r:id="rId10"/>
    <p:sldLayoutId id="2147491388"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83298" name="标题占位符 1">
            <a:extLst>
              <a:ext uri="{FF2B5EF4-FFF2-40B4-BE49-F238E27FC236}">
                <a16:creationId xmlns="" xmlns:a16="http://schemas.microsoft.com/office/drawing/2014/main" id="{B793F699-38DA-7B44-A0C8-ED7CA3EA93B4}"/>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83299" name="文本占位符 2">
            <a:extLst>
              <a:ext uri="{FF2B5EF4-FFF2-40B4-BE49-F238E27FC236}">
                <a16:creationId xmlns="" xmlns:a16="http://schemas.microsoft.com/office/drawing/2014/main" id="{9B35102C-7731-8148-B8CA-E2B1DF986E84}"/>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389" r:id="rId1"/>
    <p:sldLayoutId id="2147491390" r:id="rId2"/>
    <p:sldLayoutId id="2147491391" r:id="rId3"/>
    <p:sldLayoutId id="2147491392" r:id="rId4"/>
    <p:sldLayoutId id="2147491393" r:id="rId5"/>
    <p:sldLayoutId id="2147491394" r:id="rId6"/>
    <p:sldLayoutId id="2147491395" r:id="rId7"/>
    <p:sldLayoutId id="2147491396" r:id="rId8"/>
    <p:sldLayoutId id="2147491397" r:id="rId9"/>
    <p:sldLayoutId id="2147491398" r:id="rId10"/>
    <p:sldLayoutId id="2147491399"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84322" name="标题占位符 1">
            <a:extLst>
              <a:ext uri="{FF2B5EF4-FFF2-40B4-BE49-F238E27FC236}">
                <a16:creationId xmlns="" xmlns:a16="http://schemas.microsoft.com/office/drawing/2014/main" id="{FBD0F065-91BA-0F46-A226-AC543B179776}"/>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84323" name="文本占位符 2">
            <a:extLst>
              <a:ext uri="{FF2B5EF4-FFF2-40B4-BE49-F238E27FC236}">
                <a16:creationId xmlns="" xmlns:a16="http://schemas.microsoft.com/office/drawing/2014/main" id="{32EB1915-5E4D-B842-893B-7FFC386C68D3}"/>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400" r:id="rId1"/>
    <p:sldLayoutId id="2147491401" r:id="rId2"/>
    <p:sldLayoutId id="2147491402" r:id="rId3"/>
    <p:sldLayoutId id="2147491403" r:id="rId4"/>
    <p:sldLayoutId id="2147491404" r:id="rId5"/>
    <p:sldLayoutId id="2147491405" r:id="rId6"/>
    <p:sldLayoutId id="2147491406" r:id="rId7"/>
    <p:sldLayoutId id="2147491407" r:id="rId8"/>
    <p:sldLayoutId id="2147491408" r:id="rId9"/>
    <p:sldLayoutId id="2147491409" r:id="rId10"/>
    <p:sldLayoutId id="2147491410"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85346" name="标题占位符 1">
            <a:extLst>
              <a:ext uri="{FF2B5EF4-FFF2-40B4-BE49-F238E27FC236}">
                <a16:creationId xmlns="" xmlns:a16="http://schemas.microsoft.com/office/drawing/2014/main" id="{DC68CFCC-6ADF-584E-9864-F174F8B46B20}"/>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85347" name="文本占位符 2">
            <a:extLst>
              <a:ext uri="{FF2B5EF4-FFF2-40B4-BE49-F238E27FC236}">
                <a16:creationId xmlns="" xmlns:a16="http://schemas.microsoft.com/office/drawing/2014/main" id="{23467AED-2A4F-CA4A-834B-8CB8930C8FD7}"/>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411" r:id="rId1"/>
    <p:sldLayoutId id="2147491412" r:id="rId2"/>
    <p:sldLayoutId id="2147491413" r:id="rId3"/>
    <p:sldLayoutId id="2147491414" r:id="rId4"/>
    <p:sldLayoutId id="2147491415" r:id="rId5"/>
    <p:sldLayoutId id="2147491416" r:id="rId6"/>
    <p:sldLayoutId id="2147491417" r:id="rId7"/>
    <p:sldLayoutId id="2147491418" r:id="rId8"/>
    <p:sldLayoutId id="2147491419" r:id="rId9"/>
    <p:sldLayoutId id="2147491420" r:id="rId10"/>
    <p:sldLayoutId id="2147491421"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86370" name="标题占位符 1">
            <a:extLst>
              <a:ext uri="{FF2B5EF4-FFF2-40B4-BE49-F238E27FC236}">
                <a16:creationId xmlns="" xmlns:a16="http://schemas.microsoft.com/office/drawing/2014/main" id="{D593E42E-58E1-FB44-8DA7-352650B183E1}"/>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86371" name="文本占位符 2">
            <a:extLst>
              <a:ext uri="{FF2B5EF4-FFF2-40B4-BE49-F238E27FC236}">
                <a16:creationId xmlns="" xmlns:a16="http://schemas.microsoft.com/office/drawing/2014/main" id="{ECD407C6-DADA-3B48-8320-6AE87FC147C5}"/>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422" r:id="rId1"/>
    <p:sldLayoutId id="2147491423" r:id="rId2"/>
    <p:sldLayoutId id="2147491424" r:id="rId3"/>
    <p:sldLayoutId id="2147491425" r:id="rId4"/>
    <p:sldLayoutId id="2147491426" r:id="rId5"/>
    <p:sldLayoutId id="2147491427" r:id="rId6"/>
    <p:sldLayoutId id="2147491428" r:id="rId7"/>
    <p:sldLayoutId id="2147491429" r:id="rId8"/>
    <p:sldLayoutId id="2147491430" r:id="rId9"/>
    <p:sldLayoutId id="2147491431" r:id="rId10"/>
    <p:sldLayoutId id="2147491432"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87394" name="标题占位符 1">
            <a:extLst>
              <a:ext uri="{FF2B5EF4-FFF2-40B4-BE49-F238E27FC236}">
                <a16:creationId xmlns="" xmlns:a16="http://schemas.microsoft.com/office/drawing/2014/main" id="{DB3DF735-5657-1142-8E34-EE6ADCC965A2}"/>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87395" name="文本占位符 2">
            <a:extLst>
              <a:ext uri="{FF2B5EF4-FFF2-40B4-BE49-F238E27FC236}">
                <a16:creationId xmlns="" xmlns:a16="http://schemas.microsoft.com/office/drawing/2014/main" id="{E0F4C5DD-9D1F-A64A-B650-0BBAF953DC67}"/>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433" r:id="rId1"/>
    <p:sldLayoutId id="2147491434" r:id="rId2"/>
    <p:sldLayoutId id="2147491435" r:id="rId3"/>
    <p:sldLayoutId id="2147491436" r:id="rId4"/>
    <p:sldLayoutId id="2147491437" r:id="rId5"/>
    <p:sldLayoutId id="2147491438" r:id="rId6"/>
    <p:sldLayoutId id="2147491439" r:id="rId7"/>
    <p:sldLayoutId id="2147491440" r:id="rId8"/>
    <p:sldLayoutId id="2147491441" r:id="rId9"/>
    <p:sldLayoutId id="2147491442" r:id="rId10"/>
    <p:sldLayoutId id="2147491443"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88418" name="标题占位符 1">
            <a:extLst>
              <a:ext uri="{FF2B5EF4-FFF2-40B4-BE49-F238E27FC236}">
                <a16:creationId xmlns="" xmlns:a16="http://schemas.microsoft.com/office/drawing/2014/main" id="{594E1567-DA8F-3647-B358-39EC4F864053}"/>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88419" name="文本占位符 2">
            <a:extLst>
              <a:ext uri="{FF2B5EF4-FFF2-40B4-BE49-F238E27FC236}">
                <a16:creationId xmlns="" xmlns:a16="http://schemas.microsoft.com/office/drawing/2014/main" id="{D7515A72-6E81-314D-A611-76813BFA01DC}"/>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444" r:id="rId1"/>
    <p:sldLayoutId id="2147491445" r:id="rId2"/>
    <p:sldLayoutId id="2147491446" r:id="rId3"/>
    <p:sldLayoutId id="2147491447" r:id="rId4"/>
    <p:sldLayoutId id="2147491448" r:id="rId5"/>
    <p:sldLayoutId id="2147491449" r:id="rId6"/>
    <p:sldLayoutId id="2147491450" r:id="rId7"/>
    <p:sldLayoutId id="2147491451" r:id="rId8"/>
    <p:sldLayoutId id="2147491452" r:id="rId9"/>
    <p:sldLayoutId id="2147491453" r:id="rId10"/>
    <p:sldLayoutId id="2147491454"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89442" name="标题占位符 1">
            <a:extLst>
              <a:ext uri="{FF2B5EF4-FFF2-40B4-BE49-F238E27FC236}">
                <a16:creationId xmlns="" xmlns:a16="http://schemas.microsoft.com/office/drawing/2014/main" id="{2B20C9B0-1C33-804A-804E-3744E471BC7A}"/>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89443" name="文本占位符 2">
            <a:extLst>
              <a:ext uri="{FF2B5EF4-FFF2-40B4-BE49-F238E27FC236}">
                <a16:creationId xmlns="" xmlns:a16="http://schemas.microsoft.com/office/drawing/2014/main" id="{6A13E673-D4AC-9E4C-BD7F-C2DFC5BA3950}"/>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455" r:id="rId1"/>
    <p:sldLayoutId id="2147491456" r:id="rId2"/>
    <p:sldLayoutId id="2147491457" r:id="rId3"/>
    <p:sldLayoutId id="2147491458" r:id="rId4"/>
    <p:sldLayoutId id="2147491459" r:id="rId5"/>
    <p:sldLayoutId id="2147491460" r:id="rId6"/>
    <p:sldLayoutId id="2147491461" r:id="rId7"/>
    <p:sldLayoutId id="2147491462" r:id="rId8"/>
    <p:sldLayoutId id="2147491463" r:id="rId9"/>
    <p:sldLayoutId id="2147491464" r:id="rId10"/>
    <p:sldLayoutId id="2147491465"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90466" name="标题占位符 1">
            <a:extLst>
              <a:ext uri="{FF2B5EF4-FFF2-40B4-BE49-F238E27FC236}">
                <a16:creationId xmlns="" xmlns:a16="http://schemas.microsoft.com/office/drawing/2014/main" id="{36337485-072E-E245-BB65-E5D7F8CA5167}"/>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90467" name="文本占位符 2">
            <a:extLst>
              <a:ext uri="{FF2B5EF4-FFF2-40B4-BE49-F238E27FC236}">
                <a16:creationId xmlns="" xmlns:a16="http://schemas.microsoft.com/office/drawing/2014/main" id="{3926865F-7723-5E42-B697-F8ECB739E841}"/>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466" r:id="rId1"/>
    <p:sldLayoutId id="2147491467" r:id="rId2"/>
    <p:sldLayoutId id="2147491468" r:id="rId3"/>
    <p:sldLayoutId id="2147491469" r:id="rId4"/>
    <p:sldLayoutId id="2147491470" r:id="rId5"/>
    <p:sldLayoutId id="2147491471" r:id="rId6"/>
    <p:sldLayoutId id="2147491472" r:id="rId7"/>
    <p:sldLayoutId id="2147491473" r:id="rId8"/>
    <p:sldLayoutId id="2147491474" r:id="rId9"/>
    <p:sldLayoutId id="2147491475" r:id="rId10"/>
    <p:sldLayoutId id="2147491476"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91490" name="标题占位符 1">
            <a:extLst>
              <a:ext uri="{FF2B5EF4-FFF2-40B4-BE49-F238E27FC236}">
                <a16:creationId xmlns="" xmlns:a16="http://schemas.microsoft.com/office/drawing/2014/main" id="{EF2AA5E6-1B1B-9046-A6C2-2EC75D3CE306}"/>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91491" name="文本占位符 2">
            <a:extLst>
              <a:ext uri="{FF2B5EF4-FFF2-40B4-BE49-F238E27FC236}">
                <a16:creationId xmlns="" xmlns:a16="http://schemas.microsoft.com/office/drawing/2014/main" id="{75609666-1F0C-1140-BB29-CEFEEA8E8CEF}"/>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477" r:id="rId1"/>
    <p:sldLayoutId id="2147491478" r:id="rId2"/>
    <p:sldLayoutId id="2147491479" r:id="rId3"/>
    <p:sldLayoutId id="2147491480" r:id="rId4"/>
    <p:sldLayoutId id="2147491481" r:id="rId5"/>
    <p:sldLayoutId id="2147491482" r:id="rId6"/>
    <p:sldLayoutId id="2147491483" r:id="rId7"/>
    <p:sldLayoutId id="2147491484" r:id="rId8"/>
    <p:sldLayoutId id="2147491485" r:id="rId9"/>
    <p:sldLayoutId id="2147491486" r:id="rId10"/>
    <p:sldLayoutId id="2147491487"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92514" name="标题占位符 1">
            <a:extLst>
              <a:ext uri="{FF2B5EF4-FFF2-40B4-BE49-F238E27FC236}">
                <a16:creationId xmlns="" xmlns:a16="http://schemas.microsoft.com/office/drawing/2014/main" id="{E84DD07D-A28B-994C-A4B8-B1B933199F65}"/>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92515" name="文本占位符 2">
            <a:extLst>
              <a:ext uri="{FF2B5EF4-FFF2-40B4-BE49-F238E27FC236}">
                <a16:creationId xmlns="" xmlns:a16="http://schemas.microsoft.com/office/drawing/2014/main" id="{9FF134A8-831D-DD43-91FE-3E4C3FCAAA03}"/>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488" r:id="rId1"/>
    <p:sldLayoutId id="2147491489" r:id="rId2"/>
    <p:sldLayoutId id="2147491490" r:id="rId3"/>
    <p:sldLayoutId id="2147491491" r:id="rId4"/>
    <p:sldLayoutId id="2147491492" r:id="rId5"/>
    <p:sldLayoutId id="2147491493" r:id="rId6"/>
    <p:sldLayoutId id="2147491494" r:id="rId7"/>
    <p:sldLayoutId id="2147491495" r:id="rId8"/>
    <p:sldLayoutId id="2147491496" r:id="rId9"/>
    <p:sldLayoutId id="2147491497" r:id="rId10"/>
    <p:sldLayoutId id="2147491498"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93538" name="标题占位符 1">
            <a:extLst>
              <a:ext uri="{FF2B5EF4-FFF2-40B4-BE49-F238E27FC236}">
                <a16:creationId xmlns="" xmlns:a16="http://schemas.microsoft.com/office/drawing/2014/main" id="{669291B1-9DFC-3147-8455-F6ED98F0FDF5}"/>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93539" name="文本占位符 2">
            <a:extLst>
              <a:ext uri="{FF2B5EF4-FFF2-40B4-BE49-F238E27FC236}">
                <a16:creationId xmlns="" xmlns:a16="http://schemas.microsoft.com/office/drawing/2014/main" id="{C0B67F61-8D23-A543-9685-692E372B0CED}"/>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499" r:id="rId1"/>
    <p:sldLayoutId id="2147491500" r:id="rId2"/>
    <p:sldLayoutId id="2147491501" r:id="rId3"/>
    <p:sldLayoutId id="2147491502" r:id="rId4"/>
    <p:sldLayoutId id="2147491503" r:id="rId5"/>
    <p:sldLayoutId id="2147491504" r:id="rId6"/>
    <p:sldLayoutId id="2147491505" r:id="rId7"/>
    <p:sldLayoutId id="2147491506" r:id="rId8"/>
    <p:sldLayoutId id="2147491507" r:id="rId9"/>
    <p:sldLayoutId id="2147491508" r:id="rId10"/>
    <p:sldLayoutId id="2147491509"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94562" name="标题占位符 1">
            <a:extLst>
              <a:ext uri="{FF2B5EF4-FFF2-40B4-BE49-F238E27FC236}">
                <a16:creationId xmlns="" xmlns:a16="http://schemas.microsoft.com/office/drawing/2014/main" id="{4E998340-B25B-C14F-B5E0-AD53612C46EE}"/>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94563" name="文本占位符 2">
            <a:extLst>
              <a:ext uri="{FF2B5EF4-FFF2-40B4-BE49-F238E27FC236}">
                <a16:creationId xmlns="" xmlns:a16="http://schemas.microsoft.com/office/drawing/2014/main" id="{3320604D-97A1-3546-8279-2D4A74E7DC83}"/>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510" r:id="rId1"/>
    <p:sldLayoutId id="2147491511" r:id="rId2"/>
    <p:sldLayoutId id="2147491512" r:id="rId3"/>
    <p:sldLayoutId id="2147491513" r:id="rId4"/>
    <p:sldLayoutId id="2147491514" r:id="rId5"/>
    <p:sldLayoutId id="2147491515" r:id="rId6"/>
    <p:sldLayoutId id="2147491516" r:id="rId7"/>
    <p:sldLayoutId id="2147491517" r:id="rId8"/>
    <p:sldLayoutId id="2147491518" r:id="rId9"/>
    <p:sldLayoutId id="2147491519" r:id="rId10"/>
    <p:sldLayoutId id="2147491520"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95586" name="标题占位符 1">
            <a:extLst>
              <a:ext uri="{FF2B5EF4-FFF2-40B4-BE49-F238E27FC236}">
                <a16:creationId xmlns="" xmlns:a16="http://schemas.microsoft.com/office/drawing/2014/main" id="{0083E6ED-019D-AE41-970D-2704E9A52FA9}"/>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95587" name="文本占位符 2">
            <a:extLst>
              <a:ext uri="{FF2B5EF4-FFF2-40B4-BE49-F238E27FC236}">
                <a16:creationId xmlns="" xmlns:a16="http://schemas.microsoft.com/office/drawing/2014/main" id="{76CB593E-E103-F549-B46E-98098B239A02}"/>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521" r:id="rId1"/>
    <p:sldLayoutId id="2147491522" r:id="rId2"/>
    <p:sldLayoutId id="2147491523" r:id="rId3"/>
    <p:sldLayoutId id="2147491524" r:id="rId4"/>
    <p:sldLayoutId id="2147491525" r:id="rId5"/>
    <p:sldLayoutId id="2147491526" r:id="rId6"/>
    <p:sldLayoutId id="2147491527" r:id="rId7"/>
    <p:sldLayoutId id="2147491528" r:id="rId8"/>
    <p:sldLayoutId id="2147491529" r:id="rId9"/>
    <p:sldLayoutId id="2147491530" r:id="rId10"/>
    <p:sldLayoutId id="2147491531"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96610" name="标题占位符 1">
            <a:extLst>
              <a:ext uri="{FF2B5EF4-FFF2-40B4-BE49-F238E27FC236}">
                <a16:creationId xmlns="" xmlns:a16="http://schemas.microsoft.com/office/drawing/2014/main" id="{6CB7F4D7-3125-AA42-A406-EEE6A35DADA1}"/>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96611" name="文本占位符 2">
            <a:extLst>
              <a:ext uri="{FF2B5EF4-FFF2-40B4-BE49-F238E27FC236}">
                <a16:creationId xmlns="" xmlns:a16="http://schemas.microsoft.com/office/drawing/2014/main" id="{9B473BE9-E271-C142-93D1-AFE53C561B78}"/>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532" r:id="rId1"/>
    <p:sldLayoutId id="2147491533" r:id="rId2"/>
    <p:sldLayoutId id="2147491534" r:id="rId3"/>
    <p:sldLayoutId id="2147491535" r:id="rId4"/>
    <p:sldLayoutId id="2147491536" r:id="rId5"/>
    <p:sldLayoutId id="2147491537" r:id="rId6"/>
    <p:sldLayoutId id="2147491538" r:id="rId7"/>
    <p:sldLayoutId id="2147491539" r:id="rId8"/>
    <p:sldLayoutId id="2147491540" r:id="rId9"/>
    <p:sldLayoutId id="2147491541" r:id="rId10"/>
    <p:sldLayoutId id="2147491542"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97634" name="标题占位符 1">
            <a:extLst>
              <a:ext uri="{FF2B5EF4-FFF2-40B4-BE49-F238E27FC236}">
                <a16:creationId xmlns="" xmlns:a16="http://schemas.microsoft.com/office/drawing/2014/main" id="{10605EDA-3552-9449-83A9-3439D431AA31}"/>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97635" name="文本占位符 2">
            <a:extLst>
              <a:ext uri="{FF2B5EF4-FFF2-40B4-BE49-F238E27FC236}">
                <a16:creationId xmlns="" xmlns:a16="http://schemas.microsoft.com/office/drawing/2014/main" id="{BACBA017-B4DE-AC47-B9BD-84F79537CD53}"/>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543" r:id="rId1"/>
    <p:sldLayoutId id="2147491544" r:id="rId2"/>
    <p:sldLayoutId id="2147491545" r:id="rId3"/>
    <p:sldLayoutId id="2147491546" r:id="rId4"/>
    <p:sldLayoutId id="2147491547" r:id="rId5"/>
    <p:sldLayoutId id="2147491548" r:id="rId6"/>
    <p:sldLayoutId id="2147491549" r:id="rId7"/>
    <p:sldLayoutId id="2147491550" r:id="rId8"/>
    <p:sldLayoutId id="2147491551" r:id="rId9"/>
    <p:sldLayoutId id="2147491552" r:id="rId10"/>
    <p:sldLayoutId id="2147491553"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98658" name="标题占位符 1">
            <a:extLst>
              <a:ext uri="{FF2B5EF4-FFF2-40B4-BE49-F238E27FC236}">
                <a16:creationId xmlns="" xmlns:a16="http://schemas.microsoft.com/office/drawing/2014/main" id="{6B5C22B1-0BB5-8A41-B469-A27D0337EEED}"/>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98659" name="文本占位符 2">
            <a:extLst>
              <a:ext uri="{FF2B5EF4-FFF2-40B4-BE49-F238E27FC236}">
                <a16:creationId xmlns="" xmlns:a16="http://schemas.microsoft.com/office/drawing/2014/main" id="{06FEE147-FD8E-1549-8F0C-760B6956D8E3}"/>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554" r:id="rId1"/>
    <p:sldLayoutId id="2147491555" r:id="rId2"/>
    <p:sldLayoutId id="2147491556" r:id="rId3"/>
    <p:sldLayoutId id="2147491557" r:id="rId4"/>
    <p:sldLayoutId id="2147491558" r:id="rId5"/>
    <p:sldLayoutId id="2147491559" r:id="rId6"/>
    <p:sldLayoutId id="2147491560" r:id="rId7"/>
    <p:sldLayoutId id="2147491561" r:id="rId8"/>
    <p:sldLayoutId id="2147491562" r:id="rId9"/>
    <p:sldLayoutId id="2147491563" r:id="rId10"/>
    <p:sldLayoutId id="2147491564"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99682" name="标题占位符 1">
            <a:extLst>
              <a:ext uri="{FF2B5EF4-FFF2-40B4-BE49-F238E27FC236}">
                <a16:creationId xmlns="" xmlns:a16="http://schemas.microsoft.com/office/drawing/2014/main" id="{9BFA4E83-5958-7B49-AAF6-1E3D759A3656}"/>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99683" name="文本占位符 2">
            <a:extLst>
              <a:ext uri="{FF2B5EF4-FFF2-40B4-BE49-F238E27FC236}">
                <a16:creationId xmlns="" xmlns:a16="http://schemas.microsoft.com/office/drawing/2014/main" id="{B316783C-43BE-D54E-AAF3-9E5D56B44EBA}"/>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565" r:id="rId1"/>
    <p:sldLayoutId id="2147491566" r:id="rId2"/>
    <p:sldLayoutId id="2147491567" r:id="rId3"/>
    <p:sldLayoutId id="2147491568" r:id="rId4"/>
    <p:sldLayoutId id="2147491569" r:id="rId5"/>
    <p:sldLayoutId id="2147491570" r:id="rId6"/>
    <p:sldLayoutId id="2147491571" r:id="rId7"/>
    <p:sldLayoutId id="2147491572" r:id="rId8"/>
    <p:sldLayoutId id="2147491573" r:id="rId9"/>
    <p:sldLayoutId id="2147491574" r:id="rId10"/>
    <p:sldLayoutId id="2147491575"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0706" name="标题占位符 1">
            <a:extLst>
              <a:ext uri="{FF2B5EF4-FFF2-40B4-BE49-F238E27FC236}">
                <a16:creationId xmlns="" xmlns:a16="http://schemas.microsoft.com/office/drawing/2014/main" id="{39CBBCFA-FBD4-AC4F-B035-D29121D58467}"/>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00707" name="文本占位符 2">
            <a:extLst>
              <a:ext uri="{FF2B5EF4-FFF2-40B4-BE49-F238E27FC236}">
                <a16:creationId xmlns="" xmlns:a16="http://schemas.microsoft.com/office/drawing/2014/main" id="{328B1509-D121-DD49-814B-47F8667EE5F3}"/>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576" r:id="rId1"/>
    <p:sldLayoutId id="2147491577" r:id="rId2"/>
    <p:sldLayoutId id="2147491578" r:id="rId3"/>
    <p:sldLayoutId id="2147491579" r:id="rId4"/>
    <p:sldLayoutId id="2147491580" r:id="rId5"/>
    <p:sldLayoutId id="2147491581" r:id="rId6"/>
    <p:sldLayoutId id="2147491582" r:id="rId7"/>
    <p:sldLayoutId id="2147491583" r:id="rId8"/>
    <p:sldLayoutId id="2147491584" r:id="rId9"/>
    <p:sldLayoutId id="2147491585" r:id="rId10"/>
    <p:sldLayoutId id="2147491586"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1730" name="标题占位符 1">
            <a:extLst>
              <a:ext uri="{FF2B5EF4-FFF2-40B4-BE49-F238E27FC236}">
                <a16:creationId xmlns="" xmlns:a16="http://schemas.microsoft.com/office/drawing/2014/main" id="{7B4A2B44-096B-1042-AA94-4B1054350E42}"/>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01731" name="文本占位符 2">
            <a:extLst>
              <a:ext uri="{FF2B5EF4-FFF2-40B4-BE49-F238E27FC236}">
                <a16:creationId xmlns="" xmlns:a16="http://schemas.microsoft.com/office/drawing/2014/main" id="{EC8DF292-A152-FB42-A160-70466DA9C8BD}"/>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587" r:id="rId1"/>
    <p:sldLayoutId id="2147491588" r:id="rId2"/>
    <p:sldLayoutId id="2147491589" r:id="rId3"/>
    <p:sldLayoutId id="2147491590" r:id="rId4"/>
    <p:sldLayoutId id="2147491591" r:id="rId5"/>
    <p:sldLayoutId id="2147491592" r:id="rId6"/>
    <p:sldLayoutId id="2147491593" r:id="rId7"/>
    <p:sldLayoutId id="2147491594" r:id="rId8"/>
    <p:sldLayoutId id="2147491595" r:id="rId9"/>
    <p:sldLayoutId id="2147491596" r:id="rId10"/>
    <p:sldLayoutId id="2147491597"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2754" name="标题占位符 1">
            <a:extLst>
              <a:ext uri="{FF2B5EF4-FFF2-40B4-BE49-F238E27FC236}">
                <a16:creationId xmlns="" xmlns:a16="http://schemas.microsoft.com/office/drawing/2014/main" id="{1E27A4F1-A48B-9B4F-B1CC-466631C1B3AE}"/>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02755" name="文本占位符 2">
            <a:extLst>
              <a:ext uri="{FF2B5EF4-FFF2-40B4-BE49-F238E27FC236}">
                <a16:creationId xmlns="" xmlns:a16="http://schemas.microsoft.com/office/drawing/2014/main" id="{96C43357-DE8B-3141-A430-DBD1635CB434}"/>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598" r:id="rId1"/>
    <p:sldLayoutId id="2147491599" r:id="rId2"/>
    <p:sldLayoutId id="2147491600" r:id="rId3"/>
    <p:sldLayoutId id="2147491601" r:id="rId4"/>
    <p:sldLayoutId id="2147491602" r:id="rId5"/>
    <p:sldLayoutId id="2147491603" r:id="rId6"/>
    <p:sldLayoutId id="2147491604" r:id="rId7"/>
    <p:sldLayoutId id="2147491605" r:id="rId8"/>
    <p:sldLayoutId id="2147491606" r:id="rId9"/>
    <p:sldLayoutId id="2147491607" r:id="rId10"/>
    <p:sldLayoutId id="2147491608"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3778" name="标题占位符 1">
            <a:extLst>
              <a:ext uri="{FF2B5EF4-FFF2-40B4-BE49-F238E27FC236}">
                <a16:creationId xmlns="" xmlns:a16="http://schemas.microsoft.com/office/drawing/2014/main" id="{6A25045C-71DD-804F-9A00-4E076DA699EF}"/>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03779" name="文本占位符 2">
            <a:extLst>
              <a:ext uri="{FF2B5EF4-FFF2-40B4-BE49-F238E27FC236}">
                <a16:creationId xmlns="" xmlns:a16="http://schemas.microsoft.com/office/drawing/2014/main" id="{71E79BD5-6D8B-B44F-AA29-27C9425DB3E3}"/>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609" r:id="rId1"/>
    <p:sldLayoutId id="2147491610" r:id="rId2"/>
    <p:sldLayoutId id="2147491611" r:id="rId3"/>
    <p:sldLayoutId id="2147491612" r:id="rId4"/>
    <p:sldLayoutId id="2147491613" r:id="rId5"/>
    <p:sldLayoutId id="2147491614" r:id="rId6"/>
    <p:sldLayoutId id="2147491615" r:id="rId7"/>
    <p:sldLayoutId id="2147491616" r:id="rId8"/>
    <p:sldLayoutId id="2147491617" r:id="rId9"/>
    <p:sldLayoutId id="2147491618" r:id="rId10"/>
    <p:sldLayoutId id="2147491619"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4802" name="标题占位符 1">
            <a:extLst>
              <a:ext uri="{FF2B5EF4-FFF2-40B4-BE49-F238E27FC236}">
                <a16:creationId xmlns="" xmlns:a16="http://schemas.microsoft.com/office/drawing/2014/main" id="{A3E3FE6C-4933-6F47-A438-5A78C7D1BE5C}"/>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04803" name="文本占位符 2">
            <a:extLst>
              <a:ext uri="{FF2B5EF4-FFF2-40B4-BE49-F238E27FC236}">
                <a16:creationId xmlns="" xmlns:a16="http://schemas.microsoft.com/office/drawing/2014/main" id="{0FAAE3F8-EE7F-2740-A08C-9EED5550939A}"/>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620" r:id="rId1"/>
    <p:sldLayoutId id="2147491621" r:id="rId2"/>
    <p:sldLayoutId id="2147491622" r:id="rId3"/>
    <p:sldLayoutId id="2147491623" r:id="rId4"/>
    <p:sldLayoutId id="2147491624" r:id="rId5"/>
    <p:sldLayoutId id="2147491625" r:id="rId6"/>
    <p:sldLayoutId id="2147491626" r:id="rId7"/>
    <p:sldLayoutId id="2147491627" r:id="rId8"/>
    <p:sldLayoutId id="2147491628" r:id="rId9"/>
    <p:sldLayoutId id="2147491629" r:id="rId10"/>
    <p:sldLayoutId id="2147491630"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826" name="标题占位符 1">
            <a:extLst>
              <a:ext uri="{FF2B5EF4-FFF2-40B4-BE49-F238E27FC236}">
                <a16:creationId xmlns="" xmlns:a16="http://schemas.microsoft.com/office/drawing/2014/main" id="{1E1B4040-5AA4-244F-A2A1-2CBCF0A2AB0C}"/>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05827" name="文本占位符 2">
            <a:extLst>
              <a:ext uri="{FF2B5EF4-FFF2-40B4-BE49-F238E27FC236}">
                <a16:creationId xmlns="" xmlns:a16="http://schemas.microsoft.com/office/drawing/2014/main" id="{518A87B5-5BCF-9540-A2A5-9801D3CEEE96}"/>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631" r:id="rId1"/>
    <p:sldLayoutId id="2147491632" r:id="rId2"/>
    <p:sldLayoutId id="2147491633" r:id="rId3"/>
    <p:sldLayoutId id="2147491634" r:id="rId4"/>
    <p:sldLayoutId id="2147491635" r:id="rId5"/>
    <p:sldLayoutId id="2147491636" r:id="rId6"/>
    <p:sldLayoutId id="2147491637" r:id="rId7"/>
    <p:sldLayoutId id="2147491638" r:id="rId8"/>
    <p:sldLayoutId id="2147491639" r:id="rId9"/>
    <p:sldLayoutId id="2147491640" r:id="rId10"/>
    <p:sldLayoutId id="2147491641"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6850" name="标题占位符 1">
            <a:extLst>
              <a:ext uri="{FF2B5EF4-FFF2-40B4-BE49-F238E27FC236}">
                <a16:creationId xmlns="" xmlns:a16="http://schemas.microsoft.com/office/drawing/2014/main" id="{C47C09F5-981E-6248-B3DD-39C0D75DE32D}"/>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06851" name="文本占位符 2">
            <a:extLst>
              <a:ext uri="{FF2B5EF4-FFF2-40B4-BE49-F238E27FC236}">
                <a16:creationId xmlns="" xmlns:a16="http://schemas.microsoft.com/office/drawing/2014/main" id="{252F92BC-9A64-E940-8901-1738029E2997}"/>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642" r:id="rId1"/>
    <p:sldLayoutId id="2147491643" r:id="rId2"/>
    <p:sldLayoutId id="2147491644" r:id="rId3"/>
    <p:sldLayoutId id="2147491645" r:id="rId4"/>
    <p:sldLayoutId id="2147491646" r:id="rId5"/>
    <p:sldLayoutId id="2147491647" r:id="rId6"/>
    <p:sldLayoutId id="2147491648" r:id="rId7"/>
    <p:sldLayoutId id="2147491649" r:id="rId8"/>
    <p:sldLayoutId id="2147491650" r:id="rId9"/>
    <p:sldLayoutId id="2147491651" r:id="rId10"/>
    <p:sldLayoutId id="2147491652"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7874" name="标题占位符 1">
            <a:extLst>
              <a:ext uri="{FF2B5EF4-FFF2-40B4-BE49-F238E27FC236}">
                <a16:creationId xmlns="" xmlns:a16="http://schemas.microsoft.com/office/drawing/2014/main" id="{F9F3D7CE-6CAD-9E4E-B05A-11AA5497293E}"/>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07875" name="文本占位符 2">
            <a:extLst>
              <a:ext uri="{FF2B5EF4-FFF2-40B4-BE49-F238E27FC236}">
                <a16:creationId xmlns="" xmlns:a16="http://schemas.microsoft.com/office/drawing/2014/main" id="{7938DE02-47F7-F74A-8DDE-22166F96EB45}"/>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653" r:id="rId1"/>
    <p:sldLayoutId id="2147491654" r:id="rId2"/>
    <p:sldLayoutId id="2147491655" r:id="rId3"/>
    <p:sldLayoutId id="2147491656" r:id="rId4"/>
    <p:sldLayoutId id="2147491657" r:id="rId5"/>
    <p:sldLayoutId id="2147491658" r:id="rId6"/>
    <p:sldLayoutId id="2147491659" r:id="rId7"/>
    <p:sldLayoutId id="2147491660" r:id="rId8"/>
    <p:sldLayoutId id="2147491661" r:id="rId9"/>
    <p:sldLayoutId id="2147491662" r:id="rId10"/>
    <p:sldLayoutId id="2147491663"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8898" name="标题占位符 1">
            <a:extLst>
              <a:ext uri="{FF2B5EF4-FFF2-40B4-BE49-F238E27FC236}">
                <a16:creationId xmlns="" xmlns:a16="http://schemas.microsoft.com/office/drawing/2014/main" id="{965D027D-B7D7-A54F-99DA-99CDFF474899}"/>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08899" name="文本占位符 2">
            <a:extLst>
              <a:ext uri="{FF2B5EF4-FFF2-40B4-BE49-F238E27FC236}">
                <a16:creationId xmlns="" xmlns:a16="http://schemas.microsoft.com/office/drawing/2014/main" id="{2EEBF6CD-ACB4-8E4C-A0AB-04E32A8C13C2}"/>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664" r:id="rId1"/>
    <p:sldLayoutId id="2147491665" r:id="rId2"/>
    <p:sldLayoutId id="2147491666" r:id="rId3"/>
    <p:sldLayoutId id="2147491667" r:id="rId4"/>
    <p:sldLayoutId id="2147491668" r:id="rId5"/>
    <p:sldLayoutId id="2147491669" r:id="rId6"/>
    <p:sldLayoutId id="2147491670" r:id="rId7"/>
    <p:sldLayoutId id="2147491671" r:id="rId8"/>
    <p:sldLayoutId id="2147491672" r:id="rId9"/>
    <p:sldLayoutId id="2147491673" r:id="rId10"/>
    <p:sldLayoutId id="2147491674"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9922" name="标题占位符 1">
            <a:extLst>
              <a:ext uri="{FF2B5EF4-FFF2-40B4-BE49-F238E27FC236}">
                <a16:creationId xmlns="" xmlns:a16="http://schemas.microsoft.com/office/drawing/2014/main" id="{30BB5689-018C-6844-88B4-4427278CD053}"/>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09923" name="文本占位符 2">
            <a:extLst>
              <a:ext uri="{FF2B5EF4-FFF2-40B4-BE49-F238E27FC236}">
                <a16:creationId xmlns="" xmlns:a16="http://schemas.microsoft.com/office/drawing/2014/main" id="{0C131FE1-1B36-FA41-A3A7-40265CAF6D3B}"/>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675" r:id="rId1"/>
    <p:sldLayoutId id="2147491676" r:id="rId2"/>
    <p:sldLayoutId id="2147491677" r:id="rId3"/>
    <p:sldLayoutId id="2147491678" r:id="rId4"/>
    <p:sldLayoutId id="2147491679" r:id="rId5"/>
    <p:sldLayoutId id="2147491680" r:id="rId6"/>
    <p:sldLayoutId id="2147491681" r:id="rId7"/>
    <p:sldLayoutId id="2147491682" r:id="rId8"/>
    <p:sldLayoutId id="2147491683" r:id="rId9"/>
    <p:sldLayoutId id="2147491684" r:id="rId10"/>
    <p:sldLayoutId id="2147491685"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10946" name="标题占位符 1">
            <a:extLst>
              <a:ext uri="{FF2B5EF4-FFF2-40B4-BE49-F238E27FC236}">
                <a16:creationId xmlns="" xmlns:a16="http://schemas.microsoft.com/office/drawing/2014/main" id="{4ADE934A-A02B-F54C-9367-2E95743A1E21}"/>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10947" name="文本占位符 2">
            <a:extLst>
              <a:ext uri="{FF2B5EF4-FFF2-40B4-BE49-F238E27FC236}">
                <a16:creationId xmlns="" xmlns:a16="http://schemas.microsoft.com/office/drawing/2014/main" id="{1FE35A62-56D9-F342-B5D4-3F238C81D495}"/>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686" r:id="rId1"/>
    <p:sldLayoutId id="2147491687" r:id="rId2"/>
    <p:sldLayoutId id="2147491688" r:id="rId3"/>
    <p:sldLayoutId id="2147491689" r:id="rId4"/>
    <p:sldLayoutId id="2147491690" r:id="rId5"/>
    <p:sldLayoutId id="2147491691" r:id="rId6"/>
    <p:sldLayoutId id="2147491692" r:id="rId7"/>
    <p:sldLayoutId id="2147491693" r:id="rId8"/>
    <p:sldLayoutId id="2147491694" r:id="rId9"/>
    <p:sldLayoutId id="2147491695" r:id="rId10"/>
    <p:sldLayoutId id="2147491696"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11970" name="标题占位符 1">
            <a:extLst>
              <a:ext uri="{FF2B5EF4-FFF2-40B4-BE49-F238E27FC236}">
                <a16:creationId xmlns="" xmlns:a16="http://schemas.microsoft.com/office/drawing/2014/main" id="{759F13FC-BE7B-7A49-A7C2-258C0EEB3671}"/>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11971" name="文本占位符 2">
            <a:extLst>
              <a:ext uri="{FF2B5EF4-FFF2-40B4-BE49-F238E27FC236}">
                <a16:creationId xmlns="" xmlns:a16="http://schemas.microsoft.com/office/drawing/2014/main" id="{A9EE12EE-8C2B-384D-BBB8-DCAC8B1789F5}"/>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697" r:id="rId1"/>
    <p:sldLayoutId id="2147491698" r:id="rId2"/>
    <p:sldLayoutId id="2147491699" r:id="rId3"/>
    <p:sldLayoutId id="2147491700" r:id="rId4"/>
    <p:sldLayoutId id="2147491701" r:id="rId5"/>
    <p:sldLayoutId id="2147491702" r:id="rId6"/>
    <p:sldLayoutId id="2147491703" r:id="rId7"/>
    <p:sldLayoutId id="2147491704" r:id="rId8"/>
    <p:sldLayoutId id="2147491705" r:id="rId9"/>
    <p:sldLayoutId id="2147491706" r:id="rId10"/>
    <p:sldLayoutId id="2147491707"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12994" name="标题占位符 1">
            <a:extLst>
              <a:ext uri="{FF2B5EF4-FFF2-40B4-BE49-F238E27FC236}">
                <a16:creationId xmlns="" xmlns:a16="http://schemas.microsoft.com/office/drawing/2014/main" id="{9F9D21F0-33B7-2042-8D1D-0D6A1513EEEC}"/>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12995" name="文本占位符 2">
            <a:extLst>
              <a:ext uri="{FF2B5EF4-FFF2-40B4-BE49-F238E27FC236}">
                <a16:creationId xmlns="" xmlns:a16="http://schemas.microsoft.com/office/drawing/2014/main" id="{47F185B1-16EA-C04F-9451-7C5D5D838C80}"/>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708" r:id="rId1"/>
    <p:sldLayoutId id="2147491709" r:id="rId2"/>
    <p:sldLayoutId id="2147491710" r:id="rId3"/>
    <p:sldLayoutId id="2147491711" r:id="rId4"/>
    <p:sldLayoutId id="2147491712" r:id="rId5"/>
    <p:sldLayoutId id="2147491713" r:id="rId6"/>
    <p:sldLayoutId id="2147491714" r:id="rId7"/>
    <p:sldLayoutId id="2147491715" r:id="rId8"/>
    <p:sldLayoutId id="2147491716" r:id="rId9"/>
    <p:sldLayoutId id="2147491717" r:id="rId10"/>
    <p:sldLayoutId id="2147491718"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14018" name="标题占位符 1">
            <a:extLst>
              <a:ext uri="{FF2B5EF4-FFF2-40B4-BE49-F238E27FC236}">
                <a16:creationId xmlns="" xmlns:a16="http://schemas.microsoft.com/office/drawing/2014/main" id="{0D650F24-B9E2-8E47-B665-D31A81D76D40}"/>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14019" name="文本占位符 2">
            <a:extLst>
              <a:ext uri="{FF2B5EF4-FFF2-40B4-BE49-F238E27FC236}">
                <a16:creationId xmlns="" xmlns:a16="http://schemas.microsoft.com/office/drawing/2014/main" id="{DD6C9484-7E36-0A40-82AE-BE9627FD9F14}"/>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719" r:id="rId1"/>
    <p:sldLayoutId id="2147491720" r:id="rId2"/>
    <p:sldLayoutId id="2147491721" r:id="rId3"/>
    <p:sldLayoutId id="2147491722" r:id="rId4"/>
    <p:sldLayoutId id="2147491723" r:id="rId5"/>
    <p:sldLayoutId id="2147491724" r:id="rId6"/>
    <p:sldLayoutId id="2147491725" r:id="rId7"/>
    <p:sldLayoutId id="2147491726" r:id="rId8"/>
    <p:sldLayoutId id="2147491727" r:id="rId9"/>
    <p:sldLayoutId id="2147491728" r:id="rId10"/>
    <p:sldLayoutId id="2147491729"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15042" name="标题占位符 1">
            <a:extLst>
              <a:ext uri="{FF2B5EF4-FFF2-40B4-BE49-F238E27FC236}">
                <a16:creationId xmlns="" xmlns:a16="http://schemas.microsoft.com/office/drawing/2014/main" id="{70ABA95D-66F1-D54D-AE1E-6C006CD01C13}"/>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15043" name="文本占位符 2">
            <a:extLst>
              <a:ext uri="{FF2B5EF4-FFF2-40B4-BE49-F238E27FC236}">
                <a16:creationId xmlns="" xmlns:a16="http://schemas.microsoft.com/office/drawing/2014/main" id="{34204F40-DE04-F749-88E8-C6146BEE8F0D}"/>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730" r:id="rId1"/>
    <p:sldLayoutId id="2147491731" r:id="rId2"/>
    <p:sldLayoutId id="2147491732" r:id="rId3"/>
    <p:sldLayoutId id="2147491733" r:id="rId4"/>
    <p:sldLayoutId id="2147491734" r:id="rId5"/>
    <p:sldLayoutId id="2147491735" r:id="rId6"/>
    <p:sldLayoutId id="2147491736" r:id="rId7"/>
    <p:sldLayoutId id="2147491737" r:id="rId8"/>
    <p:sldLayoutId id="2147491738" r:id="rId9"/>
    <p:sldLayoutId id="2147491739" r:id="rId10"/>
    <p:sldLayoutId id="2147491740"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16066" name="标题占位符 1">
            <a:extLst>
              <a:ext uri="{FF2B5EF4-FFF2-40B4-BE49-F238E27FC236}">
                <a16:creationId xmlns="" xmlns:a16="http://schemas.microsoft.com/office/drawing/2014/main" id="{82F4908D-6EA9-D942-BEDB-84EB354668C0}"/>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16067" name="文本占位符 2">
            <a:extLst>
              <a:ext uri="{FF2B5EF4-FFF2-40B4-BE49-F238E27FC236}">
                <a16:creationId xmlns="" xmlns:a16="http://schemas.microsoft.com/office/drawing/2014/main" id="{6936A732-6D68-1747-92B8-9C4309E22D3B}"/>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741" r:id="rId1"/>
    <p:sldLayoutId id="2147491742" r:id="rId2"/>
    <p:sldLayoutId id="2147491743" r:id="rId3"/>
    <p:sldLayoutId id="2147491744" r:id="rId4"/>
    <p:sldLayoutId id="2147491745" r:id="rId5"/>
    <p:sldLayoutId id="2147491746" r:id="rId6"/>
    <p:sldLayoutId id="2147491747" r:id="rId7"/>
    <p:sldLayoutId id="2147491748" r:id="rId8"/>
    <p:sldLayoutId id="2147491749" r:id="rId9"/>
    <p:sldLayoutId id="2147491750" r:id="rId10"/>
    <p:sldLayoutId id="2147491751"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17090" name="标题占位符 1">
            <a:extLst>
              <a:ext uri="{FF2B5EF4-FFF2-40B4-BE49-F238E27FC236}">
                <a16:creationId xmlns="" xmlns:a16="http://schemas.microsoft.com/office/drawing/2014/main" id="{936AE12B-63D3-1642-B1DE-7EF853615C0E}"/>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17091" name="文本占位符 2">
            <a:extLst>
              <a:ext uri="{FF2B5EF4-FFF2-40B4-BE49-F238E27FC236}">
                <a16:creationId xmlns="" xmlns:a16="http://schemas.microsoft.com/office/drawing/2014/main" id="{700C2A4C-EDFB-E943-ABAA-9C9203B48467}"/>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752" r:id="rId1"/>
    <p:sldLayoutId id="2147491753" r:id="rId2"/>
    <p:sldLayoutId id="2147491754" r:id="rId3"/>
    <p:sldLayoutId id="2147491755" r:id="rId4"/>
    <p:sldLayoutId id="2147491756" r:id="rId5"/>
    <p:sldLayoutId id="2147491757" r:id="rId6"/>
    <p:sldLayoutId id="2147491758" r:id="rId7"/>
    <p:sldLayoutId id="2147491759" r:id="rId8"/>
    <p:sldLayoutId id="2147491760" r:id="rId9"/>
    <p:sldLayoutId id="2147491761" r:id="rId10"/>
    <p:sldLayoutId id="2147491762"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18114" name="标题占位符 1">
            <a:extLst>
              <a:ext uri="{FF2B5EF4-FFF2-40B4-BE49-F238E27FC236}">
                <a16:creationId xmlns="" xmlns:a16="http://schemas.microsoft.com/office/drawing/2014/main" id="{0F719AB9-7F50-E540-8602-5EDDBD19B28F}"/>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18115" name="文本占位符 2">
            <a:extLst>
              <a:ext uri="{FF2B5EF4-FFF2-40B4-BE49-F238E27FC236}">
                <a16:creationId xmlns="" xmlns:a16="http://schemas.microsoft.com/office/drawing/2014/main" id="{10F539F9-AD9B-E547-B7C8-8EA273C78ACF}"/>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763" r:id="rId1"/>
    <p:sldLayoutId id="2147491764" r:id="rId2"/>
    <p:sldLayoutId id="2147491765" r:id="rId3"/>
    <p:sldLayoutId id="2147491766" r:id="rId4"/>
    <p:sldLayoutId id="2147491767" r:id="rId5"/>
    <p:sldLayoutId id="2147491768" r:id="rId6"/>
    <p:sldLayoutId id="2147491769" r:id="rId7"/>
    <p:sldLayoutId id="2147491770" r:id="rId8"/>
    <p:sldLayoutId id="2147491771" r:id="rId9"/>
    <p:sldLayoutId id="2147491772" r:id="rId10"/>
    <p:sldLayoutId id="2147491773"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19138" name="标题占位符 1">
            <a:extLst>
              <a:ext uri="{FF2B5EF4-FFF2-40B4-BE49-F238E27FC236}">
                <a16:creationId xmlns="" xmlns:a16="http://schemas.microsoft.com/office/drawing/2014/main" id="{37BE2758-04EA-7944-AF1E-47D639C82269}"/>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19139" name="文本占位符 2">
            <a:extLst>
              <a:ext uri="{FF2B5EF4-FFF2-40B4-BE49-F238E27FC236}">
                <a16:creationId xmlns="" xmlns:a16="http://schemas.microsoft.com/office/drawing/2014/main" id="{693B4374-9FBF-4940-A53A-ED5882F523D9}"/>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774" r:id="rId1"/>
    <p:sldLayoutId id="2147491775" r:id="rId2"/>
    <p:sldLayoutId id="2147491776" r:id="rId3"/>
    <p:sldLayoutId id="2147491777" r:id="rId4"/>
    <p:sldLayoutId id="2147491778" r:id="rId5"/>
    <p:sldLayoutId id="2147491779" r:id="rId6"/>
    <p:sldLayoutId id="2147491780" r:id="rId7"/>
    <p:sldLayoutId id="2147491781" r:id="rId8"/>
    <p:sldLayoutId id="2147491782" r:id="rId9"/>
    <p:sldLayoutId id="2147491783" r:id="rId10"/>
    <p:sldLayoutId id="2147491784"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20162" name="标题占位符 1">
            <a:extLst>
              <a:ext uri="{FF2B5EF4-FFF2-40B4-BE49-F238E27FC236}">
                <a16:creationId xmlns="" xmlns:a16="http://schemas.microsoft.com/office/drawing/2014/main" id="{30B3676E-3FAC-8844-B1C3-BEDA82EB92E9}"/>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20163" name="文本占位符 2">
            <a:extLst>
              <a:ext uri="{FF2B5EF4-FFF2-40B4-BE49-F238E27FC236}">
                <a16:creationId xmlns="" xmlns:a16="http://schemas.microsoft.com/office/drawing/2014/main" id="{58EEFE69-8902-954F-96EE-2AF3127BE17B}"/>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785" r:id="rId1"/>
    <p:sldLayoutId id="2147491786" r:id="rId2"/>
    <p:sldLayoutId id="2147491787" r:id="rId3"/>
    <p:sldLayoutId id="2147491788" r:id="rId4"/>
    <p:sldLayoutId id="2147491789" r:id="rId5"/>
    <p:sldLayoutId id="2147491790" r:id="rId6"/>
    <p:sldLayoutId id="2147491791" r:id="rId7"/>
    <p:sldLayoutId id="2147491792" r:id="rId8"/>
    <p:sldLayoutId id="2147491793" r:id="rId9"/>
    <p:sldLayoutId id="2147491794" r:id="rId10"/>
    <p:sldLayoutId id="2147491795"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21186" name="标题占位符 1">
            <a:extLst>
              <a:ext uri="{FF2B5EF4-FFF2-40B4-BE49-F238E27FC236}">
                <a16:creationId xmlns="" xmlns:a16="http://schemas.microsoft.com/office/drawing/2014/main" id="{6BA7C10C-0814-FB48-9933-D10FDA6A4ABF}"/>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21187" name="文本占位符 2">
            <a:extLst>
              <a:ext uri="{FF2B5EF4-FFF2-40B4-BE49-F238E27FC236}">
                <a16:creationId xmlns="" xmlns:a16="http://schemas.microsoft.com/office/drawing/2014/main" id="{A124C1DA-2BC6-DC4A-A0A6-35B9705DEE9B}"/>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796" r:id="rId1"/>
    <p:sldLayoutId id="2147491797" r:id="rId2"/>
    <p:sldLayoutId id="2147491798" r:id="rId3"/>
    <p:sldLayoutId id="2147491799" r:id="rId4"/>
    <p:sldLayoutId id="2147491800" r:id="rId5"/>
    <p:sldLayoutId id="2147491801" r:id="rId6"/>
    <p:sldLayoutId id="2147491802" r:id="rId7"/>
    <p:sldLayoutId id="2147491803" r:id="rId8"/>
    <p:sldLayoutId id="2147491804" r:id="rId9"/>
    <p:sldLayoutId id="2147491805" r:id="rId10"/>
    <p:sldLayoutId id="2147491806"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22210" name="标题占位符 1">
            <a:extLst>
              <a:ext uri="{FF2B5EF4-FFF2-40B4-BE49-F238E27FC236}">
                <a16:creationId xmlns="" xmlns:a16="http://schemas.microsoft.com/office/drawing/2014/main" id="{D1077D51-A778-6548-A2C4-A37E89A8EBBD}"/>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22211" name="文本占位符 2">
            <a:extLst>
              <a:ext uri="{FF2B5EF4-FFF2-40B4-BE49-F238E27FC236}">
                <a16:creationId xmlns="" xmlns:a16="http://schemas.microsoft.com/office/drawing/2014/main" id="{285C049A-E1B6-3147-A59B-B5DA71837893}"/>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807" r:id="rId1"/>
    <p:sldLayoutId id="2147491808" r:id="rId2"/>
    <p:sldLayoutId id="2147491809" r:id="rId3"/>
    <p:sldLayoutId id="2147491810" r:id="rId4"/>
    <p:sldLayoutId id="2147491811" r:id="rId5"/>
    <p:sldLayoutId id="2147491812" r:id="rId6"/>
    <p:sldLayoutId id="2147491813" r:id="rId7"/>
    <p:sldLayoutId id="2147491814" r:id="rId8"/>
    <p:sldLayoutId id="2147491815" r:id="rId9"/>
    <p:sldLayoutId id="2147491816" r:id="rId10"/>
    <p:sldLayoutId id="2147491817"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23234" name="标题占位符 1">
            <a:extLst>
              <a:ext uri="{FF2B5EF4-FFF2-40B4-BE49-F238E27FC236}">
                <a16:creationId xmlns="" xmlns:a16="http://schemas.microsoft.com/office/drawing/2014/main" id="{D4EC0663-30C9-B946-ADC2-0C1B290E7CF5}"/>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23235" name="文本占位符 2">
            <a:extLst>
              <a:ext uri="{FF2B5EF4-FFF2-40B4-BE49-F238E27FC236}">
                <a16:creationId xmlns="" xmlns:a16="http://schemas.microsoft.com/office/drawing/2014/main" id="{D35932FE-89D4-CB48-AB45-D1BB36B5D616}"/>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818" r:id="rId1"/>
    <p:sldLayoutId id="2147491819" r:id="rId2"/>
    <p:sldLayoutId id="2147491820" r:id="rId3"/>
    <p:sldLayoutId id="2147491821" r:id="rId4"/>
    <p:sldLayoutId id="2147491822" r:id="rId5"/>
    <p:sldLayoutId id="2147491823" r:id="rId6"/>
    <p:sldLayoutId id="2147491824" r:id="rId7"/>
    <p:sldLayoutId id="2147491825" r:id="rId8"/>
    <p:sldLayoutId id="2147491826" r:id="rId9"/>
    <p:sldLayoutId id="2147491827" r:id="rId10"/>
    <p:sldLayoutId id="2147491828"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24258" name="标题占位符 1">
            <a:extLst>
              <a:ext uri="{FF2B5EF4-FFF2-40B4-BE49-F238E27FC236}">
                <a16:creationId xmlns="" xmlns:a16="http://schemas.microsoft.com/office/drawing/2014/main" id="{9AF439CF-B3F8-A241-B621-C684B54DBDD2}"/>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24259" name="文本占位符 2">
            <a:extLst>
              <a:ext uri="{FF2B5EF4-FFF2-40B4-BE49-F238E27FC236}">
                <a16:creationId xmlns="" xmlns:a16="http://schemas.microsoft.com/office/drawing/2014/main" id="{DCA8F6A1-641F-CB46-AE50-90EB12F62DA9}"/>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829" r:id="rId1"/>
    <p:sldLayoutId id="2147491830" r:id="rId2"/>
    <p:sldLayoutId id="2147491831" r:id="rId3"/>
    <p:sldLayoutId id="2147491832" r:id="rId4"/>
    <p:sldLayoutId id="2147491833" r:id="rId5"/>
    <p:sldLayoutId id="2147491834" r:id="rId6"/>
    <p:sldLayoutId id="2147491835" r:id="rId7"/>
    <p:sldLayoutId id="2147491836" r:id="rId8"/>
    <p:sldLayoutId id="2147491837" r:id="rId9"/>
    <p:sldLayoutId id="2147491838" r:id="rId10"/>
    <p:sldLayoutId id="2147491839"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25282" name="标题占位符 1">
            <a:extLst>
              <a:ext uri="{FF2B5EF4-FFF2-40B4-BE49-F238E27FC236}">
                <a16:creationId xmlns="" xmlns:a16="http://schemas.microsoft.com/office/drawing/2014/main" id="{6A81E3D2-D401-1844-A65F-61C2A5E8CB0C}"/>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25283" name="文本占位符 2">
            <a:extLst>
              <a:ext uri="{FF2B5EF4-FFF2-40B4-BE49-F238E27FC236}">
                <a16:creationId xmlns="" xmlns:a16="http://schemas.microsoft.com/office/drawing/2014/main" id="{B8824F75-BCE5-8A47-8784-367DBE06CBD5}"/>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840" r:id="rId1"/>
    <p:sldLayoutId id="2147491841" r:id="rId2"/>
    <p:sldLayoutId id="2147491842" r:id="rId3"/>
    <p:sldLayoutId id="2147491843" r:id="rId4"/>
    <p:sldLayoutId id="2147491844" r:id="rId5"/>
    <p:sldLayoutId id="2147491845" r:id="rId6"/>
    <p:sldLayoutId id="2147491846" r:id="rId7"/>
    <p:sldLayoutId id="2147491847" r:id="rId8"/>
    <p:sldLayoutId id="2147491848" r:id="rId9"/>
    <p:sldLayoutId id="2147491849" r:id="rId10"/>
    <p:sldLayoutId id="2147491850" r:id="rId11"/>
  </p:sldLayoutIdLst>
  <p:transition xmlns:p14="http://schemas.microsoft.com/office/powerpoint/2010/main" spd="slow"/>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26306" name="标题占位符 1">
            <a:extLst>
              <a:ext uri="{FF2B5EF4-FFF2-40B4-BE49-F238E27FC236}">
                <a16:creationId xmlns="" xmlns:a16="http://schemas.microsoft.com/office/drawing/2014/main" id="{EEB509F9-92AB-074A-8D35-96AA45382DA0}"/>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26307" name="文本占位符 2">
            <a:extLst>
              <a:ext uri="{FF2B5EF4-FFF2-40B4-BE49-F238E27FC236}">
                <a16:creationId xmlns="" xmlns:a16="http://schemas.microsoft.com/office/drawing/2014/main" id="{AD3ABD42-69D4-7544-BD31-0615778B2827}"/>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851" r:id="rId1"/>
    <p:sldLayoutId id="2147491852" r:id="rId2"/>
    <p:sldLayoutId id="2147491853" r:id="rId3"/>
    <p:sldLayoutId id="2147491854" r:id="rId4"/>
    <p:sldLayoutId id="2147491855" r:id="rId5"/>
    <p:sldLayoutId id="2147491856" r:id="rId6"/>
    <p:sldLayoutId id="2147491857" r:id="rId7"/>
    <p:sldLayoutId id="2147491858" r:id="rId8"/>
    <p:sldLayoutId id="2147491859" r:id="rId9"/>
    <p:sldLayoutId id="2147491860" r:id="rId10"/>
    <p:sldLayoutId id="2147491861"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27330" name="标题占位符 1">
            <a:extLst>
              <a:ext uri="{FF2B5EF4-FFF2-40B4-BE49-F238E27FC236}">
                <a16:creationId xmlns="" xmlns:a16="http://schemas.microsoft.com/office/drawing/2014/main" id="{48089757-B0C8-E74C-B683-8037035DA13F}"/>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27331" name="文本占位符 2">
            <a:extLst>
              <a:ext uri="{FF2B5EF4-FFF2-40B4-BE49-F238E27FC236}">
                <a16:creationId xmlns="" xmlns:a16="http://schemas.microsoft.com/office/drawing/2014/main" id="{B54AC869-871A-DE4E-AD90-55AA0B053884}"/>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862" r:id="rId1"/>
    <p:sldLayoutId id="2147491863" r:id="rId2"/>
    <p:sldLayoutId id="2147491864" r:id="rId3"/>
    <p:sldLayoutId id="2147491865" r:id="rId4"/>
    <p:sldLayoutId id="2147491866" r:id="rId5"/>
    <p:sldLayoutId id="2147491867" r:id="rId6"/>
    <p:sldLayoutId id="2147491868" r:id="rId7"/>
    <p:sldLayoutId id="2147491869" r:id="rId8"/>
    <p:sldLayoutId id="2147491870" r:id="rId9"/>
    <p:sldLayoutId id="2147491871" r:id="rId10"/>
    <p:sldLayoutId id="2147491872"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28354" name="标题占位符 1">
            <a:extLst>
              <a:ext uri="{FF2B5EF4-FFF2-40B4-BE49-F238E27FC236}">
                <a16:creationId xmlns="" xmlns:a16="http://schemas.microsoft.com/office/drawing/2014/main" id="{4ED17170-5964-1946-BFD7-776C88C02659}"/>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28355" name="文本占位符 2">
            <a:extLst>
              <a:ext uri="{FF2B5EF4-FFF2-40B4-BE49-F238E27FC236}">
                <a16:creationId xmlns="" xmlns:a16="http://schemas.microsoft.com/office/drawing/2014/main" id="{B8424C52-AE4F-0A48-B021-B11153F63A58}"/>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873" r:id="rId1"/>
    <p:sldLayoutId id="2147491874" r:id="rId2"/>
    <p:sldLayoutId id="2147491875" r:id="rId3"/>
    <p:sldLayoutId id="2147491876" r:id="rId4"/>
    <p:sldLayoutId id="2147491877" r:id="rId5"/>
    <p:sldLayoutId id="2147491878" r:id="rId6"/>
    <p:sldLayoutId id="2147491879" r:id="rId7"/>
    <p:sldLayoutId id="2147491880" r:id="rId8"/>
    <p:sldLayoutId id="2147491881" r:id="rId9"/>
    <p:sldLayoutId id="2147491882" r:id="rId10"/>
    <p:sldLayoutId id="2147491883"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29378" name="标题占位符 1">
            <a:extLst>
              <a:ext uri="{FF2B5EF4-FFF2-40B4-BE49-F238E27FC236}">
                <a16:creationId xmlns="" xmlns:a16="http://schemas.microsoft.com/office/drawing/2014/main" id="{986B4F04-DD7B-EA49-9EAD-8351BF74C579}"/>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29379" name="文本占位符 2">
            <a:extLst>
              <a:ext uri="{FF2B5EF4-FFF2-40B4-BE49-F238E27FC236}">
                <a16:creationId xmlns="" xmlns:a16="http://schemas.microsoft.com/office/drawing/2014/main" id="{7956A0F0-25CF-754B-92B1-43646BAE8E2C}"/>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884" r:id="rId1"/>
    <p:sldLayoutId id="2147491885" r:id="rId2"/>
    <p:sldLayoutId id="2147491886" r:id="rId3"/>
    <p:sldLayoutId id="2147491887" r:id="rId4"/>
    <p:sldLayoutId id="2147491888" r:id="rId5"/>
    <p:sldLayoutId id="2147491889" r:id="rId6"/>
    <p:sldLayoutId id="2147491890" r:id="rId7"/>
    <p:sldLayoutId id="2147491891" r:id="rId8"/>
    <p:sldLayoutId id="2147491892" r:id="rId9"/>
    <p:sldLayoutId id="2147491893" r:id="rId10"/>
    <p:sldLayoutId id="2147491894"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30402" name="标题占位符 1">
            <a:extLst>
              <a:ext uri="{FF2B5EF4-FFF2-40B4-BE49-F238E27FC236}">
                <a16:creationId xmlns="" xmlns:a16="http://schemas.microsoft.com/office/drawing/2014/main" id="{DB76F636-0C03-A54C-992D-FBB11A78140D}"/>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30403" name="文本占位符 2">
            <a:extLst>
              <a:ext uri="{FF2B5EF4-FFF2-40B4-BE49-F238E27FC236}">
                <a16:creationId xmlns="" xmlns:a16="http://schemas.microsoft.com/office/drawing/2014/main" id="{747F5315-E02C-EC40-9A9F-096397364D86}"/>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895" r:id="rId1"/>
    <p:sldLayoutId id="2147491896" r:id="rId2"/>
    <p:sldLayoutId id="2147491897" r:id="rId3"/>
    <p:sldLayoutId id="2147491898" r:id="rId4"/>
    <p:sldLayoutId id="2147491899" r:id="rId5"/>
    <p:sldLayoutId id="2147491900" r:id="rId6"/>
    <p:sldLayoutId id="2147491901" r:id="rId7"/>
    <p:sldLayoutId id="2147491902" r:id="rId8"/>
    <p:sldLayoutId id="2147491903" r:id="rId9"/>
    <p:sldLayoutId id="2147491904" r:id="rId10"/>
    <p:sldLayoutId id="2147491905"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31426" name="标题占位符 1">
            <a:extLst>
              <a:ext uri="{FF2B5EF4-FFF2-40B4-BE49-F238E27FC236}">
                <a16:creationId xmlns="" xmlns:a16="http://schemas.microsoft.com/office/drawing/2014/main" id="{8CE11CE2-DCA3-D240-A9AB-59977B890C46}"/>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31427" name="文本占位符 2">
            <a:extLst>
              <a:ext uri="{FF2B5EF4-FFF2-40B4-BE49-F238E27FC236}">
                <a16:creationId xmlns="" xmlns:a16="http://schemas.microsoft.com/office/drawing/2014/main" id="{6D039380-3137-854A-B4A3-F32486240F46}"/>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906" r:id="rId1"/>
    <p:sldLayoutId id="2147491907" r:id="rId2"/>
    <p:sldLayoutId id="2147491908" r:id="rId3"/>
    <p:sldLayoutId id="2147491909" r:id="rId4"/>
    <p:sldLayoutId id="2147491910" r:id="rId5"/>
    <p:sldLayoutId id="2147491911" r:id="rId6"/>
    <p:sldLayoutId id="2147491912" r:id="rId7"/>
    <p:sldLayoutId id="2147491913" r:id="rId8"/>
    <p:sldLayoutId id="2147491914" r:id="rId9"/>
    <p:sldLayoutId id="2147491915" r:id="rId10"/>
    <p:sldLayoutId id="2147491916"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32450" name="标题占位符 1">
            <a:extLst>
              <a:ext uri="{FF2B5EF4-FFF2-40B4-BE49-F238E27FC236}">
                <a16:creationId xmlns="" xmlns:a16="http://schemas.microsoft.com/office/drawing/2014/main" id="{F1C6134A-1886-5A41-84C5-C9AB0A10AB7C}"/>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32451" name="文本占位符 2">
            <a:extLst>
              <a:ext uri="{FF2B5EF4-FFF2-40B4-BE49-F238E27FC236}">
                <a16:creationId xmlns="" xmlns:a16="http://schemas.microsoft.com/office/drawing/2014/main" id="{6E928A6A-D3D0-CF46-AC97-D46E855593F0}"/>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917" r:id="rId1"/>
    <p:sldLayoutId id="2147491918" r:id="rId2"/>
    <p:sldLayoutId id="2147491919" r:id="rId3"/>
    <p:sldLayoutId id="2147491920" r:id="rId4"/>
    <p:sldLayoutId id="2147491921" r:id="rId5"/>
    <p:sldLayoutId id="2147491922" r:id="rId6"/>
    <p:sldLayoutId id="2147491923" r:id="rId7"/>
    <p:sldLayoutId id="2147491924" r:id="rId8"/>
    <p:sldLayoutId id="2147491925" r:id="rId9"/>
    <p:sldLayoutId id="2147491926" r:id="rId10"/>
    <p:sldLayoutId id="2147491927"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33474" name="标题占位符 1">
            <a:extLst>
              <a:ext uri="{FF2B5EF4-FFF2-40B4-BE49-F238E27FC236}">
                <a16:creationId xmlns="" xmlns:a16="http://schemas.microsoft.com/office/drawing/2014/main" id="{FE736090-767C-2946-B138-34717B80B7FB}"/>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33475" name="文本占位符 2">
            <a:extLst>
              <a:ext uri="{FF2B5EF4-FFF2-40B4-BE49-F238E27FC236}">
                <a16:creationId xmlns="" xmlns:a16="http://schemas.microsoft.com/office/drawing/2014/main" id="{E3DC59EF-2FE2-B244-8C63-D7EA38BDEA03}"/>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928" r:id="rId1"/>
    <p:sldLayoutId id="2147491929" r:id="rId2"/>
    <p:sldLayoutId id="2147491930" r:id="rId3"/>
    <p:sldLayoutId id="2147491931" r:id="rId4"/>
    <p:sldLayoutId id="2147491932" r:id="rId5"/>
    <p:sldLayoutId id="2147491933" r:id="rId6"/>
    <p:sldLayoutId id="2147491934" r:id="rId7"/>
    <p:sldLayoutId id="2147491935" r:id="rId8"/>
    <p:sldLayoutId id="2147491936" r:id="rId9"/>
    <p:sldLayoutId id="2147491937" r:id="rId10"/>
    <p:sldLayoutId id="2147491938"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34498" name="标题占位符 1">
            <a:extLst>
              <a:ext uri="{FF2B5EF4-FFF2-40B4-BE49-F238E27FC236}">
                <a16:creationId xmlns="" xmlns:a16="http://schemas.microsoft.com/office/drawing/2014/main" id="{116FBF14-41A3-6D4C-B01D-E1C07799F63D}"/>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34499" name="文本占位符 2">
            <a:extLst>
              <a:ext uri="{FF2B5EF4-FFF2-40B4-BE49-F238E27FC236}">
                <a16:creationId xmlns="" xmlns:a16="http://schemas.microsoft.com/office/drawing/2014/main" id="{4604CB68-69AF-0B46-823E-96B809A0FF2A}"/>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939" r:id="rId1"/>
    <p:sldLayoutId id="2147491940" r:id="rId2"/>
    <p:sldLayoutId id="2147491941" r:id="rId3"/>
    <p:sldLayoutId id="2147491942" r:id="rId4"/>
    <p:sldLayoutId id="2147491943" r:id="rId5"/>
    <p:sldLayoutId id="2147491944" r:id="rId6"/>
    <p:sldLayoutId id="2147491945" r:id="rId7"/>
    <p:sldLayoutId id="2147491946" r:id="rId8"/>
    <p:sldLayoutId id="2147491947" r:id="rId9"/>
    <p:sldLayoutId id="2147491948" r:id="rId10"/>
    <p:sldLayoutId id="2147491949"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35522" name="标题占位符 1">
            <a:extLst>
              <a:ext uri="{FF2B5EF4-FFF2-40B4-BE49-F238E27FC236}">
                <a16:creationId xmlns="" xmlns:a16="http://schemas.microsoft.com/office/drawing/2014/main" id="{F3DDFBD0-9605-B348-9299-C9F9DD80663C}"/>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35523" name="文本占位符 2">
            <a:extLst>
              <a:ext uri="{FF2B5EF4-FFF2-40B4-BE49-F238E27FC236}">
                <a16:creationId xmlns="" xmlns:a16="http://schemas.microsoft.com/office/drawing/2014/main" id="{881B319B-4E71-E04A-8713-93E8F20C98C9}"/>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950" r:id="rId1"/>
    <p:sldLayoutId id="2147491951" r:id="rId2"/>
    <p:sldLayoutId id="2147491952" r:id="rId3"/>
    <p:sldLayoutId id="2147491953" r:id="rId4"/>
    <p:sldLayoutId id="2147491954" r:id="rId5"/>
    <p:sldLayoutId id="2147491955" r:id="rId6"/>
    <p:sldLayoutId id="2147491956" r:id="rId7"/>
    <p:sldLayoutId id="2147491957" r:id="rId8"/>
    <p:sldLayoutId id="2147491958" r:id="rId9"/>
    <p:sldLayoutId id="2147491959" r:id="rId10"/>
    <p:sldLayoutId id="2147491960"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36546" name="标题占位符 1">
            <a:extLst>
              <a:ext uri="{FF2B5EF4-FFF2-40B4-BE49-F238E27FC236}">
                <a16:creationId xmlns="" xmlns:a16="http://schemas.microsoft.com/office/drawing/2014/main" id="{C7700DCE-1690-1540-9BBA-C133927E0D0B}"/>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36547" name="文本占位符 2">
            <a:extLst>
              <a:ext uri="{FF2B5EF4-FFF2-40B4-BE49-F238E27FC236}">
                <a16:creationId xmlns="" xmlns:a16="http://schemas.microsoft.com/office/drawing/2014/main" id="{DA4F4643-B989-EB4D-A6FD-8109A2FEEA4D}"/>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961" r:id="rId1"/>
    <p:sldLayoutId id="2147491962" r:id="rId2"/>
    <p:sldLayoutId id="2147491963" r:id="rId3"/>
    <p:sldLayoutId id="2147491964" r:id="rId4"/>
    <p:sldLayoutId id="2147491965" r:id="rId5"/>
    <p:sldLayoutId id="2147491966" r:id="rId6"/>
    <p:sldLayoutId id="2147491967" r:id="rId7"/>
    <p:sldLayoutId id="2147491968" r:id="rId8"/>
    <p:sldLayoutId id="2147491969" r:id="rId9"/>
    <p:sldLayoutId id="2147491970" r:id="rId10"/>
    <p:sldLayoutId id="2147491971"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37570" name="标题占位符 1">
            <a:extLst>
              <a:ext uri="{FF2B5EF4-FFF2-40B4-BE49-F238E27FC236}">
                <a16:creationId xmlns="" xmlns:a16="http://schemas.microsoft.com/office/drawing/2014/main" id="{788FE27B-8D3F-2B49-9AB2-BAEBA54AD653}"/>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37571" name="文本占位符 2">
            <a:extLst>
              <a:ext uri="{FF2B5EF4-FFF2-40B4-BE49-F238E27FC236}">
                <a16:creationId xmlns="" xmlns:a16="http://schemas.microsoft.com/office/drawing/2014/main" id="{148C2E68-313C-A241-9C51-5679DE9A64B0}"/>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972" r:id="rId1"/>
    <p:sldLayoutId id="2147491973" r:id="rId2"/>
    <p:sldLayoutId id="2147491974" r:id="rId3"/>
    <p:sldLayoutId id="2147491975" r:id="rId4"/>
    <p:sldLayoutId id="2147491976" r:id="rId5"/>
    <p:sldLayoutId id="2147491977" r:id="rId6"/>
    <p:sldLayoutId id="2147491978" r:id="rId7"/>
    <p:sldLayoutId id="2147491979" r:id="rId8"/>
    <p:sldLayoutId id="2147491980" r:id="rId9"/>
    <p:sldLayoutId id="2147491981" r:id="rId10"/>
    <p:sldLayoutId id="2147491982"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38594" name="标题占位符 1">
            <a:extLst>
              <a:ext uri="{FF2B5EF4-FFF2-40B4-BE49-F238E27FC236}">
                <a16:creationId xmlns="" xmlns:a16="http://schemas.microsoft.com/office/drawing/2014/main" id="{06C0A97E-387B-144F-820F-F3EF9352B2E4}"/>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38595" name="文本占位符 2">
            <a:extLst>
              <a:ext uri="{FF2B5EF4-FFF2-40B4-BE49-F238E27FC236}">
                <a16:creationId xmlns="" xmlns:a16="http://schemas.microsoft.com/office/drawing/2014/main" id="{40737855-24C0-0743-83FC-90DD40ECB166}"/>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983" r:id="rId1"/>
    <p:sldLayoutId id="2147491984" r:id="rId2"/>
    <p:sldLayoutId id="2147491985" r:id="rId3"/>
    <p:sldLayoutId id="2147491986" r:id="rId4"/>
    <p:sldLayoutId id="2147491987" r:id="rId5"/>
    <p:sldLayoutId id="2147491988" r:id="rId6"/>
    <p:sldLayoutId id="2147491989" r:id="rId7"/>
    <p:sldLayoutId id="2147491990" r:id="rId8"/>
    <p:sldLayoutId id="2147491991" r:id="rId9"/>
    <p:sldLayoutId id="2147491992" r:id="rId10"/>
    <p:sldLayoutId id="2147491993"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39618" name="标题占位符 1">
            <a:extLst>
              <a:ext uri="{FF2B5EF4-FFF2-40B4-BE49-F238E27FC236}">
                <a16:creationId xmlns="" xmlns:a16="http://schemas.microsoft.com/office/drawing/2014/main" id="{C9E90AF8-8CC6-BA42-AF82-AE343B113AC8}"/>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39619" name="文本占位符 2">
            <a:extLst>
              <a:ext uri="{FF2B5EF4-FFF2-40B4-BE49-F238E27FC236}">
                <a16:creationId xmlns="" xmlns:a16="http://schemas.microsoft.com/office/drawing/2014/main" id="{BA71EB6F-36EB-C544-9832-F76000B22E66}"/>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1994" r:id="rId1"/>
    <p:sldLayoutId id="2147491995" r:id="rId2"/>
    <p:sldLayoutId id="2147491996" r:id="rId3"/>
    <p:sldLayoutId id="2147491997" r:id="rId4"/>
    <p:sldLayoutId id="2147491998" r:id="rId5"/>
    <p:sldLayoutId id="2147491999" r:id="rId6"/>
    <p:sldLayoutId id="2147492000" r:id="rId7"/>
    <p:sldLayoutId id="2147492001" r:id="rId8"/>
    <p:sldLayoutId id="2147492002" r:id="rId9"/>
    <p:sldLayoutId id="2147492003" r:id="rId10"/>
    <p:sldLayoutId id="2147492004"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40642" name="标题占位符 1">
            <a:extLst>
              <a:ext uri="{FF2B5EF4-FFF2-40B4-BE49-F238E27FC236}">
                <a16:creationId xmlns="" xmlns:a16="http://schemas.microsoft.com/office/drawing/2014/main" id="{6CFED90E-5A59-E840-8E41-C40DBF23C824}"/>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40643" name="文本占位符 2">
            <a:extLst>
              <a:ext uri="{FF2B5EF4-FFF2-40B4-BE49-F238E27FC236}">
                <a16:creationId xmlns="" xmlns:a16="http://schemas.microsoft.com/office/drawing/2014/main" id="{F02C2C2E-ACD0-134D-8984-DE290FC0022F}"/>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2005" r:id="rId1"/>
    <p:sldLayoutId id="2147492006" r:id="rId2"/>
    <p:sldLayoutId id="2147492007" r:id="rId3"/>
    <p:sldLayoutId id="2147492008" r:id="rId4"/>
    <p:sldLayoutId id="2147492009" r:id="rId5"/>
    <p:sldLayoutId id="2147492010" r:id="rId6"/>
    <p:sldLayoutId id="2147492011" r:id="rId7"/>
    <p:sldLayoutId id="2147492012" r:id="rId8"/>
    <p:sldLayoutId id="2147492013" r:id="rId9"/>
    <p:sldLayoutId id="2147492014" r:id="rId10"/>
    <p:sldLayoutId id="2147492015"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41666" name="标题占位符 1">
            <a:extLst>
              <a:ext uri="{FF2B5EF4-FFF2-40B4-BE49-F238E27FC236}">
                <a16:creationId xmlns="" xmlns:a16="http://schemas.microsoft.com/office/drawing/2014/main" id="{60A7CF30-05F2-014A-B34C-16FFCA6CCB6A}"/>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41667" name="文本占位符 2">
            <a:extLst>
              <a:ext uri="{FF2B5EF4-FFF2-40B4-BE49-F238E27FC236}">
                <a16:creationId xmlns="" xmlns:a16="http://schemas.microsoft.com/office/drawing/2014/main" id="{319C1807-8A21-BC42-9BE7-51C846C3700C}"/>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2016" r:id="rId1"/>
    <p:sldLayoutId id="2147492017" r:id="rId2"/>
    <p:sldLayoutId id="2147492018" r:id="rId3"/>
    <p:sldLayoutId id="2147492019" r:id="rId4"/>
    <p:sldLayoutId id="2147492020" r:id="rId5"/>
    <p:sldLayoutId id="2147492021" r:id="rId6"/>
    <p:sldLayoutId id="2147492022" r:id="rId7"/>
    <p:sldLayoutId id="2147492023" r:id="rId8"/>
    <p:sldLayoutId id="2147492024" r:id="rId9"/>
    <p:sldLayoutId id="2147492025" r:id="rId10"/>
    <p:sldLayoutId id="2147492026"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42690" name="标题占位符 1">
            <a:extLst>
              <a:ext uri="{FF2B5EF4-FFF2-40B4-BE49-F238E27FC236}">
                <a16:creationId xmlns="" xmlns:a16="http://schemas.microsoft.com/office/drawing/2014/main" id="{15362F19-119B-8145-AB65-E11A038D3834}"/>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42691" name="文本占位符 2">
            <a:extLst>
              <a:ext uri="{FF2B5EF4-FFF2-40B4-BE49-F238E27FC236}">
                <a16:creationId xmlns="" xmlns:a16="http://schemas.microsoft.com/office/drawing/2014/main" id="{AED6CB64-262B-8343-8A82-E5AA2551E650}"/>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2027" r:id="rId1"/>
    <p:sldLayoutId id="2147492028" r:id="rId2"/>
    <p:sldLayoutId id="2147492029" r:id="rId3"/>
    <p:sldLayoutId id="2147492030" r:id="rId4"/>
    <p:sldLayoutId id="2147492031" r:id="rId5"/>
    <p:sldLayoutId id="2147492032" r:id="rId6"/>
    <p:sldLayoutId id="2147492033" r:id="rId7"/>
    <p:sldLayoutId id="2147492034" r:id="rId8"/>
    <p:sldLayoutId id="2147492035" r:id="rId9"/>
    <p:sldLayoutId id="2147492036" r:id="rId10"/>
    <p:sldLayoutId id="2147492037"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43714" name="标题占位符 1">
            <a:extLst>
              <a:ext uri="{FF2B5EF4-FFF2-40B4-BE49-F238E27FC236}">
                <a16:creationId xmlns="" xmlns:a16="http://schemas.microsoft.com/office/drawing/2014/main" id="{6A742C15-9B8C-6F45-B529-2577A3D96924}"/>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43715" name="文本占位符 2">
            <a:extLst>
              <a:ext uri="{FF2B5EF4-FFF2-40B4-BE49-F238E27FC236}">
                <a16:creationId xmlns="" xmlns:a16="http://schemas.microsoft.com/office/drawing/2014/main" id="{ED894B12-0170-4043-ACD6-34BBE74DED34}"/>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2038" r:id="rId1"/>
    <p:sldLayoutId id="2147492039" r:id="rId2"/>
    <p:sldLayoutId id="2147492040" r:id="rId3"/>
    <p:sldLayoutId id="2147492041" r:id="rId4"/>
    <p:sldLayoutId id="2147492042" r:id="rId5"/>
    <p:sldLayoutId id="2147492043" r:id="rId6"/>
    <p:sldLayoutId id="2147492044" r:id="rId7"/>
    <p:sldLayoutId id="2147492045" r:id="rId8"/>
    <p:sldLayoutId id="2147492046" r:id="rId9"/>
    <p:sldLayoutId id="2147492047" r:id="rId10"/>
    <p:sldLayoutId id="2147492048"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44738" name="标题占位符 1">
            <a:extLst>
              <a:ext uri="{FF2B5EF4-FFF2-40B4-BE49-F238E27FC236}">
                <a16:creationId xmlns="" xmlns:a16="http://schemas.microsoft.com/office/drawing/2014/main" id="{A6F0B028-8BC3-8542-B8D6-9CDB68E8B624}"/>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44739" name="文本占位符 2">
            <a:extLst>
              <a:ext uri="{FF2B5EF4-FFF2-40B4-BE49-F238E27FC236}">
                <a16:creationId xmlns="" xmlns:a16="http://schemas.microsoft.com/office/drawing/2014/main" id="{BB637BDE-6F8F-6C48-9C26-B721992940CB}"/>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2049" r:id="rId1"/>
    <p:sldLayoutId id="2147492050" r:id="rId2"/>
    <p:sldLayoutId id="2147492051" r:id="rId3"/>
    <p:sldLayoutId id="2147492052" r:id="rId4"/>
    <p:sldLayoutId id="2147492053" r:id="rId5"/>
    <p:sldLayoutId id="2147492054" r:id="rId6"/>
    <p:sldLayoutId id="2147492055" r:id="rId7"/>
    <p:sldLayoutId id="2147492056" r:id="rId8"/>
    <p:sldLayoutId id="2147492057" r:id="rId9"/>
    <p:sldLayoutId id="2147492058" r:id="rId10"/>
    <p:sldLayoutId id="2147492059"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45762" name="标题占位符 1">
            <a:extLst>
              <a:ext uri="{FF2B5EF4-FFF2-40B4-BE49-F238E27FC236}">
                <a16:creationId xmlns="" xmlns:a16="http://schemas.microsoft.com/office/drawing/2014/main" id="{3C10A19F-D10A-AF4F-A5EA-6E69603FE773}"/>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45763" name="文本占位符 2">
            <a:extLst>
              <a:ext uri="{FF2B5EF4-FFF2-40B4-BE49-F238E27FC236}">
                <a16:creationId xmlns="" xmlns:a16="http://schemas.microsoft.com/office/drawing/2014/main" id="{7912EE53-EAA1-2547-9AB2-18E0FFA97BCB}"/>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2060" r:id="rId1"/>
    <p:sldLayoutId id="2147492061" r:id="rId2"/>
    <p:sldLayoutId id="2147492062" r:id="rId3"/>
    <p:sldLayoutId id="2147492063" r:id="rId4"/>
    <p:sldLayoutId id="2147492064" r:id="rId5"/>
    <p:sldLayoutId id="2147492065" r:id="rId6"/>
    <p:sldLayoutId id="2147492066" r:id="rId7"/>
    <p:sldLayoutId id="2147492067" r:id="rId8"/>
    <p:sldLayoutId id="2147492068" r:id="rId9"/>
    <p:sldLayoutId id="2147492069" r:id="rId10"/>
    <p:sldLayoutId id="2147492070"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46786" name="标题占位符 1">
            <a:extLst>
              <a:ext uri="{FF2B5EF4-FFF2-40B4-BE49-F238E27FC236}">
                <a16:creationId xmlns="" xmlns:a16="http://schemas.microsoft.com/office/drawing/2014/main" id="{4CD0EBF9-4401-BF42-9A5B-3602D8F405B5}"/>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46787" name="文本占位符 2">
            <a:extLst>
              <a:ext uri="{FF2B5EF4-FFF2-40B4-BE49-F238E27FC236}">
                <a16:creationId xmlns="" xmlns:a16="http://schemas.microsoft.com/office/drawing/2014/main" id="{EC44E9D8-8505-1946-B4E3-64BADDC19EB5}"/>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2071" r:id="rId1"/>
    <p:sldLayoutId id="2147492072" r:id="rId2"/>
    <p:sldLayoutId id="2147492073" r:id="rId3"/>
    <p:sldLayoutId id="2147492074" r:id="rId4"/>
    <p:sldLayoutId id="2147492075" r:id="rId5"/>
    <p:sldLayoutId id="2147492076" r:id="rId6"/>
    <p:sldLayoutId id="2147492077" r:id="rId7"/>
    <p:sldLayoutId id="2147492078" r:id="rId8"/>
    <p:sldLayoutId id="2147492079" r:id="rId9"/>
    <p:sldLayoutId id="2147492080" r:id="rId10"/>
    <p:sldLayoutId id="2147492081"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47810" name="标题占位符 1">
            <a:extLst>
              <a:ext uri="{FF2B5EF4-FFF2-40B4-BE49-F238E27FC236}">
                <a16:creationId xmlns="" xmlns:a16="http://schemas.microsoft.com/office/drawing/2014/main" id="{2B84162E-2348-3243-B4B9-1CC60B953750}"/>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47811" name="文本占位符 2">
            <a:extLst>
              <a:ext uri="{FF2B5EF4-FFF2-40B4-BE49-F238E27FC236}">
                <a16:creationId xmlns="" xmlns:a16="http://schemas.microsoft.com/office/drawing/2014/main" id="{24200D39-F874-AC4F-9F34-FC2311A970A9}"/>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2082" r:id="rId1"/>
    <p:sldLayoutId id="2147492083" r:id="rId2"/>
    <p:sldLayoutId id="2147492084" r:id="rId3"/>
    <p:sldLayoutId id="2147492085" r:id="rId4"/>
    <p:sldLayoutId id="2147492086" r:id="rId5"/>
    <p:sldLayoutId id="2147492087" r:id="rId6"/>
    <p:sldLayoutId id="2147492088" r:id="rId7"/>
    <p:sldLayoutId id="2147492089" r:id="rId8"/>
    <p:sldLayoutId id="2147492090" r:id="rId9"/>
    <p:sldLayoutId id="2147492091" r:id="rId10"/>
    <p:sldLayoutId id="2147492092"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48834" name="标题占位符 1">
            <a:extLst>
              <a:ext uri="{FF2B5EF4-FFF2-40B4-BE49-F238E27FC236}">
                <a16:creationId xmlns="" xmlns:a16="http://schemas.microsoft.com/office/drawing/2014/main" id="{D9FB8688-E2F4-6A44-A415-F7F4A66D4844}"/>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48835" name="文本占位符 2">
            <a:extLst>
              <a:ext uri="{FF2B5EF4-FFF2-40B4-BE49-F238E27FC236}">
                <a16:creationId xmlns="" xmlns:a16="http://schemas.microsoft.com/office/drawing/2014/main" id="{63215AE7-9A8D-F44B-93FB-3B530669A1B3}"/>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2093" r:id="rId1"/>
    <p:sldLayoutId id="2147492094" r:id="rId2"/>
    <p:sldLayoutId id="2147492095" r:id="rId3"/>
    <p:sldLayoutId id="2147492096" r:id="rId4"/>
    <p:sldLayoutId id="2147492097" r:id="rId5"/>
    <p:sldLayoutId id="2147492098" r:id="rId6"/>
    <p:sldLayoutId id="2147492099" r:id="rId7"/>
    <p:sldLayoutId id="2147492100" r:id="rId8"/>
    <p:sldLayoutId id="2147492101" r:id="rId9"/>
    <p:sldLayoutId id="2147492102" r:id="rId10"/>
    <p:sldLayoutId id="2147492103"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0.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49858" name="标题占位符 1">
            <a:extLst>
              <a:ext uri="{FF2B5EF4-FFF2-40B4-BE49-F238E27FC236}">
                <a16:creationId xmlns="" xmlns:a16="http://schemas.microsoft.com/office/drawing/2014/main" id="{76E94630-27CF-E748-8D3D-BB96D0DF1226}"/>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49859" name="文本占位符 2">
            <a:extLst>
              <a:ext uri="{FF2B5EF4-FFF2-40B4-BE49-F238E27FC236}">
                <a16:creationId xmlns="" xmlns:a16="http://schemas.microsoft.com/office/drawing/2014/main" id="{0A56C496-B854-F743-A385-A57101352F08}"/>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2104" r:id="rId1"/>
    <p:sldLayoutId id="2147492105" r:id="rId2"/>
    <p:sldLayoutId id="2147492106" r:id="rId3"/>
    <p:sldLayoutId id="2147492107" r:id="rId4"/>
    <p:sldLayoutId id="2147492108" r:id="rId5"/>
    <p:sldLayoutId id="2147492109" r:id="rId6"/>
    <p:sldLayoutId id="2147492110" r:id="rId7"/>
    <p:sldLayoutId id="2147492111" r:id="rId8"/>
    <p:sldLayoutId id="2147492112" r:id="rId9"/>
    <p:sldLayoutId id="2147492113" r:id="rId10"/>
    <p:sldLayoutId id="2147492114"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50882" name="标题占位符 1">
            <a:extLst>
              <a:ext uri="{FF2B5EF4-FFF2-40B4-BE49-F238E27FC236}">
                <a16:creationId xmlns="" xmlns:a16="http://schemas.microsoft.com/office/drawing/2014/main" id="{C1E680E8-2DBD-CA49-805D-A1DE993B6A80}"/>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50883" name="文本占位符 2">
            <a:extLst>
              <a:ext uri="{FF2B5EF4-FFF2-40B4-BE49-F238E27FC236}">
                <a16:creationId xmlns="" xmlns:a16="http://schemas.microsoft.com/office/drawing/2014/main" id="{8EAF8090-6261-5543-BDAD-6B079CBAD931}"/>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2115" r:id="rId1"/>
    <p:sldLayoutId id="2147492116" r:id="rId2"/>
    <p:sldLayoutId id="2147492117" r:id="rId3"/>
    <p:sldLayoutId id="2147492118" r:id="rId4"/>
    <p:sldLayoutId id="2147492119" r:id="rId5"/>
    <p:sldLayoutId id="2147492120" r:id="rId6"/>
    <p:sldLayoutId id="2147492121" r:id="rId7"/>
    <p:sldLayoutId id="2147492122" r:id="rId8"/>
    <p:sldLayoutId id="2147492123" r:id="rId9"/>
    <p:sldLayoutId id="2147492124" r:id="rId10"/>
    <p:sldLayoutId id="2147492125"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51906" name="标题占位符 1">
            <a:extLst>
              <a:ext uri="{FF2B5EF4-FFF2-40B4-BE49-F238E27FC236}">
                <a16:creationId xmlns="" xmlns:a16="http://schemas.microsoft.com/office/drawing/2014/main" id="{7D7BA1B1-8CFD-4F47-90D4-3A931C184134}"/>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51907" name="文本占位符 2">
            <a:extLst>
              <a:ext uri="{FF2B5EF4-FFF2-40B4-BE49-F238E27FC236}">
                <a16:creationId xmlns="" xmlns:a16="http://schemas.microsoft.com/office/drawing/2014/main" id="{6411D3E8-B1E4-BF45-8AB8-C7C9E61D3C70}"/>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2126" r:id="rId1"/>
    <p:sldLayoutId id="2147492127" r:id="rId2"/>
    <p:sldLayoutId id="2147492128" r:id="rId3"/>
    <p:sldLayoutId id="2147492129" r:id="rId4"/>
    <p:sldLayoutId id="2147492130" r:id="rId5"/>
    <p:sldLayoutId id="2147492131" r:id="rId6"/>
    <p:sldLayoutId id="2147492132" r:id="rId7"/>
    <p:sldLayoutId id="2147492133" r:id="rId8"/>
    <p:sldLayoutId id="2147492134" r:id="rId9"/>
    <p:sldLayoutId id="2147492135" r:id="rId10"/>
    <p:sldLayoutId id="2147492136"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3.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52930" name="标题占位符 1">
            <a:extLst>
              <a:ext uri="{FF2B5EF4-FFF2-40B4-BE49-F238E27FC236}">
                <a16:creationId xmlns="" xmlns:a16="http://schemas.microsoft.com/office/drawing/2014/main" id="{EA131E9F-0A78-4644-8779-327AAB53E56D}"/>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52931" name="文本占位符 2">
            <a:extLst>
              <a:ext uri="{FF2B5EF4-FFF2-40B4-BE49-F238E27FC236}">
                <a16:creationId xmlns="" xmlns:a16="http://schemas.microsoft.com/office/drawing/2014/main" id="{CFDF92C2-7738-B34A-A36F-ECB07A1302DD}"/>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2137" r:id="rId1"/>
    <p:sldLayoutId id="2147492138" r:id="rId2"/>
    <p:sldLayoutId id="2147492139" r:id="rId3"/>
    <p:sldLayoutId id="2147492140" r:id="rId4"/>
    <p:sldLayoutId id="2147492141" r:id="rId5"/>
    <p:sldLayoutId id="2147492142" r:id="rId6"/>
    <p:sldLayoutId id="2147492143" r:id="rId7"/>
    <p:sldLayoutId id="2147492144" r:id="rId8"/>
    <p:sldLayoutId id="2147492145" r:id="rId9"/>
    <p:sldLayoutId id="2147492146" r:id="rId10"/>
    <p:sldLayoutId id="2147492147"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4.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53954" name="标题占位符 1">
            <a:extLst>
              <a:ext uri="{FF2B5EF4-FFF2-40B4-BE49-F238E27FC236}">
                <a16:creationId xmlns="" xmlns:a16="http://schemas.microsoft.com/office/drawing/2014/main" id="{76EAA2EF-08DD-994A-A2D2-835EB7AE7010}"/>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53955" name="文本占位符 2">
            <a:extLst>
              <a:ext uri="{FF2B5EF4-FFF2-40B4-BE49-F238E27FC236}">
                <a16:creationId xmlns="" xmlns:a16="http://schemas.microsoft.com/office/drawing/2014/main" id="{42E00951-6D08-D640-9068-492D695A8847}"/>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2148" r:id="rId1"/>
    <p:sldLayoutId id="2147492149" r:id="rId2"/>
    <p:sldLayoutId id="2147492150" r:id="rId3"/>
    <p:sldLayoutId id="2147492151" r:id="rId4"/>
    <p:sldLayoutId id="2147492152" r:id="rId5"/>
    <p:sldLayoutId id="2147492153" r:id="rId6"/>
    <p:sldLayoutId id="2147492154" r:id="rId7"/>
    <p:sldLayoutId id="2147492155" r:id="rId8"/>
    <p:sldLayoutId id="2147492156" r:id="rId9"/>
    <p:sldLayoutId id="2147492157" r:id="rId10"/>
    <p:sldLayoutId id="2147492158"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5.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54978" name="标题占位符 1">
            <a:extLst>
              <a:ext uri="{FF2B5EF4-FFF2-40B4-BE49-F238E27FC236}">
                <a16:creationId xmlns="" xmlns:a16="http://schemas.microsoft.com/office/drawing/2014/main" id="{0BE8A7A4-3AE7-D74F-954E-9E7ACAF5995F}"/>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54979" name="文本占位符 2">
            <a:extLst>
              <a:ext uri="{FF2B5EF4-FFF2-40B4-BE49-F238E27FC236}">
                <a16:creationId xmlns="" xmlns:a16="http://schemas.microsoft.com/office/drawing/2014/main" id="{AA72792E-8021-754F-A05A-11619079E9D9}"/>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2159" r:id="rId1"/>
    <p:sldLayoutId id="2147492160" r:id="rId2"/>
    <p:sldLayoutId id="2147492161" r:id="rId3"/>
    <p:sldLayoutId id="2147492162" r:id="rId4"/>
    <p:sldLayoutId id="2147492163" r:id="rId5"/>
    <p:sldLayoutId id="2147492164" r:id="rId6"/>
    <p:sldLayoutId id="2147492165" r:id="rId7"/>
    <p:sldLayoutId id="2147492166" r:id="rId8"/>
    <p:sldLayoutId id="2147492167" r:id="rId9"/>
    <p:sldLayoutId id="2147492168" r:id="rId10"/>
    <p:sldLayoutId id="2147492169"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6.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56002" name="标题占位符 1">
            <a:extLst>
              <a:ext uri="{FF2B5EF4-FFF2-40B4-BE49-F238E27FC236}">
                <a16:creationId xmlns="" xmlns:a16="http://schemas.microsoft.com/office/drawing/2014/main" id="{5DD95958-12CD-4A45-A0B1-3AC5AD136F65}"/>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56003" name="文本占位符 2">
            <a:extLst>
              <a:ext uri="{FF2B5EF4-FFF2-40B4-BE49-F238E27FC236}">
                <a16:creationId xmlns="" xmlns:a16="http://schemas.microsoft.com/office/drawing/2014/main" id="{BC930DE7-1193-2B41-8BAF-6815B9E7572D}"/>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2170" r:id="rId1"/>
    <p:sldLayoutId id="2147492171" r:id="rId2"/>
    <p:sldLayoutId id="2147492172" r:id="rId3"/>
    <p:sldLayoutId id="2147492173" r:id="rId4"/>
    <p:sldLayoutId id="2147492174" r:id="rId5"/>
    <p:sldLayoutId id="2147492175" r:id="rId6"/>
    <p:sldLayoutId id="2147492176" r:id="rId7"/>
    <p:sldLayoutId id="2147492177" r:id="rId8"/>
    <p:sldLayoutId id="2147492178" r:id="rId9"/>
    <p:sldLayoutId id="2147492179" r:id="rId10"/>
    <p:sldLayoutId id="2147492180"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7.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57026" name="标题占位符 1">
            <a:extLst>
              <a:ext uri="{FF2B5EF4-FFF2-40B4-BE49-F238E27FC236}">
                <a16:creationId xmlns="" xmlns:a16="http://schemas.microsoft.com/office/drawing/2014/main" id="{12B77E90-1A17-2644-84D5-1C84CBBBF78B}"/>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57027" name="文本占位符 2">
            <a:extLst>
              <a:ext uri="{FF2B5EF4-FFF2-40B4-BE49-F238E27FC236}">
                <a16:creationId xmlns="" xmlns:a16="http://schemas.microsoft.com/office/drawing/2014/main" id="{77275F0E-1C94-7E42-A2EC-3C5B5B5E817D}"/>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2181" r:id="rId1"/>
    <p:sldLayoutId id="2147492182" r:id="rId2"/>
    <p:sldLayoutId id="2147492183" r:id="rId3"/>
    <p:sldLayoutId id="2147492184" r:id="rId4"/>
    <p:sldLayoutId id="2147492185" r:id="rId5"/>
    <p:sldLayoutId id="2147492186" r:id="rId6"/>
    <p:sldLayoutId id="2147492187" r:id="rId7"/>
    <p:sldLayoutId id="2147492188" r:id="rId8"/>
    <p:sldLayoutId id="2147492189" r:id="rId9"/>
    <p:sldLayoutId id="2147492190" r:id="rId10"/>
    <p:sldLayoutId id="2147492191"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8.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58050" name="标题占位符 1">
            <a:extLst>
              <a:ext uri="{FF2B5EF4-FFF2-40B4-BE49-F238E27FC236}">
                <a16:creationId xmlns="" xmlns:a16="http://schemas.microsoft.com/office/drawing/2014/main" id="{E5BAAE84-F58E-0D45-AC2B-6ECF90867DD5}"/>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58051" name="文本占位符 2">
            <a:extLst>
              <a:ext uri="{FF2B5EF4-FFF2-40B4-BE49-F238E27FC236}">
                <a16:creationId xmlns="" xmlns:a16="http://schemas.microsoft.com/office/drawing/2014/main" id="{92DEA9BE-DE3E-7144-B4FB-7A8EFD0FB899}"/>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2192" r:id="rId1"/>
    <p:sldLayoutId id="2147492193" r:id="rId2"/>
    <p:sldLayoutId id="2147492194" r:id="rId3"/>
    <p:sldLayoutId id="2147492195" r:id="rId4"/>
    <p:sldLayoutId id="2147492196" r:id="rId5"/>
    <p:sldLayoutId id="2147492197" r:id="rId6"/>
    <p:sldLayoutId id="2147492198" r:id="rId7"/>
    <p:sldLayoutId id="2147492199" r:id="rId8"/>
    <p:sldLayoutId id="2147492200" r:id="rId9"/>
    <p:sldLayoutId id="2147492201" r:id="rId10"/>
    <p:sldLayoutId id="2147492202"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9.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59074" name="标题占位符 1">
            <a:extLst>
              <a:ext uri="{FF2B5EF4-FFF2-40B4-BE49-F238E27FC236}">
                <a16:creationId xmlns="" xmlns:a16="http://schemas.microsoft.com/office/drawing/2014/main" id="{140FE07A-A683-8747-834E-9969FBCD09E2}"/>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59075" name="文本占位符 2">
            <a:extLst>
              <a:ext uri="{FF2B5EF4-FFF2-40B4-BE49-F238E27FC236}">
                <a16:creationId xmlns="" xmlns:a16="http://schemas.microsoft.com/office/drawing/2014/main" id="{BE5E5DC3-7639-174F-A2FC-A009E3863056}"/>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2203" r:id="rId1"/>
    <p:sldLayoutId id="2147492204" r:id="rId2"/>
    <p:sldLayoutId id="2147492205" r:id="rId3"/>
    <p:sldLayoutId id="2147492206" r:id="rId4"/>
    <p:sldLayoutId id="2147492207" r:id="rId5"/>
    <p:sldLayoutId id="2147492208" r:id="rId6"/>
    <p:sldLayoutId id="2147492209" r:id="rId7"/>
    <p:sldLayoutId id="2147492210" r:id="rId8"/>
    <p:sldLayoutId id="2147492211" r:id="rId9"/>
    <p:sldLayoutId id="2147492212" r:id="rId10"/>
    <p:sldLayoutId id="2147492213"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0.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60098" name="标题占位符 1">
            <a:extLst>
              <a:ext uri="{FF2B5EF4-FFF2-40B4-BE49-F238E27FC236}">
                <a16:creationId xmlns="" xmlns:a16="http://schemas.microsoft.com/office/drawing/2014/main" id="{2BC31C83-38EC-C340-A429-7967A57AC3F8}"/>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60099" name="文本占位符 2">
            <a:extLst>
              <a:ext uri="{FF2B5EF4-FFF2-40B4-BE49-F238E27FC236}">
                <a16:creationId xmlns="" xmlns:a16="http://schemas.microsoft.com/office/drawing/2014/main" id="{850CACC9-36F0-A64E-80B1-4FA4913FA509}"/>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2214" r:id="rId1"/>
    <p:sldLayoutId id="2147492215" r:id="rId2"/>
    <p:sldLayoutId id="2147492216" r:id="rId3"/>
    <p:sldLayoutId id="2147492217" r:id="rId4"/>
    <p:sldLayoutId id="2147492218" r:id="rId5"/>
    <p:sldLayoutId id="2147492219" r:id="rId6"/>
    <p:sldLayoutId id="2147492220" r:id="rId7"/>
    <p:sldLayoutId id="2147492221" r:id="rId8"/>
    <p:sldLayoutId id="2147492222" r:id="rId9"/>
    <p:sldLayoutId id="2147492223" r:id="rId10"/>
    <p:sldLayoutId id="2147492224"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61122" name="标题占位符 1">
            <a:extLst>
              <a:ext uri="{FF2B5EF4-FFF2-40B4-BE49-F238E27FC236}">
                <a16:creationId xmlns="" xmlns:a16="http://schemas.microsoft.com/office/drawing/2014/main" id="{712C8CE9-E583-A249-9444-2175AE8713F9}"/>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61123" name="文本占位符 2">
            <a:extLst>
              <a:ext uri="{FF2B5EF4-FFF2-40B4-BE49-F238E27FC236}">
                <a16:creationId xmlns="" xmlns:a16="http://schemas.microsoft.com/office/drawing/2014/main" id="{4E790B60-2EEE-7640-9A4D-26E049F173B4}"/>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2225" r:id="rId1"/>
    <p:sldLayoutId id="2147492226" r:id="rId2"/>
    <p:sldLayoutId id="2147492227" r:id="rId3"/>
    <p:sldLayoutId id="2147492228" r:id="rId4"/>
    <p:sldLayoutId id="2147492229" r:id="rId5"/>
    <p:sldLayoutId id="2147492230" r:id="rId6"/>
    <p:sldLayoutId id="2147492231" r:id="rId7"/>
    <p:sldLayoutId id="2147492232" r:id="rId8"/>
    <p:sldLayoutId id="2147492233" r:id="rId9"/>
    <p:sldLayoutId id="2147492234" r:id="rId10"/>
    <p:sldLayoutId id="2147492235"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62146" name="标题占位符 1">
            <a:extLst>
              <a:ext uri="{FF2B5EF4-FFF2-40B4-BE49-F238E27FC236}">
                <a16:creationId xmlns="" xmlns:a16="http://schemas.microsoft.com/office/drawing/2014/main" id="{F0E34C8C-1D1D-C349-9CEA-75EAD78304E8}"/>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62147" name="文本占位符 2">
            <a:extLst>
              <a:ext uri="{FF2B5EF4-FFF2-40B4-BE49-F238E27FC236}">
                <a16:creationId xmlns="" xmlns:a16="http://schemas.microsoft.com/office/drawing/2014/main" id="{B1DE7C28-D7D7-2A47-B7A8-6D3E6C0BA8AF}"/>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2236" r:id="rId1"/>
    <p:sldLayoutId id="2147492237" r:id="rId2"/>
    <p:sldLayoutId id="2147492238" r:id="rId3"/>
    <p:sldLayoutId id="2147492239" r:id="rId4"/>
    <p:sldLayoutId id="2147492240" r:id="rId5"/>
    <p:sldLayoutId id="2147492241" r:id="rId6"/>
    <p:sldLayoutId id="2147492242" r:id="rId7"/>
    <p:sldLayoutId id="2147492243" r:id="rId8"/>
    <p:sldLayoutId id="2147492244" r:id="rId9"/>
    <p:sldLayoutId id="2147492245" r:id="rId10"/>
    <p:sldLayoutId id="2147492246"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3.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63170" name="标题占位符 1">
            <a:extLst>
              <a:ext uri="{FF2B5EF4-FFF2-40B4-BE49-F238E27FC236}">
                <a16:creationId xmlns="" xmlns:a16="http://schemas.microsoft.com/office/drawing/2014/main" id="{12E71595-75DE-AF42-8A1D-C1A090186205}"/>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63171" name="文本占位符 2">
            <a:extLst>
              <a:ext uri="{FF2B5EF4-FFF2-40B4-BE49-F238E27FC236}">
                <a16:creationId xmlns="" xmlns:a16="http://schemas.microsoft.com/office/drawing/2014/main" id="{C55EBD25-DA9E-3B4C-94EF-D54E5B924EEA}"/>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2247" r:id="rId1"/>
    <p:sldLayoutId id="2147492248" r:id="rId2"/>
    <p:sldLayoutId id="2147492249" r:id="rId3"/>
    <p:sldLayoutId id="2147492250" r:id="rId4"/>
    <p:sldLayoutId id="2147492251" r:id="rId5"/>
    <p:sldLayoutId id="2147492252" r:id="rId6"/>
    <p:sldLayoutId id="2147492253" r:id="rId7"/>
    <p:sldLayoutId id="2147492254" r:id="rId8"/>
    <p:sldLayoutId id="2147492255" r:id="rId9"/>
    <p:sldLayoutId id="2147492256" r:id="rId10"/>
    <p:sldLayoutId id="2147492257"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4.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64194" name="标题占位符 1">
            <a:extLst>
              <a:ext uri="{FF2B5EF4-FFF2-40B4-BE49-F238E27FC236}">
                <a16:creationId xmlns="" xmlns:a16="http://schemas.microsoft.com/office/drawing/2014/main" id="{FC07E89C-9439-4443-8EF7-408E863BBA8E}"/>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64195" name="文本占位符 2">
            <a:extLst>
              <a:ext uri="{FF2B5EF4-FFF2-40B4-BE49-F238E27FC236}">
                <a16:creationId xmlns="" xmlns:a16="http://schemas.microsoft.com/office/drawing/2014/main" id="{BE0441D8-4643-294D-99A0-D27CE147C87E}"/>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2258" r:id="rId1"/>
    <p:sldLayoutId id="2147492259" r:id="rId2"/>
    <p:sldLayoutId id="2147492260" r:id="rId3"/>
    <p:sldLayoutId id="2147492261" r:id="rId4"/>
    <p:sldLayoutId id="2147492262" r:id="rId5"/>
    <p:sldLayoutId id="2147492263" r:id="rId6"/>
    <p:sldLayoutId id="2147492264" r:id="rId7"/>
    <p:sldLayoutId id="2147492265" r:id="rId8"/>
    <p:sldLayoutId id="2147492266" r:id="rId9"/>
    <p:sldLayoutId id="2147492267" r:id="rId10"/>
    <p:sldLayoutId id="2147492268"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5.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65218" name="标题占位符 1">
            <a:extLst>
              <a:ext uri="{FF2B5EF4-FFF2-40B4-BE49-F238E27FC236}">
                <a16:creationId xmlns="" xmlns:a16="http://schemas.microsoft.com/office/drawing/2014/main" id="{2F79DA3A-2D44-9444-803D-7302BE1D79CF}"/>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65219" name="文本占位符 2">
            <a:extLst>
              <a:ext uri="{FF2B5EF4-FFF2-40B4-BE49-F238E27FC236}">
                <a16:creationId xmlns="" xmlns:a16="http://schemas.microsoft.com/office/drawing/2014/main" id="{23F16DE5-6327-B248-8695-F6446CBFF5B2}"/>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2269" r:id="rId1"/>
    <p:sldLayoutId id="2147492270" r:id="rId2"/>
    <p:sldLayoutId id="2147492271" r:id="rId3"/>
    <p:sldLayoutId id="2147492272" r:id="rId4"/>
    <p:sldLayoutId id="2147492273" r:id="rId5"/>
    <p:sldLayoutId id="2147492274" r:id="rId6"/>
    <p:sldLayoutId id="2147492275" r:id="rId7"/>
    <p:sldLayoutId id="2147492276" r:id="rId8"/>
    <p:sldLayoutId id="2147492277" r:id="rId9"/>
    <p:sldLayoutId id="2147492278" r:id="rId10"/>
    <p:sldLayoutId id="2147492279"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6.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66242" name="标题占位符 1">
            <a:extLst>
              <a:ext uri="{FF2B5EF4-FFF2-40B4-BE49-F238E27FC236}">
                <a16:creationId xmlns="" xmlns:a16="http://schemas.microsoft.com/office/drawing/2014/main" id="{BAB4F035-F02D-E443-98DD-97C423BF9E31}"/>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66243" name="文本占位符 2">
            <a:extLst>
              <a:ext uri="{FF2B5EF4-FFF2-40B4-BE49-F238E27FC236}">
                <a16:creationId xmlns="" xmlns:a16="http://schemas.microsoft.com/office/drawing/2014/main" id="{7BDD89F2-FAD0-8948-A5A3-CC7B3B0EE75D}"/>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2280" r:id="rId1"/>
    <p:sldLayoutId id="2147492281" r:id="rId2"/>
    <p:sldLayoutId id="2147492282" r:id="rId3"/>
    <p:sldLayoutId id="2147492283" r:id="rId4"/>
    <p:sldLayoutId id="2147492284" r:id="rId5"/>
    <p:sldLayoutId id="2147492285" r:id="rId6"/>
    <p:sldLayoutId id="2147492286" r:id="rId7"/>
    <p:sldLayoutId id="2147492287" r:id="rId8"/>
    <p:sldLayoutId id="2147492288" r:id="rId9"/>
    <p:sldLayoutId id="2147492289" r:id="rId10"/>
    <p:sldLayoutId id="2147492290"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7.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67266" name="标题占位符 1">
            <a:extLst>
              <a:ext uri="{FF2B5EF4-FFF2-40B4-BE49-F238E27FC236}">
                <a16:creationId xmlns="" xmlns:a16="http://schemas.microsoft.com/office/drawing/2014/main" id="{0171FAF1-A14C-EC4E-8ED3-CE0AE04DA5ED}"/>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67267" name="文本占位符 2">
            <a:extLst>
              <a:ext uri="{FF2B5EF4-FFF2-40B4-BE49-F238E27FC236}">
                <a16:creationId xmlns="" xmlns:a16="http://schemas.microsoft.com/office/drawing/2014/main" id="{7CE898AA-83FA-5848-A213-84D809A4D3EF}"/>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2291" r:id="rId1"/>
    <p:sldLayoutId id="2147492292" r:id="rId2"/>
    <p:sldLayoutId id="2147492293" r:id="rId3"/>
    <p:sldLayoutId id="2147492294" r:id="rId4"/>
    <p:sldLayoutId id="2147492295" r:id="rId5"/>
    <p:sldLayoutId id="2147492296" r:id="rId6"/>
    <p:sldLayoutId id="2147492297" r:id="rId7"/>
    <p:sldLayoutId id="2147492298" r:id="rId8"/>
    <p:sldLayoutId id="2147492299" r:id="rId9"/>
    <p:sldLayoutId id="2147492300" r:id="rId10"/>
    <p:sldLayoutId id="2147492301"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8.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68290" name="标题占位符 1">
            <a:extLst>
              <a:ext uri="{FF2B5EF4-FFF2-40B4-BE49-F238E27FC236}">
                <a16:creationId xmlns="" xmlns:a16="http://schemas.microsoft.com/office/drawing/2014/main" id="{238FA5DF-2617-D443-A771-EB158792C655}"/>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68291" name="文本占位符 2">
            <a:extLst>
              <a:ext uri="{FF2B5EF4-FFF2-40B4-BE49-F238E27FC236}">
                <a16:creationId xmlns="" xmlns:a16="http://schemas.microsoft.com/office/drawing/2014/main" id="{70E7080A-3E41-FD45-ABE6-2633C09C70DC}"/>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2302" r:id="rId1"/>
    <p:sldLayoutId id="2147492303" r:id="rId2"/>
    <p:sldLayoutId id="2147492304" r:id="rId3"/>
    <p:sldLayoutId id="2147492305" r:id="rId4"/>
    <p:sldLayoutId id="2147492306" r:id="rId5"/>
    <p:sldLayoutId id="2147492307" r:id="rId6"/>
    <p:sldLayoutId id="2147492308" r:id="rId7"/>
    <p:sldLayoutId id="2147492309" r:id="rId8"/>
    <p:sldLayoutId id="2147492310" r:id="rId9"/>
    <p:sldLayoutId id="2147492311" r:id="rId10"/>
    <p:sldLayoutId id="2147492312"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9.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69314" name="标题占位符 1">
            <a:extLst>
              <a:ext uri="{FF2B5EF4-FFF2-40B4-BE49-F238E27FC236}">
                <a16:creationId xmlns="" xmlns:a16="http://schemas.microsoft.com/office/drawing/2014/main" id="{7B9616C1-C355-4746-8063-B05BB1AFDE6C}"/>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69315" name="文本占位符 2">
            <a:extLst>
              <a:ext uri="{FF2B5EF4-FFF2-40B4-BE49-F238E27FC236}">
                <a16:creationId xmlns="" xmlns:a16="http://schemas.microsoft.com/office/drawing/2014/main" id="{427FA38F-117A-2043-A02C-CA62034219FF}"/>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endParaRPr lang="zh-CN" altLang="zh-CN"/>
          </a:p>
          <a:p>
            <a:pPr lvl="1"/>
            <a:r>
              <a:rPr lang="zh-CN" altLang="en-US"/>
              <a:t>第二级</a:t>
            </a:r>
            <a:endParaRPr lang="zh-CN" altLang="zh-CN"/>
          </a:p>
          <a:p>
            <a:pPr lvl="2"/>
            <a:r>
              <a:rPr lang="zh-CN" altLang="en-US"/>
              <a:t>第三级</a:t>
            </a:r>
            <a:endParaRPr lang="zh-CN" altLang="zh-CN"/>
          </a:p>
          <a:p>
            <a:pPr lvl="3"/>
            <a:r>
              <a:rPr lang="zh-CN" altLang="en-US"/>
              <a:t>第四级</a:t>
            </a:r>
            <a:endParaRPr lang="zh-CN" altLang="zh-CN"/>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92313" r:id="rId1"/>
    <p:sldLayoutId id="2147492314" r:id="rId2"/>
    <p:sldLayoutId id="2147492315" r:id="rId3"/>
    <p:sldLayoutId id="2147492316" r:id="rId4"/>
    <p:sldLayoutId id="2147492317" r:id="rId5"/>
    <p:sldLayoutId id="2147492318" r:id="rId6"/>
    <p:sldLayoutId id="2147492319" r:id="rId7"/>
    <p:sldLayoutId id="2147492320" r:id="rId8"/>
    <p:sldLayoutId id="2147492321" r:id="rId9"/>
    <p:sldLayoutId id="2147492322" r:id="rId10"/>
    <p:sldLayoutId id="2147492323" r:id="rId11"/>
  </p:sldLayoutIdLst>
  <p:txStyles>
    <p:titleStyle>
      <a:lvl1pPr algn="l" rtl="0" eaLnBrk="0" fontAlgn="base" hangingPunct="0">
        <a:lnSpc>
          <a:spcPct val="90000"/>
        </a:lnSpc>
        <a:spcBef>
          <a:spcPct val="0"/>
        </a:spcBef>
        <a:spcAft>
          <a:spcPct val="0"/>
        </a:spcAft>
        <a:defRPr kumimoji="1" sz="4400">
          <a:solidFill>
            <a:schemeClr val="tx1"/>
          </a:solidFill>
          <a:latin typeface="+mj-lt"/>
          <a:ea typeface="+mj-ea"/>
          <a:cs typeface="宋体" charset="0"/>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ea typeface="宋体" pitchFamily="2" charset="-122"/>
          <a:cs typeface="宋体" charset="0"/>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a:solidFill>
            <a:schemeClr val="tx1"/>
          </a:solidFill>
          <a:latin typeface="+mn-lt"/>
          <a:ea typeface="+mn-ea"/>
          <a:cs typeface="宋体"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5" Type="http://schemas.openxmlformats.org/officeDocument/2006/relationships/image" Target="../media/image8.jpeg"/><Relationship Id="rId6" Type="http://schemas.openxmlformats.org/officeDocument/2006/relationships/image" Target="../media/image9.jpeg"/><Relationship Id="rId7" Type="http://schemas.openxmlformats.org/officeDocument/2006/relationships/image" Target="../media/image10.wmf"/><Relationship Id="rId8" Type="http://schemas.openxmlformats.org/officeDocument/2006/relationships/image" Target="../media/image11.jpeg"/><Relationship Id="rId1" Type="http://schemas.openxmlformats.org/officeDocument/2006/relationships/slideLayout" Target="../slideLayouts/slideLayout7.xml"/><Relationship Id="rId2"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png"/></Relationships>
</file>

<file path=ppt/slides/_rels/slide9.xml.rels><?xml version="1.0" encoding="UTF-8" standalone="yes"?>
<Relationships xmlns="http://schemas.openxmlformats.org/package/2006/relationships"><Relationship Id="rId9" Type="http://schemas.openxmlformats.org/officeDocument/2006/relationships/image" Target="../media/image19.tiff"/><Relationship Id="rId20" Type="http://schemas.openxmlformats.org/officeDocument/2006/relationships/image" Target="../media/image30.png"/><Relationship Id="rId21" Type="http://schemas.openxmlformats.org/officeDocument/2006/relationships/image" Target="../media/image31.jpeg"/><Relationship Id="rId22" Type="http://schemas.openxmlformats.org/officeDocument/2006/relationships/image" Target="../media/image32.jpeg"/><Relationship Id="rId23" Type="http://schemas.openxmlformats.org/officeDocument/2006/relationships/image" Target="../media/image33.jpeg"/><Relationship Id="rId24" Type="http://schemas.openxmlformats.org/officeDocument/2006/relationships/image" Target="../media/image34.png"/><Relationship Id="rId25" Type="http://schemas.openxmlformats.org/officeDocument/2006/relationships/image" Target="../media/image35.png"/><Relationship Id="rId26" Type="http://schemas.openxmlformats.org/officeDocument/2006/relationships/image" Target="../media/image36.png"/><Relationship Id="rId27" Type="http://schemas.openxmlformats.org/officeDocument/2006/relationships/image" Target="../media/image37.png"/><Relationship Id="rId28" Type="http://schemas.openxmlformats.org/officeDocument/2006/relationships/image" Target="../media/image38.png"/><Relationship Id="rId29" Type="http://schemas.openxmlformats.org/officeDocument/2006/relationships/image" Target="../media/image39.png"/><Relationship Id="rId30" Type="http://schemas.openxmlformats.org/officeDocument/2006/relationships/image" Target="../media/image40.png"/><Relationship Id="rId31" Type="http://schemas.openxmlformats.org/officeDocument/2006/relationships/image" Target="../media/image41.png"/><Relationship Id="rId32" Type="http://schemas.openxmlformats.org/officeDocument/2006/relationships/image" Target="../media/image42.tiff"/><Relationship Id="rId10" Type="http://schemas.openxmlformats.org/officeDocument/2006/relationships/image" Target="../media/image20.tiff"/><Relationship Id="rId11" Type="http://schemas.openxmlformats.org/officeDocument/2006/relationships/image" Target="../media/image21.png"/><Relationship Id="rId12" Type="http://schemas.openxmlformats.org/officeDocument/2006/relationships/image" Target="../media/image22.png"/><Relationship Id="rId13" Type="http://schemas.openxmlformats.org/officeDocument/2006/relationships/image" Target="../media/image23.png"/><Relationship Id="rId14" Type="http://schemas.openxmlformats.org/officeDocument/2006/relationships/image" Target="../media/image24.png"/><Relationship Id="rId15" Type="http://schemas.openxmlformats.org/officeDocument/2006/relationships/image" Target="../media/image25.jpeg"/><Relationship Id="rId16" Type="http://schemas.openxmlformats.org/officeDocument/2006/relationships/image" Target="../media/image26.jpeg"/><Relationship Id="rId17" Type="http://schemas.openxmlformats.org/officeDocument/2006/relationships/image" Target="../media/image27.jpeg"/><Relationship Id="rId18" Type="http://schemas.openxmlformats.org/officeDocument/2006/relationships/image" Target="../media/image28.png"/><Relationship Id="rId19" Type="http://schemas.openxmlformats.org/officeDocument/2006/relationships/image" Target="../media/image29.png"/><Relationship Id="rId1" Type="http://schemas.openxmlformats.org/officeDocument/2006/relationships/slideLayout" Target="../slideLayouts/slideLayout3.xml"/><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tiff"/><Relationship Id="rId8"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5.png"/><Relationship Id="rId5" Type="http://schemas.openxmlformats.org/officeDocument/2006/relationships/image" Target="../media/image46.png"/><Relationship Id="rId6" Type="http://schemas.openxmlformats.org/officeDocument/2006/relationships/image" Target="../media/image47.png"/><Relationship Id="rId7" Type="http://schemas.openxmlformats.org/officeDocument/2006/relationships/image" Target="../media/image48.jpeg"/><Relationship Id="rId8" Type="http://schemas.openxmlformats.org/officeDocument/2006/relationships/image" Target="../media/image49.jpeg"/><Relationship Id="rId9" Type="http://schemas.openxmlformats.org/officeDocument/2006/relationships/image" Target="../media/image50.jpeg"/><Relationship Id="rId1" Type="http://schemas.openxmlformats.org/officeDocument/2006/relationships/slideLayout" Target="../slideLayouts/slideLayout3.xml"/><Relationship Id="rId2" Type="http://schemas.openxmlformats.org/officeDocument/2006/relationships/image" Target="../media/image4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1.emf"/></Relationships>
</file>

<file path=ppt/slides/_rels/slide12.xml.rels><?xml version="1.0" encoding="UTF-8" standalone="yes"?>
<Relationships xmlns="http://schemas.openxmlformats.org/package/2006/relationships"><Relationship Id="rId3" Type="http://schemas.openxmlformats.org/officeDocument/2006/relationships/image" Target="../media/image52.emf"/><Relationship Id="rId4" Type="http://schemas.openxmlformats.org/officeDocument/2006/relationships/image" Target="../media/image53.emf"/><Relationship Id="rId1" Type="http://schemas.openxmlformats.org/officeDocument/2006/relationships/slideLayout" Target="../slideLayouts/slideLayout3.xml"/><Relationship Id="rId2" Type="http://schemas.openxmlformats.org/officeDocument/2006/relationships/image" Target="../media/image43.png"/></Relationships>
</file>

<file path=ppt/slides/_rels/slide13.xml.rels><?xml version="1.0" encoding="UTF-8" standalone="yes"?>
<Relationships xmlns="http://schemas.openxmlformats.org/package/2006/relationships"><Relationship Id="rId11" Type="http://schemas.openxmlformats.org/officeDocument/2006/relationships/image" Target="../media/image59.png"/><Relationship Id="rId12" Type="http://schemas.openxmlformats.org/officeDocument/2006/relationships/image" Target="../media/image60.png"/><Relationship Id="rId13" Type="http://schemas.openxmlformats.org/officeDocument/2006/relationships/image" Target="../media/image61.png"/><Relationship Id="rId14" Type="http://schemas.openxmlformats.org/officeDocument/2006/relationships/image" Target="../media/image62.png"/><Relationship Id="rId1" Type="http://schemas.openxmlformats.org/officeDocument/2006/relationships/slideLayout" Target="../slideLayouts/slideLayout3.xml"/><Relationship Id="rId2" Type="http://schemas.openxmlformats.org/officeDocument/2006/relationships/image" Target="../media/image54.png"/><Relationship Id="rId3" Type="http://schemas.openxmlformats.org/officeDocument/2006/relationships/image" Target="../media/image55.png"/><Relationship Id="rId4" Type="http://schemas.openxmlformats.org/officeDocument/2006/relationships/image" Target="../media/image56.png"/><Relationship Id="rId5" Type="http://schemas.openxmlformats.org/officeDocument/2006/relationships/image" Target="../media/image43.png"/><Relationship Id="rId6" Type="http://schemas.openxmlformats.org/officeDocument/2006/relationships/image" Target="../media/image57.emf"/><Relationship Id="rId7" Type="http://schemas.openxmlformats.org/officeDocument/2006/relationships/image" Target="../media/image45.png"/><Relationship Id="rId8" Type="http://schemas.openxmlformats.org/officeDocument/2006/relationships/image" Target="../media/image48.jpeg"/><Relationship Id="rId9" Type="http://schemas.openxmlformats.org/officeDocument/2006/relationships/image" Target="../media/image49.jpeg"/><Relationship Id="rId10" Type="http://schemas.openxmlformats.org/officeDocument/2006/relationships/image" Target="../media/image5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3.png"/><Relationship Id="rId3" Type="http://schemas.openxmlformats.org/officeDocument/2006/relationships/image" Target="../media/image6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66.png"/><Relationship Id="rId4" Type="http://schemas.openxmlformats.org/officeDocument/2006/relationships/image" Target="../media/image67.png"/><Relationship Id="rId5" Type="http://schemas.openxmlformats.org/officeDocument/2006/relationships/image" Target="../media/image68.png"/><Relationship Id="rId6" Type="http://schemas.openxmlformats.org/officeDocument/2006/relationships/image" Target="../media/image69.png"/><Relationship Id="rId1" Type="http://schemas.openxmlformats.org/officeDocument/2006/relationships/slideLayout" Target="../slideLayouts/slideLayout7.xml"/><Relationship Id="rId2" Type="http://schemas.openxmlformats.org/officeDocument/2006/relationships/image" Target="../media/image65.png"/></Relationships>
</file>

<file path=ppt/slides/_rels/slide17.xml.rels><?xml version="1.0" encoding="UTF-8" standalone="yes"?>
<Relationships xmlns="http://schemas.openxmlformats.org/package/2006/relationships"><Relationship Id="rId3" Type="http://schemas.openxmlformats.org/officeDocument/2006/relationships/image" Target="../media/image70.png"/><Relationship Id="rId4" Type="http://schemas.openxmlformats.org/officeDocument/2006/relationships/image" Target="../media/image71.png"/><Relationship Id="rId5" Type="http://schemas.openxmlformats.org/officeDocument/2006/relationships/chart" Target="../charts/chart2.xml"/><Relationship Id="rId6" Type="http://schemas.openxmlformats.org/officeDocument/2006/relationships/image" Target="../media/image72.png"/><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18.xml.rels><?xml version="1.0" encoding="UTF-8" standalone="yes"?>
<Relationships xmlns="http://schemas.openxmlformats.org/package/2006/relationships"><Relationship Id="rId3" Type="http://schemas.openxmlformats.org/officeDocument/2006/relationships/image" Target="../media/image74.png"/><Relationship Id="rId4" Type="http://schemas.openxmlformats.org/officeDocument/2006/relationships/chart" Target="../charts/chart3.xml"/><Relationship Id="rId5" Type="http://schemas.openxmlformats.org/officeDocument/2006/relationships/image" Target="../media/image75.png"/><Relationship Id="rId1" Type="http://schemas.openxmlformats.org/officeDocument/2006/relationships/slideLayout" Target="../slideLayouts/slideLayout7.xml"/><Relationship Id="rId2" Type="http://schemas.openxmlformats.org/officeDocument/2006/relationships/image" Target="../media/image7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6.png"/><Relationship Id="rId3" Type="http://schemas.openxmlformats.org/officeDocument/2006/relationships/image" Target="../media/image7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8.png"/></Relationships>
</file>

<file path=ppt/slides/_rels/slide22.xml.rels><?xml version="1.0" encoding="UTF-8" standalone="yes"?>
<Relationships xmlns="http://schemas.openxmlformats.org/package/2006/relationships"><Relationship Id="rId3" Type="http://schemas.openxmlformats.org/officeDocument/2006/relationships/image" Target="../media/image79.png"/><Relationship Id="rId4" Type="http://schemas.openxmlformats.org/officeDocument/2006/relationships/image" Target="../media/image80.png"/><Relationship Id="rId5" Type="http://schemas.openxmlformats.org/officeDocument/2006/relationships/image" Target="../media/image81.png"/><Relationship Id="rId1" Type="http://schemas.openxmlformats.org/officeDocument/2006/relationships/slideLayout" Target="../slideLayouts/slideLayout7.xml"/><Relationship Id="rId2" Type="http://schemas.openxmlformats.org/officeDocument/2006/relationships/hyperlink" Target="https://package1.ljcdn.com/channel_packages/shell/ad/1.10.1_Android_ke_baiduyuansheng_perfect_hd_8.apk"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2.png"/><Relationship Id="rId3" Type="http://schemas.openxmlformats.org/officeDocument/2006/relationships/image" Target="../media/image8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4.jpeg"/><Relationship Id="rId3" Type="http://schemas.openxmlformats.org/officeDocument/2006/relationships/image" Target="../media/image85.png"/></Relationships>
</file>

<file path=ppt/slides/_rels/slide25.xml.rels><?xml version="1.0" encoding="UTF-8" standalone="yes"?>
<Relationships xmlns="http://schemas.openxmlformats.org/package/2006/relationships"><Relationship Id="rId3" Type="http://schemas.openxmlformats.org/officeDocument/2006/relationships/image" Target="../media/image87.png"/><Relationship Id="rId4" Type="http://schemas.openxmlformats.org/officeDocument/2006/relationships/image" Target="../media/image88.png"/><Relationship Id="rId1" Type="http://schemas.openxmlformats.org/officeDocument/2006/relationships/slideLayout" Target="../slideLayouts/slideLayout7.xml"/><Relationship Id="rId2" Type="http://schemas.openxmlformats.org/officeDocument/2006/relationships/image" Target="../media/image86.png"/></Relationships>
</file>

<file path=ppt/slides/_rels/slide26.xml.rels><?xml version="1.0" encoding="UTF-8" standalone="yes"?>
<Relationships xmlns="http://schemas.openxmlformats.org/package/2006/relationships"><Relationship Id="rId3" Type="http://schemas.openxmlformats.org/officeDocument/2006/relationships/image" Target="../media/image90.png"/><Relationship Id="rId4" Type="http://schemas.openxmlformats.org/officeDocument/2006/relationships/image" Target="../media/image91.png"/><Relationship Id="rId5" Type="http://schemas.openxmlformats.org/officeDocument/2006/relationships/image" Target="../media/image92.png"/><Relationship Id="rId6" Type="http://schemas.openxmlformats.org/officeDocument/2006/relationships/image" Target="../media/image93.png"/><Relationship Id="rId1" Type="http://schemas.openxmlformats.org/officeDocument/2006/relationships/slideLayout" Target="../slideLayouts/slideLayout7.xml"/><Relationship Id="rId2" Type="http://schemas.openxmlformats.org/officeDocument/2006/relationships/image" Target="../media/image89.png"/></Relationships>
</file>

<file path=ppt/slides/_rels/slide27.xml.rels><?xml version="1.0" encoding="UTF-8" standalone="yes"?>
<Relationships xmlns="http://schemas.openxmlformats.org/package/2006/relationships"><Relationship Id="rId3" Type="http://schemas.openxmlformats.org/officeDocument/2006/relationships/image" Target="../media/image95.png"/><Relationship Id="rId4" Type="http://schemas.openxmlformats.org/officeDocument/2006/relationships/image" Target="../media/image96.png"/><Relationship Id="rId1" Type="http://schemas.openxmlformats.org/officeDocument/2006/relationships/slideLayout" Target="../slideLayouts/slideLayout7.xml"/><Relationship Id="rId2" Type="http://schemas.openxmlformats.org/officeDocument/2006/relationships/image" Target="../media/image94.png"/></Relationships>
</file>

<file path=ppt/slides/_rels/slide28.xml.rels><?xml version="1.0" encoding="UTF-8" standalone="yes"?>
<Relationships xmlns="http://schemas.openxmlformats.org/package/2006/relationships"><Relationship Id="rId3" Type="http://schemas.openxmlformats.org/officeDocument/2006/relationships/image" Target="../media/image98.png"/><Relationship Id="rId4" Type="http://schemas.openxmlformats.org/officeDocument/2006/relationships/image" Target="../media/image99.png"/><Relationship Id="rId1" Type="http://schemas.openxmlformats.org/officeDocument/2006/relationships/slideLayout" Target="../slideLayouts/slideLayout7.xml"/><Relationship Id="rId2" Type="http://schemas.openxmlformats.org/officeDocument/2006/relationships/image" Target="../media/image97.png"/></Relationships>
</file>

<file path=ppt/slides/_rels/slide29.xml.rels><?xml version="1.0" encoding="UTF-8" standalone="yes"?>
<Relationships xmlns="http://schemas.openxmlformats.org/package/2006/relationships"><Relationship Id="rId3" Type="http://schemas.openxmlformats.org/officeDocument/2006/relationships/image" Target="../media/image101.png"/><Relationship Id="rId4" Type="http://schemas.openxmlformats.org/officeDocument/2006/relationships/image" Target="../media/image102.png"/><Relationship Id="rId5" Type="http://schemas.openxmlformats.org/officeDocument/2006/relationships/image" Target="../media/image103.png"/><Relationship Id="rId1" Type="http://schemas.openxmlformats.org/officeDocument/2006/relationships/slideLayout" Target="../slideLayouts/slideLayout7.xml"/><Relationship Id="rId2" Type="http://schemas.openxmlformats.org/officeDocument/2006/relationships/image" Target="../media/image10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4.png"/></Relationships>
</file>

<file path=ppt/slides/_rels/slide31.xml.rels><?xml version="1.0" encoding="UTF-8" standalone="yes"?>
<Relationships xmlns="http://schemas.openxmlformats.org/package/2006/relationships"><Relationship Id="rId3" Type="http://schemas.openxmlformats.org/officeDocument/2006/relationships/image" Target="../media/image106.png"/><Relationship Id="rId4" Type="http://schemas.openxmlformats.org/officeDocument/2006/relationships/image" Target="../media/image103.png"/><Relationship Id="rId1" Type="http://schemas.openxmlformats.org/officeDocument/2006/relationships/slideLayout" Target="../slideLayouts/slideLayout7.xml"/><Relationship Id="rId2" Type="http://schemas.openxmlformats.org/officeDocument/2006/relationships/image" Target="../media/image10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7.png"/><Relationship Id="rId3" Type="http://schemas.openxmlformats.org/officeDocument/2006/relationships/image" Target="../media/image10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9.png"/><Relationship Id="rId3" Type="http://schemas.openxmlformats.org/officeDocument/2006/relationships/image" Target="../media/image11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1361" name="图片 1">
            <a:extLst>
              <a:ext uri="{FF2B5EF4-FFF2-40B4-BE49-F238E27FC236}">
                <a16:creationId xmlns="" xmlns:a16="http://schemas.microsoft.com/office/drawing/2014/main" id="{E6C2926C-8341-E64F-9A49-E0AA603AF2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622" b="24863"/>
          <a:stretch>
            <a:fillRect/>
          </a:stretch>
        </p:blipFill>
        <p:spPr bwMode="auto">
          <a:xfrm>
            <a:off x="0" y="0"/>
            <a:ext cx="12192000" cy="444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1362" name="矩形 2">
            <a:extLst>
              <a:ext uri="{FF2B5EF4-FFF2-40B4-BE49-F238E27FC236}">
                <a16:creationId xmlns="" xmlns:a16="http://schemas.microsoft.com/office/drawing/2014/main" id="{017D32A3-CF29-9B46-B419-0A7057429692}"/>
              </a:ext>
            </a:extLst>
          </p:cNvPr>
          <p:cNvSpPr>
            <a:spLocks noChangeArrowheads="1"/>
          </p:cNvSpPr>
          <p:nvPr/>
        </p:nvSpPr>
        <p:spPr bwMode="auto">
          <a:xfrm>
            <a:off x="0" y="0"/>
            <a:ext cx="12192000" cy="4449763"/>
          </a:xfrm>
          <a:prstGeom prst="rect">
            <a:avLst/>
          </a:prstGeom>
          <a:solidFill>
            <a:schemeClr val="tx1">
              <a:alpha val="6509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kumimoji="0" lang="zh-CN" altLang="en-US" sz="1800">
              <a:solidFill>
                <a:srgbClr val="FFFFFF"/>
              </a:solidFill>
            </a:endParaRPr>
          </a:p>
        </p:txBody>
      </p:sp>
      <p:sp>
        <p:nvSpPr>
          <p:cNvPr id="271363" name="文本框 35">
            <a:extLst>
              <a:ext uri="{FF2B5EF4-FFF2-40B4-BE49-F238E27FC236}">
                <a16:creationId xmlns="" xmlns:a16="http://schemas.microsoft.com/office/drawing/2014/main" id="{28A18C68-52D7-AC4A-A8A8-A4B06D3952C1}"/>
              </a:ext>
            </a:extLst>
          </p:cNvPr>
          <p:cNvSpPr txBox="1">
            <a:spLocks noChangeArrowheads="1"/>
          </p:cNvSpPr>
          <p:nvPr/>
        </p:nvSpPr>
        <p:spPr bwMode="auto">
          <a:xfrm>
            <a:off x="306387" y="1654781"/>
            <a:ext cx="1157922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r>
              <a:rPr kumimoji="0" lang="zh-CN" altLang="en-US" sz="6000" b="1"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信息流动态商品广告</a:t>
            </a:r>
            <a:r>
              <a:rPr kumimoji="0" lang="en-US" altLang="zh-CN" sz="6000" b="1" dirty="0" smtClean="0">
                <a:solidFill>
                  <a:schemeClr val="bg1"/>
                </a:solidFill>
                <a:latin typeface="微软雅黑" panose="020B0503020204020204" pitchFamily="34" charset="-122"/>
                <a:ea typeface="微软雅黑" panose="020B0503020204020204" pitchFamily="34" charset="-122"/>
                <a:sym typeface="Calibri" panose="020F0502020204030204" pitchFamily="34" charset="0"/>
              </a:rPr>
              <a:t>(Feed DPA</a:t>
            </a:r>
            <a:r>
              <a:rPr kumimoji="0" lang="en-US" altLang="zh-CN" sz="6000" b="1"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a:t>
            </a:r>
          </a:p>
          <a:p>
            <a:pPr algn="ctr" eaLnBrk="1" hangingPunct="1">
              <a:buFont typeface="Arial" panose="020B0604020202020204" pitchFamily="34" charset="0"/>
              <a:buNone/>
            </a:pPr>
            <a:r>
              <a:rPr kumimoji="0" lang="zh-CN" altLang="en-US" sz="6000" b="1"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联盟产品手册</a:t>
            </a:r>
          </a:p>
        </p:txBody>
      </p:sp>
      <p:sp>
        <p:nvSpPr>
          <p:cNvPr id="271364" name="文本框 1">
            <a:extLst>
              <a:ext uri="{FF2B5EF4-FFF2-40B4-BE49-F238E27FC236}">
                <a16:creationId xmlns="" xmlns:a16="http://schemas.microsoft.com/office/drawing/2014/main" id="{2776A072-996E-044B-B11E-F722FCF85FA3}"/>
              </a:ext>
            </a:extLst>
          </p:cNvPr>
          <p:cNvSpPr txBox="1">
            <a:spLocks noChangeArrowheads="1"/>
          </p:cNvSpPr>
          <p:nvPr/>
        </p:nvSpPr>
        <p:spPr bwMode="auto">
          <a:xfrm>
            <a:off x="4592638" y="4676775"/>
            <a:ext cx="300672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lnSpc>
                <a:spcPct val="150000"/>
              </a:lnSpc>
              <a:buFont typeface="Arial" panose="020B0604020202020204" pitchFamily="34" charset="0"/>
              <a:buNone/>
            </a:pPr>
            <a:r>
              <a:rPr lang="en-US" altLang="zh-CN" sz="2000">
                <a:latin typeface="微软雅黑" panose="020B0503020204020204" pitchFamily="34" charset="-122"/>
                <a:ea typeface="微软雅黑" panose="020B0503020204020204" pitchFamily="34" charset="-122"/>
                <a:sym typeface="Calibri" panose="020F0502020204030204" pitchFamily="34" charset="0"/>
              </a:rPr>
              <a:t>2019</a:t>
            </a:r>
            <a:r>
              <a:rPr lang="zh-CN" altLang="en-US" sz="2000">
                <a:latin typeface="微软雅黑" panose="020B0503020204020204" pitchFamily="34" charset="-122"/>
                <a:ea typeface="微软雅黑" panose="020B0503020204020204" pitchFamily="34" charset="-122"/>
                <a:sym typeface="Calibri" panose="020F0502020204030204" pitchFamily="34" charset="0"/>
              </a:rPr>
              <a:t>年</a:t>
            </a:r>
            <a:r>
              <a:rPr lang="en-US" altLang="zh-CN" sz="2000">
                <a:latin typeface="微软雅黑" panose="020B0503020204020204" pitchFamily="34" charset="-122"/>
                <a:ea typeface="微软雅黑" panose="020B0503020204020204" pitchFamily="34" charset="-122"/>
                <a:sym typeface="Calibri" panose="020F0502020204030204" pitchFamily="34" charset="0"/>
              </a:rPr>
              <a:t>3</a:t>
            </a:r>
            <a:r>
              <a:rPr lang="zh-CN" altLang="en-US" sz="2000">
                <a:latin typeface="微软雅黑" panose="020B0503020204020204" pitchFamily="34" charset="-122"/>
                <a:ea typeface="微软雅黑" panose="020B0503020204020204" pitchFamily="34" charset="-122"/>
                <a:sym typeface="Calibri" panose="020F0502020204030204" pitchFamily="34" charset="0"/>
              </a:rPr>
              <a:t>月</a:t>
            </a:r>
            <a:endParaRPr lang="en-US" altLang="zh-CN" sz="2000">
              <a:latin typeface="微软雅黑" panose="020B0503020204020204" pitchFamily="34" charset="-122"/>
              <a:ea typeface="微软雅黑" panose="020B0503020204020204" pitchFamily="34" charset="-122"/>
              <a:sym typeface="Calibri" panose="020F0502020204030204" pitchFamily="34" charset="0"/>
            </a:endParaRPr>
          </a:p>
          <a:p>
            <a:pPr algn="ctr">
              <a:lnSpc>
                <a:spcPct val="150000"/>
              </a:lnSpc>
              <a:buFont typeface="Arial" panose="020B0604020202020204" pitchFamily="34" charset="0"/>
              <a:buNone/>
            </a:pPr>
            <a:r>
              <a:rPr lang="zh-CN" altLang="en-US" sz="2000">
                <a:latin typeface="微软雅黑" panose="020B0503020204020204" pitchFamily="34" charset="-122"/>
                <a:ea typeface="微软雅黑" panose="020B0503020204020204" pitchFamily="34" charset="-122"/>
                <a:sym typeface="Calibri" panose="020F0502020204030204" pitchFamily="34" charset="0"/>
              </a:rPr>
              <a:t>百度商品推广部（闪投）</a:t>
            </a:r>
          </a:p>
        </p:txBody>
      </p:sp>
    </p:spTree>
  </p:cSld>
  <p:clrMapOvr>
    <a:masterClrMapping/>
  </p:clrMapOvr>
  <p:transition xmlns:p14="http://schemas.microsoft.com/office/powerpoint/2010/main" spd="slow" advClick="0" advTm="300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0" y="355600"/>
            <a:ext cx="12192000" cy="613339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直角三角形 1">
            <a:extLst>
              <a:ext uri="{FF2B5EF4-FFF2-40B4-BE49-F238E27FC236}">
                <a16:creationId xmlns="" xmlns:a16="http://schemas.microsoft.com/office/drawing/2014/main" id="{D8040006-335D-1E43-ACDD-BF421F2764C3}"/>
              </a:ext>
            </a:extLst>
          </p:cNvPr>
          <p:cNvSpPr>
            <a:spLocks noChangeArrowheads="1"/>
          </p:cNvSpPr>
          <p:nvPr/>
        </p:nvSpPr>
        <p:spPr bwMode="auto">
          <a:xfrm flipV="1">
            <a:off x="0" y="-4763"/>
            <a:ext cx="5781675" cy="3429001"/>
          </a:xfrm>
          <a:prstGeom prst="rtTriangle">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kumimoji="0" lang="zh-CN" altLang="en-US" sz="1800">
              <a:solidFill>
                <a:srgbClr val="FFFFFF"/>
              </a:solidFill>
            </a:endParaRPr>
          </a:p>
        </p:txBody>
      </p:sp>
      <p:sp>
        <p:nvSpPr>
          <p:cNvPr id="272386" name="文本框 7">
            <a:extLst>
              <a:ext uri="{FF2B5EF4-FFF2-40B4-BE49-F238E27FC236}">
                <a16:creationId xmlns="" xmlns:a16="http://schemas.microsoft.com/office/drawing/2014/main" id="{F2288BD9-6652-9D44-A6A8-EB3C0ED96EB2}"/>
              </a:ext>
            </a:extLst>
          </p:cNvPr>
          <p:cNvSpPr txBox="1">
            <a:spLocks noChangeArrowheads="1"/>
          </p:cNvSpPr>
          <p:nvPr/>
        </p:nvSpPr>
        <p:spPr bwMode="auto">
          <a:xfrm>
            <a:off x="519113" y="474663"/>
            <a:ext cx="37306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kumimoji="0" lang="zh-CN" altLang="en-US" sz="6000" b="1">
                <a:solidFill>
                  <a:schemeClr val="bg1"/>
                </a:solidFill>
                <a:latin typeface="微软雅黑" panose="020B0503020204020204" pitchFamily="34" charset="-122"/>
                <a:ea typeface="微软雅黑" panose="020B0503020204020204" pitchFamily="34" charset="-122"/>
              </a:rPr>
              <a:t>目录</a:t>
            </a:r>
          </a:p>
        </p:txBody>
      </p:sp>
      <p:sp>
        <p:nvSpPr>
          <p:cNvPr id="272387" name="文本框 8">
            <a:extLst>
              <a:ext uri="{FF2B5EF4-FFF2-40B4-BE49-F238E27FC236}">
                <a16:creationId xmlns="" xmlns:a16="http://schemas.microsoft.com/office/drawing/2014/main" id="{7913022F-3998-CB47-B4DE-1F1FFD51AEB8}"/>
              </a:ext>
            </a:extLst>
          </p:cNvPr>
          <p:cNvSpPr txBox="1">
            <a:spLocks noChangeArrowheads="1"/>
          </p:cNvSpPr>
          <p:nvPr/>
        </p:nvSpPr>
        <p:spPr bwMode="auto">
          <a:xfrm>
            <a:off x="3051175" y="1803400"/>
            <a:ext cx="1285875"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kumimoji="0" lang="en-US" altLang="zh-CN" sz="6000">
                <a:solidFill>
                  <a:srgbClr val="40937D"/>
                </a:solidFill>
                <a:latin typeface="微软雅黑" panose="020B0503020204020204" pitchFamily="34" charset="-122"/>
                <a:ea typeface="微软雅黑" panose="020B0503020204020204" pitchFamily="34" charset="-122"/>
              </a:rPr>
              <a:t>01</a:t>
            </a:r>
            <a:endParaRPr kumimoji="0" lang="zh-CN" altLang="en-US" sz="6000">
              <a:solidFill>
                <a:srgbClr val="40937D"/>
              </a:solidFill>
              <a:latin typeface="微软雅黑" panose="020B0503020204020204" pitchFamily="34" charset="-122"/>
              <a:ea typeface="微软雅黑" panose="020B0503020204020204" pitchFamily="34" charset="-122"/>
            </a:endParaRPr>
          </a:p>
        </p:txBody>
      </p:sp>
      <p:sp>
        <p:nvSpPr>
          <p:cNvPr id="272388" name="Content Placeholder 2">
            <a:extLst>
              <a:ext uri="{FF2B5EF4-FFF2-40B4-BE49-F238E27FC236}">
                <a16:creationId xmlns="" xmlns:a16="http://schemas.microsoft.com/office/drawing/2014/main" id="{9520E806-0B9C-A844-B2DF-D66590CBB216}"/>
              </a:ext>
            </a:extLst>
          </p:cNvPr>
          <p:cNvSpPr txBox="1">
            <a:spLocks noChangeArrowheads="1"/>
          </p:cNvSpPr>
          <p:nvPr/>
        </p:nvSpPr>
        <p:spPr bwMode="auto">
          <a:xfrm>
            <a:off x="4168775" y="2016125"/>
            <a:ext cx="4910138" cy="58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682" tIns="60841" rIns="121682" bIns="60841"/>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eaLnBrk="1" hangingPunct="1">
              <a:spcBef>
                <a:spcPct val="20000"/>
              </a:spcBef>
              <a:buFont typeface="Arial" panose="020B0604020202020204" pitchFamily="34" charset="0"/>
              <a:buNone/>
            </a:pPr>
            <a:r>
              <a:rPr kumimoji="0" lang="zh-CN" altLang="en-US" sz="3200" dirty="0" smtClean="0">
                <a:solidFill>
                  <a:srgbClr val="404040"/>
                </a:solidFill>
                <a:latin typeface="微软雅黑" panose="020B0503020204020204" pitchFamily="34" charset="-122"/>
                <a:ea typeface="微软雅黑" panose="020B0503020204020204" pitchFamily="34" charset="-122"/>
              </a:rPr>
              <a:t>当</a:t>
            </a:r>
            <a:r>
              <a:rPr kumimoji="0" lang="en-US" altLang="zh-CN" sz="3200" dirty="0" smtClean="0">
                <a:solidFill>
                  <a:srgbClr val="404040"/>
                </a:solidFill>
                <a:latin typeface="微软雅黑" panose="020B0503020204020204" pitchFamily="34" charset="-122"/>
                <a:ea typeface="微软雅黑" panose="020B0503020204020204" pitchFamily="34" charset="-122"/>
              </a:rPr>
              <a:t>Feed</a:t>
            </a:r>
            <a:r>
              <a:rPr kumimoji="0" lang="zh-CN" altLang="en-US" sz="3200" dirty="0" smtClean="0">
                <a:solidFill>
                  <a:srgbClr val="404040"/>
                </a:solidFill>
                <a:latin typeface="微软雅黑" panose="020B0503020204020204" pitchFamily="34" charset="-122"/>
                <a:ea typeface="微软雅黑" panose="020B0503020204020204" pitchFamily="34" charset="-122"/>
              </a:rPr>
              <a:t> </a:t>
            </a:r>
            <a:r>
              <a:rPr kumimoji="0" lang="en-US" altLang="zh-CN" sz="3200" dirty="0" smtClean="0">
                <a:solidFill>
                  <a:srgbClr val="404040"/>
                </a:solidFill>
                <a:latin typeface="微软雅黑" panose="020B0503020204020204" pitchFamily="34" charset="-122"/>
                <a:ea typeface="微软雅黑" panose="020B0503020204020204" pitchFamily="34" charset="-122"/>
              </a:rPr>
              <a:t>DPA</a:t>
            </a:r>
            <a:r>
              <a:rPr kumimoji="0" lang="zh-CN" altLang="en-US" sz="3200" dirty="0">
                <a:solidFill>
                  <a:srgbClr val="404040"/>
                </a:solidFill>
                <a:latin typeface="微软雅黑" panose="020B0503020204020204" pitchFamily="34" charset="-122"/>
                <a:ea typeface="微软雅黑" panose="020B0503020204020204" pitchFamily="34" charset="-122"/>
              </a:rPr>
              <a:t>遇到联盟</a:t>
            </a:r>
          </a:p>
        </p:txBody>
      </p:sp>
      <p:sp>
        <p:nvSpPr>
          <p:cNvPr id="272389" name="文本框 10">
            <a:extLst>
              <a:ext uri="{FF2B5EF4-FFF2-40B4-BE49-F238E27FC236}">
                <a16:creationId xmlns="" xmlns:a16="http://schemas.microsoft.com/office/drawing/2014/main" id="{910A6F8E-CBA8-C948-96F0-ABFAB3FFBD07}"/>
              </a:ext>
            </a:extLst>
          </p:cNvPr>
          <p:cNvSpPr txBox="1">
            <a:spLocks noChangeArrowheads="1"/>
          </p:cNvSpPr>
          <p:nvPr/>
        </p:nvSpPr>
        <p:spPr bwMode="auto">
          <a:xfrm>
            <a:off x="3051175" y="2852738"/>
            <a:ext cx="1285875"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kumimoji="0" lang="en-US" altLang="zh-CN" sz="6000">
                <a:solidFill>
                  <a:srgbClr val="35363A"/>
                </a:solidFill>
                <a:latin typeface="微软雅黑" panose="020B0503020204020204" pitchFamily="34" charset="-122"/>
                <a:ea typeface="微软雅黑" panose="020B0503020204020204" pitchFamily="34" charset="-122"/>
              </a:rPr>
              <a:t>02</a:t>
            </a:r>
            <a:endParaRPr kumimoji="0" lang="zh-CN" altLang="en-US" sz="6000">
              <a:solidFill>
                <a:srgbClr val="35363A"/>
              </a:solidFill>
              <a:latin typeface="微软雅黑" panose="020B0503020204020204" pitchFamily="34" charset="-122"/>
              <a:ea typeface="微软雅黑" panose="020B0503020204020204" pitchFamily="34" charset="-122"/>
            </a:endParaRPr>
          </a:p>
        </p:txBody>
      </p:sp>
      <p:sp>
        <p:nvSpPr>
          <p:cNvPr id="272390" name="Content Placeholder 2">
            <a:extLst>
              <a:ext uri="{FF2B5EF4-FFF2-40B4-BE49-F238E27FC236}">
                <a16:creationId xmlns="" xmlns:a16="http://schemas.microsoft.com/office/drawing/2014/main" id="{0E4A8019-E3D3-5042-8B3D-B89D139AE340}"/>
              </a:ext>
            </a:extLst>
          </p:cNvPr>
          <p:cNvSpPr txBox="1">
            <a:spLocks noChangeArrowheads="1"/>
          </p:cNvSpPr>
          <p:nvPr/>
        </p:nvSpPr>
        <p:spPr bwMode="auto">
          <a:xfrm>
            <a:off x="4168774" y="3065463"/>
            <a:ext cx="5178733" cy="58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682" tIns="60841" rIns="121682" bIns="60841"/>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eaLnBrk="1" hangingPunct="1">
              <a:spcBef>
                <a:spcPct val="20000"/>
              </a:spcBef>
              <a:buFont typeface="Arial" panose="020B0604020202020204" pitchFamily="34" charset="0"/>
              <a:buNone/>
            </a:pPr>
            <a:r>
              <a:rPr kumimoji="0" lang="zh-CN" altLang="en-US" sz="3200" dirty="0" smtClean="0">
                <a:solidFill>
                  <a:srgbClr val="404040"/>
                </a:solidFill>
                <a:latin typeface="微软雅黑" panose="020B0503020204020204" pitchFamily="34" charset="-122"/>
                <a:ea typeface="微软雅黑" panose="020B0503020204020204" pitchFamily="34" charset="-122"/>
              </a:rPr>
              <a:t>联盟</a:t>
            </a:r>
            <a:r>
              <a:rPr kumimoji="0" lang="zh-CN" altLang="zh-CN" sz="3200" dirty="0" smtClean="0">
                <a:solidFill>
                  <a:srgbClr val="404040"/>
                </a:solidFill>
                <a:latin typeface="微软雅黑" panose="020B0503020204020204" pitchFamily="34" charset="-122"/>
                <a:ea typeface="微软雅黑" panose="020B0503020204020204" pitchFamily="34" charset="-122"/>
              </a:rPr>
              <a:t>F</a:t>
            </a:r>
            <a:r>
              <a:rPr kumimoji="0" lang="en-US" altLang="zh-CN" sz="3200" dirty="0" err="1" smtClean="0">
                <a:solidFill>
                  <a:srgbClr val="404040"/>
                </a:solidFill>
                <a:latin typeface="微软雅黑" panose="020B0503020204020204" pitchFamily="34" charset="-122"/>
                <a:ea typeface="微软雅黑" panose="020B0503020204020204" pitchFamily="34" charset="-122"/>
              </a:rPr>
              <a:t>eed</a:t>
            </a:r>
            <a:r>
              <a:rPr kumimoji="0" lang="en-US" altLang="zh-CN" sz="3200" dirty="0" smtClean="0">
                <a:solidFill>
                  <a:srgbClr val="404040"/>
                </a:solidFill>
                <a:latin typeface="微软雅黑" panose="020B0503020204020204" pitchFamily="34" charset="-122"/>
                <a:ea typeface="微软雅黑" panose="020B0503020204020204" pitchFamily="34" charset="-122"/>
              </a:rPr>
              <a:t> DPA</a:t>
            </a:r>
            <a:r>
              <a:rPr kumimoji="0" lang="zh-CN" altLang="en-US" sz="3200" dirty="0">
                <a:solidFill>
                  <a:srgbClr val="404040"/>
                </a:solidFill>
                <a:latin typeface="微软雅黑" panose="020B0503020204020204" pitchFamily="34" charset="-122"/>
                <a:ea typeface="微软雅黑" panose="020B0503020204020204" pitchFamily="34" charset="-122"/>
              </a:rPr>
              <a:t>的优势能力</a:t>
            </a:r>
          </a:p>
        </p:txBody>
      </p:sp>
      <p:sp>
        <p:nvSpPr>
          <p:cNvPr id="272391" name="文本框 12">
            <a:extLst>
              <a:ext uri="{FF2B5EF4-FFF2-40B4-BE49-F238E27FC236}">
                <a16:creationId xmlns="" xmlns:a16="http://schemas.microsoft.com/office/drawing/2014/main" id="{B871D714-EE97-3B4D-8E77-2D1B3EBD8625}"/>
              </a:ext>
            </a:extLst>
          </p:cNvPr>
          <p:cNvSpPr txBox="1">
            <a:spLocks noChangeArrowheads="1"/>
          </p:cNvSpPr>
          <p:nvPr/>
        </p:nvSpPr>
        <p:spPr bwMode="auto">
          <a:xfrm>
            <a:off x="3046413" y="3867150"/>
            <a:ext cx="12858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kumimoji="0" lang="en-US" altLang="zh-CN" sz="6000">
                <a:solidFill>
                  <a:srgbClr val="40937D"/>
                </a:solidFill>
                <a:latin typeface="微软雅黑" panose="020B0503020204020204" pitchFamily="34" charset="-122"/>
                <a:ea typeface="微软雅黑" panose="020B0503020204020204" pitchFamily="34" charset="-122"/>
              </a:rPr>
              <a:t>03</a:t>
            </a:r>
            <a:endParaRPr kumimoji="0" lang="zh-CN" altLang="en-US" sz="6000">
              <a:solidFill>
                <a:srgbClr val="40937D"/>
              </a:solidFill>
              <a:latin typeface="微软雅黑" panose="020B0503020204020204" pitchFamily="34" charset="-122"/>
              <a:ea typeface="微软雅黑" panose="020B0503020204020204" pitchFamily="34" charset="-122"/>
            </a:endParaRPr>
          </a:p>
        </p:txBody>
      </p:sp>
      <p:sp>
        <p:nvSpPr>
          <p:cNvPr id="272392" name="Content Placeholder 2">
            <a:extLst>
              <a:ext uri="{FF2B5EF4-FFF2-40B4-BE49-F238E27FC236}">
                <a16:creationId xmlns="" xmlns:a16="http://schemas.microsoft.com/office/drawing/2014/main" id="{EDCC7B46-4616-584B-9550-4CC8496C9D55}"/>
              </a:ext>
            </a:extLst>
          </p:cNvPr>
          <p:cNvSpPr txBox="1">
            <a:spLocks noChangeArrowheads="1"/>
          </p:cNvSpPr>
          <p:nvPr/>
        </p:nvSpPr>
        <p:spPr bwMode="auto">
          <a:xfrm>
            <a:off x="4164013" y="4081463"/>
            <a:ext cx="4910137" cy="58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682" tIns="60841" rIns="121682" bIns="60841"/>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eaLnBrk="1" hangingPunct="1">
              <a:spcBef>
                <a:spcPct val="20000"/>
              </a:spcBef>
              <a:buFont typeface="Arial" panose="020B0604020202020204" pitchFamily="34" charset="0"/>
              <a:buNone/>
            </a:pPr>
            <a:r>
              <a:rPr kumimoji="0" lang="zh-CN" altLang="en-US" sz="3200">
                <a:solidFill>
                  <a:srgbClr val="404040"/>
                </a:solidFill>
                <a:latin typeface="微软雅黑" panose="020B0503020204020204" pitchFamily="34" charset="-122"/>
                <a:ea typeface="微软雅黑" panose="020B0503020204020204" pitchFamily="34" charset="-122"/>
              </a:rPr>
              <a:t>投放解决方案及优秀案例</a:t>
            </a:r>
          </a:p>
        </p:txBody>
      </p:sp>
      <p:sp>
        <p:nvSpPr>
          <p:cNvPr id="272393" name="文本框 14">
            <a:extLst>
              <a:ext uri="{FF2B5EF4-FFF2-40B4-BE49-F238E27FC236}">
                <a16:creationId xmlns="" xmlns:a16="http://schemas.microsoft.com/office/drawing/2014/main" id="{D7871A33-D540-5F46-8BA1-6E3542680413}"/>
              </a:ext>
            </a:extLst>
          </p:cNvPr>
          <p:cNvSpPr txBox="1">
            <a:spLocks noChangeArrowheads="1"/>
          </p:cNvSpPr>
          <p:nvPr/>
        </p:nvSpPr>
        <p:spPr bwMode="auto">
          <a:xfrm>
            <a:off x="3046413" y="4886325"/>
            <a:ext cx="12858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kumimoji="0" lang="en-US" altLang="zh-CN" sz="6000">
                <a:solidFill>
                  <a:srgbClr val="35363A"/>
                </a:solidFill>
                <a:latin typeface="微软雅黑" panose="020B0503020204020204" pitchFamily="34" charset="-122"/>
                <a:ea typeface="微软雅黑" panose="020B0503020204020204" pitchFamily="34" charset="-122"/>
              </a:rPr>
              <a:t>04</a:t>
            </a:r>
            <a:endParaRPr kumimoji="0" lang="zh-CN" altLang="en-US" sz="6000">
              <a:solidFill>
                <a:srgbClr val="35363A"/>
              </a:solidFill>
              <a:latin typeface="微软雅黑" panose="020B0503020204020204" pitchFamily="34" charset="-122"/>
              <a:ea typeface="微软雅黑" panose="020B0503020204020204" pitchFamily="34" charset="-122"/>
            </a:endParaRPr>
          </a:p>
        </p:txBody>
      </p:sp>
      <p:sp>
        <p:nvSpPr>
          <p:cNvPr id="272394" name="Content Placeholder 2">
            <a:extLst>
              <a:ext uri="{FF2B5EF4-FFF2-40B4-BE49-F238E27FC236}">
                <a16:creationId xmlns="" xmlns:a16="http://schemas.microsoft.com/office/drawing/2014/main" id="{777F6713-2E3F-7240-9C37-713E5B8D30CE}"/>
              </a:ext>
            </a:extLst>
          </p:cNvPr>
          <p:cNvSpPr txBox="1">
            <a:spLocks noChangeArrowheads="1"/>
          </p:cNvSpPr>
          <p:nvPr/>
        </p:nvSpPr>
        <p:spPr bwMode="auto">
          <a:xfrm>
            <a:off x="4164013" y="5100638"/>
            <a:ext cx="5611737" cy="58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682" tIns="60841" rIns="121682" bIns="60841"/>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eaLnBrk="1" hangingPunct="1">
              <a:spcBef>
                <a:spcPct val="20000"/>
              </a:spcBef>
              <a:buFont typeface="Arial" panose="020B0604020202020204" pitchFamily="34" charset="0"/>
              <a:buNone/>
            </a:pPr>
            <a:r>
              <a:rPr kumimoji="0" lang="zh-CN" altLang="en-US" sz="3200" dirty="0" smtClean="0">
                <a:solidFill>
                  <a:srgbClr val="404040"/>
                </a:solidFill>
                <a:latin typeface="微软雅黑" panose="020B0503020204020204" pitchFamily="34" charset="-122"/>
                <a:ea typeface="微软雅黑" panose="020B0503020204020204" pitchFamily="34" charset="-122"/>
              </a:rPr>
              <a:t>联盟</a:t>
            </a:r>
            <a:r>
              <a:rPr kumimoji="0" lang="zh-CN" altLang="zh-CN" sz="3200" dirty="0" smtClean="0">
                <a:solidFill>
                  <a:srgbClr val="404040"/>
                </a:solidFill>
                <a:latin typeface="微软雅黑" panose="020B0503020204020204" pitchFamily="34" charset="-122"/>
                <a:ea typeface="微软雅黑" panose="020B0503020204020204" pitchFamily="34" charset="-122"/>
              </a:rPr>
              <a:t>F</a:t>
            </a:r>
            <a:r>
              <a:rPr kumimoji="0" lang="en-US" altLang="zh-CN" sz="3200" dirty="0" err="1" smtClean="0">
                <a:solidFill>
                  <a:srgbClr val="404040"/>
                </a:solidFill>
                <a:latin typeface="微软雅黑" panose="020B0503020204020204" pitchFamily="34" charset="-122"/>
                <a:ea typeface="微软雅黑" panose="020B0503020204020204" pitchFamily="34" charset="-122"/>
              </a:rPr>
              <a:t>eed</a:t>
            </a:r>
            <a:r>
              <a:rPr kumimoji="0" lang="zh-CN" altLang="en-US" sz="3200" dirty="0" smtClean="0">
                <a:solidFill>
                  <a:srgbClr val="404040"/>
                </a:solidFill>
                <a:latin typeface="微软雅黑" panose="020B0503020204020204" pitchFamily="34" charset="-122"/>
                <a:ea typeface="微软雅黑" panose="020B0503020204020204" pitchFamily="34" charset="-122"/>
              </a:rPr>
              <a:t> </a:t>
            </a:r>
            <a:r>
              <a:rPr kumimoji="0" lang="en-US" altLang="zh-CN" sz="3200" dirty="0" smtClean="0">
                <a:solidFill>
                  <a:srgbClr val="404040"/>
                </a:solidFill>
                <a:latin typeface="微软雅黑" panose="020B0503020204020204" pitchFamily="34" charset="-122"/>
                <a:ea typeface="微软雅黑" panose="020B0503020204020204" pitchFamily="34" charset="-122"/>
              </a:rPr>
              <a:t>DPA</a:t>
            </a:r>
            <a:r>
              <a:rPr kumimoji="0" lang="zh-CN" altLang="en-US" sz="3200" dirty="0">
                <a:solidFill>
                  <a:srgbClr val="404040"/>
                </a:solidFill>
                <a:latin typeface="微软雅黑" panose="020B0503020204020204" pitchFamily="34" charset="-122"/>
                <a:ea typeface="微软雅黑" panose="020B0503020204020204" pitchFamily="34" charset="-122"/>
              </a:rPr>
              <a:t>的操作手册</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3409" name="图片 7">
            <a:extLst>
              <a:ext uri="{FF2B5EF4-FFF2-40B4-BE49-F238E27FC236}">
                <a16:creationId xmlns="" xmlns:a16="http://schemas.microsoft.com/office/drawing/2014/main" id="{555743A3-363E-C848-9B5F-340C74AA87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83050" y="831850"/>
            <a:ext cx="4025900" cy="402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3410" name="组合 30">
            <a:extLst>
              <a:ext uri="{FF2B5EF4-FFF2-40B4-BE49-F238E27FC236}">
                <a16:creationId xmlns="" xmlns:a16="http://schemas.microsoft.com/office/drawing/2014/main" id="{AD34175B-3248-7F43-B247-7F63BD251ADA}"/>
              </a:ext>
            </a:extLst>
          </p:cNvPr>
          <p:cNvGrpSpPr>
            <a:grpSpLocks/>
          </p:cNvGrpSpPr>
          <p:nvPr/>
        </p:nvGrpSpPr>
        <p:grpSpPr bwMode="auto">
          <a:xfrm>
            <a:off x="4178300" y="1566863"/>
            <a:ext cx="1687513" cy="3201987"/>
            <a:chOff x="0" y="0"/>
            <a:chExt cx="1687976" cy="3202328"/>
          </a:xfrm>
        </p:grpSpPr>
        <p:cxnSp>
          <p:nvCxnSpPr>
            <p:cNvPr id="273415" name="直接连接符 9">
              <a:extLst>
                <a:ext uri="{FF2B5EF4-FFF2-40B4-BE49-F238E27FC236}">
                  <a16:creationId xmlns="" xmlns:a16="http://schemas.microsoft.com/office/drawing/2014/main" id="{61426ABC-23CB-9646-865B-BD74E3166F94}"/>
                </a:ext>
              </a:extLst>
            </p:cNvPr>
            <p:cNvCxnSpPr>
              <a:cxnSpLocks noChangeShapeType="1"/>
            </p:cNvCxnSpPr>
            <p:nvPr/>
          </p:nvCxnSpPr>
          <p:spPr bwMode="auto">
            <a:xfrm>
              <a:off x="723014" y="2282514"/>
              <a:ext cx="340242" cy="818707"/>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273416" name="直接连接符 12">
              <a:extLst>
                <a:ext uri="{FF2B5EF4-FFF2-40B4-BE49-F238E27FC236}">
                  <a16:creationId xmlns="" xmlns:a16="http://schemas.microsoft.com/office/drawing/2014/main" id="{0272EF44-A375-E342-BDB8-A4D60C4FA749}"/>
                </a:ext>
              </a:extLst>
            </p:cNvPr>
            <p:cNvCxnSpPr>
              <a:cxnSpLocks noChangeShapeType="1"/>
            </p:cNvCxnSpPr>
            <p:nvPr/>
          </p:nvCxnSpPr>
          <p:spPr bwMode="auto">
            <a:xfrm flipV="1">
              <a:off x="489098" y="2282514"/>
              <a:ext cx="233916" cy="409353"/>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273417" name="直接连接符 15">
              <a:extLst>
                <a:ext uri="{FF2B5EF4-FFF2-40B4-BE49-F238E27FC236}">
                  <a16:creationId xmlns="" xmlns:a16="http://schemas.microsoft.com/office/drawing/2014/main" id="{F0049DC2-FCC5-B64E-A603-8C2A8194EE03}"/>
                </a:ext>
              </a:extLst>
            </p:cNvPr>
            <p:cNvCxnSpPr>
              <a:cxnSpLocks noChangeShapeType="1"/>
            </p:cNvCxnSpPr>
            <p:nvPr/>
          </p:nvCxnSpPr>
          <p:spPr bwMode="auto">
            <a:xfrm flipH="1" flipV="1">
              <a:off x="0" y="1931640"/>
              <a:ext cx="723014" cy="350874"/>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273418" name="直接连接符 18">
              <a:extLst>
                <a:ext uri="{FF2B5EF4-FFF2-40B4-BE49-F238E27FC236}">
                  <a16:creationId xmlns="" xmlns:a16="http://schemas.microsoft.com/office/drawing/2014/main" id="{155DB95E-0B8B-714C-BC0A-86A61CFDCAC7}"/>
                </a:ext>
              </a:extLst>
            </p:cNvPr>
            <p:cNvCxnSpPr>
              <a:cxnSpLocks noChangeShapeType="1"/>
            </p:cNvCxnSpPr>
            <p:nvPr/>
          </p:nvCxnSpPr>
          <p:spPr bwMode="auto">
            <a:xfrm flipH="1" flipV="1">
              <a:off x="723014" y="2282514"/>
              <a:ext cx="946298" cy="204676"/>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273419" name="直接连接符 21">
              <a:extLst>
                <a:ext uri="{FF2B5EF4-FFF2-40B4-BE49-F238E27FC236}">
                  <a16:creationId xmlns="" xmlns:a16="http://schemas.microsoft.com/office/drawing/2014/main" id="{42A747C9-2982-934E-A8D6-86E8C221C02D}"/>
                </a:ext>
              </a:extLst>
            </p:cNvPr>
            <p:cNvCxnSpPr>
              <a:cxnSpLocks noChangeShapeType="1"/>
            </p:cNvCxnSpPr>
            <p:nvPr/>
          </p:nvCxnSpPr>
          <p:spPr bwMode="auto">
            <a:xfrm flipV="1">
              <a:off x="1307805" y="2487192"/>
              <a:ext cx="349656" cy="715136"/>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273420" name="直接连接符 24">
              <a:extLst>
                <a:ext uri="{FF2B5EF4-FFF2-40B4-BE49-F238E27FC236}">
                  <a16:creationId xmlns="" xmlns:a16="http://schemas.microsoft.com/office/drawing/2014/main" id="{9116C123-8C3E-DE49-8F49-23CECFFC84DE}"/>
                </a:ext>
              </a:extLst>
            </p:cNvPr>
            <p:cNvCxnSpPr>
              <a:cxnSpLocks noChangeShapeType="1"/>
            </p:cNvCxnSpPr>
            <p:nvPr/>
          </p:nvCxnSpPr>
          <p:spPr bwMode="auto">
            <a:xfrm flipH="1" flipV="1">
              <a:off x="361507" y="0"/>
              <a:ext cx="361508" cy="228401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sp>
          <p:nvSpPr>
            <p:cNvPr id="273421" name="椭圆 27">
              <a:extLst>
                <a:ext uri="{FF2B5EF4-FFF2-40B4-BE49-F238E27FC236}">
                  <a16:creationId xmlns="" xmlns:a16="http://schemas.microsoft.com/office/drawing/2014/main" id="{05D11DB9-5070-8E40-AC3C-B2C3D7AD4A0A}"/>
                </a:ext>
              </a:extLst>
            </p:cNvPr>
            <p:cNvSpPr>
              <a:spLocks noChangeArrowheads="1"/>
            </p:cNvSpPr>
            <p:nvPr/>
          </p:nvSpPr>
          <p:spPr bwMode="auto">
            <a:xfrm>
              <a:off x="702570" y="2256088"/>
              <a:ext cx="67468" cy="67468"/>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kumimoji="0" lang="zh-CN" altLang="en-US" sz="1800">
                <a:solidFill>
                  <a:srgbClr val="FFFFFF"/>
                </a:solidFill>
              </a:endParaRPr>
            </a:p>
          </p:txBody>
        </p:sp>
        <p:sp>
          <p:nvSpPr>
            <p:cNvPr id="273422" name="椭圆 29">
              <a:extLst>
                <a:ext uri="{FF2B5EF4-FFF2-40B4-BE49-F238E27FC236}">
                  <a16:creationId xmlns="" xmlns:a16="http://schemas.microsoft.com/office/drawing/2014/main" id="{4621AA8B-5102-224D-91C9-15C2E6EBA02B}"/>
                </a:ext>
              </a:extLst>
            </p:cNvPr>
            <p:cNvSpPr>
              <a:spLocks noChangeArrowheads="1"/>
            </p:cNvSpPr>
            <p:nvPr/>
          </p:nvSpPr>
          <p:spPr bwMode="auto">
            <a:xfrm>
              <a:off x="1620508" y="2451020"/>
              <a:ext cx="67468" cy="67468"/>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kumimoji="0" lang="zh-CN" altLang="en-US" sz="1800">
                <a:solidFill>
                  <a:srgbClr val="FFFFFF"/>
                </a:solidFill>
              </a:endParaRPr>
            </a:p>
          </p:txBody>
        </p:sp>
      </p:grpSp>
      <p:sp>
        <p:nvSpPr>
          <p:cNvPr id="273411" name="文本框 31">
            <a:extLst>
              <a:ext uri="{FF2B5EF4-FFF2-40B4-BE49-F238E27FC236}">
                <a16:creationId xmlns="" xmlns:a16="http://schemas.microsoft.com/office/drawing/2014/main" id="{600926E3-BDC0-3347-8218-0EA4427F2BB0}"/>
              </a:ext>
            </a:extLst>
          </p:cNvPr>
          <p:cNvSpPr txBox="1">
            <a:spLocks noChangeArrowheads="1"/>
          </p:cNvSpPr>
          <p:nvPr/>
        </p:nvSpPr>
        <p:spPr bwMode="auto">
          <a:xfrm>
            <a:off x="4902200" y="1647825"/>
            <a:ext cx="2401888"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kumimoji="0" lang="en-US" altLang="zh-CN" sz="6000" b="1">
                <a:solidFill>
                  <a:schemeClr val="bg1"/>
                </a:solidFill>
                <a:latin typeface="微软雅黑" panose="020B0503020204020204" pitchFamily="34" charset="-122"/>
                <a:ea typeface="微软雅黑" panose="020B0503020204020204" pitchFamily="34" charset="-122"/>
              </a:rPr>
              <a:t>PART</a:t>
            </a:r>
          </a:p>
          <a:p>
            <a:pPr algn="ctr" eaLnBrk="1" hangingPunct="1">
              <a:buFont typeface="Arial" panose="020B0604020202020204" pitchFamily="34" charset="0"/>
              <a:buNone/>
            </a:pPr>
            <a:r>
              <a:rPr kumimoji="0" lang="en-US" altLang="zh-CN" sz="6000" b="1">
                <a:solidFill>
                  <a:schemeClr val="bg1"/>
                </a:solidFill>
                <a:latin typeface="微软雅黑" panose="020B0503020204020204" pitchFamily="34" charset="-122"/>
                <a:ea typeface="微软雅黑" panose="020B0503020204020204" pitchFamily="34" charset="-122"/>
              </a:rPr>
              <a:t>01</a:t>
            </a:r>
            <a:endParaRPr kumimoji="0" lang="zh-CN" altLang="en-US" sz="6000" b="1">
              <a:solidFill>
                <a:schemeClr val="bg1"/>
              </a:solidFill>
              <a:latin typeface="微软雅黑" panose="020B0503020204020204" pitchFamily="34" charset="-122"/>
              <a:ea typeface="微软雅黑" panose="020B0503020204020204" pitchFamily="34" charset="-122"/>
            </a:endParaRPr>
          </a:p>
        </p:txBody>
      </p:sp>
      <p:sp>
        <p:nvSpPr>
          <p:cNvPr id="273412" name="文本框 32">
            <a:extLst>
              <a:ext uri="{FF2B5EF4-FFF2-40B4-BE49-F238E27FC236}">
                <a16:creationId xmlns="" xmlns:a16="http://schemas.microsoft.com/office/drawing/2014/main" id="{9736F771-9395-EA43-80F0-5EBCE79E942E}"/>
              </a:ext>
            </a:extLst>
          </p:cNvPr>
          <p:cNvSpPr txBox="1">
            <a:spLocks noChangeArrowheads="1"/>
          </p:cNvSpPr>
          <p:nvPr/>
        </p:nvSpPr>
        <p:spPr bwMode="auto">
          <a:xfrm>
            <a:off x="5183188" y="3562350"/>
            <a:ext cx="19240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kumimoji="0" lang="zh-CN" altLang="en-US" sz="3200" b="1">
                <a:solidFill>
                  <a:schemeClr val="bg1"/>
                </a:solidFill>
                <a:latin typeface="微软雅黑" panose="020B0503020204020204" pitchFamily="34" charset="-122"/>
                <a:ea typeface="微软雅黑" panose="020B0503020204020204" pitchFamily="34" charset="-122"/>
              </a:rPr>
              <a:t>当</a:t>
            </a:r>
            <a:r>
              <a:rPr kumimoji="0" lang="en-US" altLang="zh-CN" sz="3200" b="1">
                <a:solidFill>
                  <a:schemeClr val="bg1"/>
                </a:solidFill>
                <a:latin typeface="微软雅黑" panose="020B0503020204020204" pitchFamily="34" charset="-122"/>
                <a:ea typeface="微软雅黑" panose="020B0503020204020204" pitchFamily="34" charset="-122"/>
              </a:rPr>
              <a:t>DPA</a:t>
            </a:r>
          </a:p>
          <a:p>
            <a:pPr algn="ctr" eaLnBrk="1" hangingPunct="1">
              <a:buFont typeface="Arial" panose="020B0604020202020204" pitchFamily="34" charset="0"/>
              <a:buNone/>
            </a:pPr>
            <a:r>
              <a:rPr kumimoji="0" lang="zh-CN" altLang="en-US" sz="3200" b="1">
                <a:solidFill>
                  <a:schemeClr val="bg1"/>
                </a:solidFill>
                <a:latin typeface="微软雅黑" panose="020B0503020204020204" pitchFamily="34" charset="-122"/>
                <a:ea typeface="微软雅黑" panose="020B0503020204020204" pitchFamily="34" charset="-122"/>
              </a:rPr>
              <a:t>遇到联盟</a:t>
            </a:r>
          </a:p>
        </p:txBody>
      </p:sp>
      <p:sp>
        <p:nvSpPr>
          <p:cNvPr id="273413" name="文本框 33">
            <a:extLst>
              <a:ext uri="{FF2B5EF4-FFF2-40B4-BE49-F238E27FC236}">
                <a16:creationId xmlns="" xmlns:a16="http://schemas.microsoft.com/office/drawing/2014/main" id="{62517D04-2B9F-214C-ABD9-C172105BE131}"/>
              </a:ext>
            </a:extLst>
          </p:cNvPr>
          <p:cNvSpPr txBox="1">
            <a:spLocks noChangeArrowheads="1"/>
          </p:cNvSpPr>
          <p:nvPr/>
        </p:nvSpPr>
        <p:spPr bwMode="auto">
          <a:xfrm>
            <a:off x="4902200" y="5099050"/>
            <a:ext cx="2808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kumimoji="0" lang="zh-CN" altLang="en-US" sz="2000">
                <a:solidFill>
                  <a:srgbClr val="40937D"/>
                </a:solidFill>
                <a:latin typeface="微软雅黑" panose="020B0503020204020204" pitchFamily="34" charset="-122"/>
                <a:ea typeface="微软雅黑" panose="020B0503020204020204" pitchFamily="34" charset="-122"/>
              </a:rPr>
              <a:t>为什么要投联盟？</a:t>
            </a:r>
          </a:p>
        </p:txBody>
      </p:sp>
      <p:sp>
        <p:nvSpPr>
          <p:cNvPr id="273414" name="文本框 35">
            <a:extLst>
              <a:ext uri="{FF2B5EF4-FFF2-40B4-BE49-F238E27FC236}">
                <a16:creationId xmlns="" xmlns:a16="http://schemas.microsoft.com/office/drawing/2014/main" id="{8960228E-5119-7044-9F55-07C41AB77042}"/>
              </a:ext>
            </a:extLst>
          </p:cNvPr>
          <p:cNvSpPr txBox="1">
            <a:spLocks noChangeArrowheads="1"/>
          </p:cNvSpPr>
          <p:nvPr/>
        </p:nvSpPr>
        <p:spPr bwMode="auto">
          <a:xfrm>
            <a:off x="4902200" y="5457825"/>
            <a:ext cx="2654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kumimoji="0" lang="zh-CN" altLang="en-US" sz="2000">
                <a:solidFill>
                  <a:srgbClr val="40937D"/>
                </a:solidFill>
                <a:latin typeface="微软雅黑" panose="020B0503020204020204" pitchFamily="34" charset="-122"/>
                <a:ea typeface="微软雅黑" panose="020B0503020204020204" pitchFamily="34" charset="-122"/>
              </a:rPr>
              <a:t>为什么用</a:t>
            </a:r>
            <a:r>
              <a:rPr kumimoji="0" lang="en-US" altLang="zh-CN" sz="2000">
                <a:solidFill>
                  <a:srgbClr val="40937D"/>
                </a:solidFill>
                <a:latin typeface="微软雅黑" panose="020B0503020204020204" pitchFamily="34" charset="-122"/>
                <a:ea typeface="微软雅黑" panose="020B0503020204020204" pitchFamily="34" charset="-122"/>
              </a:rPr>
              <a:t>DPA</a:t>
            </a:r>
            <a:r>
              <a:rPr kumimoji="0" lang="zh-CN" altLang="en-US" sz="2000">
                <a:solidFill>
                  <a:srgbClr val="40937D"/>
                </a:solidFill>
                <a:latin typeface="微软雅黑" panose="020B0503020204020204" pitchFamily="34" charset="-122"/>
                <a:ea typeface="微软雅黑" panose="020B0503020204020204" pitchFamily="34" charset="-122"/>
              </a:rPr>
              <a:t>投联盟？</a:t>
            </a:r>
          </a:p>
        </p:txBody>
      </p:sp>
    </p:spTree>
    <p:extLst>
      <p:ext uri="{BB962C8B-B14F-4D97-AF65-F5344CB8AC3E}">
        <p14:creationId xmlns:p14="http://schemas.microsoft.com/office/powerpoint/2010/main" val="3327147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圆角矩形标注 24">
            <a:extLst>
              <a:ext uri="{FF2B5EF4-FFF2-40B4-BE49-F238E27FC236}">
                <a16:creationId xmlns="" xmlns:a16="http://schemas.microsoft.com/office/drawing/2014/main" id="{98E68CDE-5730-904B-BAEB-D96972CD714F}"/>
              </a:ext>
            </a:extLst>
          </p:cNvPr>
          <p:cNvSpPr/>
          <p:nvPr/>
        </p:nvSpPr>
        <p:spPr>
          <a:xfrm>
            <a:off x="6630988" y="2106613"/>
            <a:ext cx="3665537" cy="1658937"/>
          </a:xfrm>
          <a:prstGeom prst="wedgeRoundRectCallout">
            <a:avLst>
              <a:gd name="adj1" fmla="val -43746"/>
              <a:gd name="adj2" fmla="val 112099"/>
              <a:gd name="adj3" fmla="val 16667"/>
            </a:avLst>
          </a:prstGeom>
          <a:noFill/>
          <a:ln w="28575">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solidFill>
                <a:schemeClr val="tx1"/>
              </a:solidFill>
              <a:latin typeface="微软雅黑"/>
              <a:ea typeface="微软雅黑"/>
              <a:cs typeface="微软雅黑"/>
            </a:endParaRPr>
          </a:p>
        </p:txBody>
      </p:sp>
      <p:sp>
        <p:nvSpPr>
          <p:cNvPr id="26" name="泪珠形 25">
            <a:extLst>
              <a:ext uri="{FF2B5EF4-FFF2-40B4-BE49-F238E27FC236}">
                <a16:creationId xmlns="" xmlns:a16="http://schemas.microsoft.com/office/drawing/2014/main" id="{21F786DB-00DD-4649-8D5A-93BA722CB082}"/>
              </a:ext>
            </a:extLst>
          </p:cNvPr>
          <p:cNvSpPr/>
          <p:nvPr/>
        </p:nvSpPr>
        <p:spPr>
          <a:xfrm rot="8100000">
            <a:off x="1900238" y="2041525"/>
            <a:ext cx="1695450" cy="1695450"/>
          </a:xfrm>
          <a:prstGeom prst="teardrop">
            <a:avLst>
              <a:gd name="adj" fmla="val 78211"/>
            </a:avLst>
          </a:prstGeom>
          <a:solidFill>
            <a:srgbClr val="4093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dirty="0">
              <a:solidFill>
                <a:schemeClr val="tx1"/>
              </a:solidFill>
              <a:latin typeface="微软雅黑"/>
              <a:ea typeface="微软雅黑"/>
              <a:cs typeface="微软雅黑"/>
            </a:endParaRPr>
          </a:p>
        </p:txBody>
      </p:sp>
      <p:sp>
        <p:nvSpPr>
          <p:cNvPr id="27" name="泪珠形 26">
            <a:extLst>
              <a:ext uri="{FF2B5EF4-FFF2-40B4-BE49-F238E27FC236}">
                <a16:creationId xmlns="" xmlns:a16="http://schemas.microsoft.com/office/drawing/2014/main" id="{C5F2C94B-056B-044D-812F-E99011FEED4D}"/>
              </a:ext>
            </a:extLst>
          </p:cNvPr>
          <p:cNvSpPr/>
          <p:nvPr/>
        </p:nvSpPr>
        <p:spPr>
          <a:xfrm rot="8100000">
            <a:off x="4251325" y="2041525"/>
            <a:ext cx="1695450" cy="1695450"/>
          </a:xfrm>
          <a:prstGeom prst="teardrop">
            <a:avLst>
              <a:gd name="adj" fmla="val 78211"/>
            </a:avLst>
          </a:prstGeom>
          <a:solidFill>
            <a:srgbClr val="4093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solidFill>
                <a:schemeClr val="tx1"/>
              </a:solidFill>
              <a:latin typeface="微软雅黑"/>
              <a:ea typeface="微软雅黑"/>
              <a:cs typeface="微软雅黑"/>
            </a:endParaRPr>
          </a:p>
        </p:txBody>
      </p:sp>
      <p:sp>
        <p:nvSpPr>
          <p:cNvPr id="274436" name="文本框 27">
            <a:extLst>
              <a:ext uri="{FF2B5EF4-FFF2-40B4-BE49-F238E27FC236}">
                <a16:creationId xmlns="" xmlns:a16="http://schemas.microsoft.com/office/drawing/2014/main" id="{06C4E382-F5A7-1846-AA46-A8A001067711}"/>
              </a:ext>
            </a:extLst>
          </p:cNvPr>
          <p:cNvSpPr txBox="1">
            <a:spLocks noChangeArrowheads="1"/>
          </p:cNvSpPr>
          <p:nvPr/>
        </p:nvSpPr>
        <p:spPr bwMode="auto">
          <a:xfrm>
            <a:off x="2163763" y="2416175"/>
            <a:ext cx="1085850"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lang="en-US" altLang="zh-CN" sz="6000">
                <a:latin typeface="微软雅黑" panose="020B0503020204020204" pitchFamily="34" charset="-122"/>
                <a:ea typeface="微软雅黑" panose="020B0503020204020204" pitchFamily="34" charset="-122"/>
              </a:rPr>
              <a:t>27</a:t>
            </a:r>
            <a:endParaRPr lang="zh-CN" altLang="en-US" sz="6000">
              <a:latin typeface="微软雅黑" panose="020B0503020204020204" pitchFamily="34" charset="-122"/>
              <a:ea typeface="微软雅黑" panose="020B0503020204020204" pitchFamily="34" charset="-122"/>
            </a:endParaRPr>
          </a:p>
        </p:txBody>
      </p:sp>
      <p:sp>
        <p:nvSpPr>
          <p:cNvPr id="274437" name="文本框 28">
            <a:extLst>
              <a:ext uri="{FF2B5EF4-FFF2-40B4-BE49-F238E27FC236}">
                <a16:creationId xmlns="" xmlns:a16="http://schemas.microsoft.com/office/drawing/2014/main" id="{C3A1ED73-DC6F-C648-A80F-616816DC9D87}"/>
              </a:ext>
            </a:extLst>
          </p:cNvPr>
          <p:cNvSpPr txBox="1">
            <a:spLocks noChangeArrowheads="1"/>
          </p:cNvSpPr>
          <p:nvPr/>
        </p:nvSpPr>
        <p:spPr bwMode="auto">
          <a:xfrm>
            <a:off x="4419600" y="2386013"/>
            <a:ext cx="10858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lang="en-US" altLang="zh-CN" sz="6000">
                <a:latin typeface="微软雅黑" panose="020B0503020204020204" pitchFamily="34" charset="-122"/>
                <a:ea typeface="微软雅黑" panose="020B0503020204020204" pitchFamily="34" charset="-122"/>
              </a:rPr>
              <a:t>16</a:t>
            </a:r>
            <a:endParaRPr lang="zh-CN" altLang="en-US" sz="6000">
              <a:latin typeface="微软雅黑" panose="020B0503020204020204" pitchFamily="34" charset="-122"/>
              <a:ea typeface="微软雅黑" panose="020B0503020204020204" pitchFamily="34" charset="-122"/>
            </a:endParaRPr>
          </a:p>
        </p:txBody>
      </p:sp>
      <p:sp>
        <p:nvSpPr>
          <p:cNvPr id="274438" name="文本框 29">
            <a:extLst>
              <a:ext uri="{FF2B5EF4-FFF2-40B4-BE49-F238E27FC236}">
                <a16:creationId xmlns="" xmlns:a16="http://schemas.microsoft.com/office/drawing/2014/main" id="{C7B8094F-36FD-DE4A-A02B-132566665E7B}"/>
              </a:ext>
            </a:extLst>
          </p:cNvPr>
          <p:cNvSpPr txBox="1">
            <a:spLocks noChangeArrowheads="1"/>
          </p:cNvSpPr>
          <p:nvPr/>
        </p:nvSpPr>
        <p:spPr bwMode="auto">
          <a:xfrm>
            <a:off x="1992313" y="4002088"/>
            <a:ext cx="15033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lang="zh-CN" altLang="en-US" sz="1800" i="1">
                <a:latin typeface="微软雅黑" panose="020B0503020204020204" pitchFamily="34" charset="-122"/>
                <a:ea typeface="微软雅黑" panose="020B0503020204020204" pitchFamily="34" charset="-122"/>
              </a:rPr>
              <a:t>平均每用户</a:t>
            </a:r>
            <a:endParaRPr lang="en-US" altLang="zh-CN" sz="1800" i="1">
              <a:latin typeface="微软雅黑" panose="020B0503020204020204" pitchFamily="34" charset="-122"/>
              <a:ea typeface="微软雅黑" panose="020B0503020204020204" pitchFamily="34" charset="-122"/>
            </a:endParaRPr>
          </a:p>
          <a:p>
            <a:pPr algn="ctr"/>
            <a:r>
              <a:rPr lang="zh-CN" altLang="en-US" sz="1800" i="1">
                <a:latin typeface="微软雅黑" panose="020B0503020204020204" pitchFamily="34" charset="-122"/>
                <a:ea typeface="微软雅黑" panose="020B0503020204020204" pitchFamily="34" charset="-122"/>
              </a:rPr>
              <a:t>安装应用数</a:t>
            </a:r>
          </a:p>
        </p:txBody>
      </p:sp>
      <p:sp>
        <p:nvSpPr>
          <p:cNvPr id="274439" name="文本框 30">
            <a:extLst>
              <a:ext uri="{FF2B5EF4-FFF2-40B4-BE49-F238E27FC236}">
                <a16:creationId xmlns="" xmlns:a16="http://schemas.microsoft.com/office/drawing/2014/main" id="{98A0A86F-013D-A74D-971F-D65E0E03F804}"/>
              </a:ext>
            </a:extLst>
          </p:cNvPr>
          <p:cNvSpPr txBox="1">
            <a:spLocks noChangeArrowheads="1"/>
          </p:cNvSpPr>
          <p:nvPr/>
        </p:nvSpPr>
        <p:spPr bwMode="auto">
          <a:xfrm>
            <a:off x="4143375" y="4002088"/>
            <a:ext cx="1905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lang="zh-CN" altLang="en-US" sz="1800" i="1">
                <a:latin typeface="微软雅黑" panose="020B0503020204020204" pitchFamily="34" charset="-122"/>
                <a:ea typeface="微软雅黑" panose="020B0503020204020204" pitchFamily="34" charset="-122"/>
              </a:rPr>
              <a:t>平均每用户</a:t>
            </a:r>
            <a:endParaRPr lang="en-US" altLang="zh-CN" sz="1800" i="1">
              <a:latin typeface="微软雅黑" panose="020B0503020204020204" pitchFamily="34" charset="-122"/>
              <a:ea typeface="微软雅黑" panose="020B0503020204020204" pitchFamily="34" charset="-122"/>
            </a:endParaRPr>
          </a:p>
          <a:p>
            <a:pPr algn="ctr"/>
            <a:r>
              <a:rPr lang="zh-CN" altLang="en-US" sz="1800" i="1">
                <a:latin typeface="微软雅黑" panose="020B0503020204020204" pitchFamily="34" charset="-122"/>
                <a:ea typeface="微软雅黑" panose="020B0503020204020204" pitchFamily="34" charset="-122"/>
              </a:rPr>
              <a:t>每日启动应用数</a:t>
            </a:r>
          </a:p>
        </p:txBody>
      </p:sp>
      <p:sp>
        <p:nvSpPr>
          <p:cNvPr id="274440" name="文本框 31">
            <a:extLst>
              <a:ext uri="{FF2B5EF4-FFF2-40B4-BE49-F238E27FC236}">
                <a16:creationId xmlns="" xmlns:a16="http://schemas.microsoft.com/office/drawing/2014/main" id="{CF55F9D1-F9AB-EE4B-B11F-600E7E236715}"/>
              </a:ext>
            </a:extLst>
          </p:cNvPr>
          <p:cNvSpPr txBox="1">
            <a:spLocks noChangeArrowheads="1"/>
          </p:cNvSpPr>
          <p:nvPr/>
        </p:nvSpPr>
        <p:spPr bwMode="auto">
          <a:xfrm>
            <a:off x="2984500" y="2960688"/>
            <a:ext cx="5159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zh-CN" altLang="en-US" sz="1600">
                <a:latin typeface="微软雅黑" panose="020B0503020204020204" pitchFamily="34" charset="-122"/>
                <a:ea typeface="微软雅黑" panose="020B0503020204020204" pitchFamily="34" charset="-122"/>
              </a:rPr>
              <a:t>款</a:t>
            </a:r>
          </a:p>
        </p:txBody>
      </p:sp>
      <p:sp>
        <p:nvSpPr>
          <p:cNvPr id="274441" name="文本框 32">
            <a:extLst>
              <a:ext uri="{FF2B5EF4-FFF2-40B4-BE49-F238E27FC236}">
                <a16:creationId xmlns="" xmlns:a16="http://schemas.microsoft.com/office/drawing/2014/main" id="{099E46B8-3836-F84E-8920-C2987F9A4D9A}"/>
              </a:ext>
            </a:extLst>
          </p:cNvPr>
          <p:cNvSpPr txBox="1">
            <a:spLocks noChangeArrowheads="1"/>
          </p:cNvSpPr>
          <p:nvPr/>
        </p:nvSpPr>
        <p:spPr bwMode="auto">
          <a:xfrm>
            <a:off x="5378450" y="2973388"/>
            <a:ext cx="5461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zh-CN" altLang="en-US" sz="1600">
                <a:latin typeface="微软雅黑" panose="020B0503020204020204" pitchFamily="34" charset="-122"/>
                <a:ea typeface="微软雅黑" panose="020B0503020204020204" pitchFamily="34" charset="-122"/>
              </a:rPr>
              <a:t>款</a:t>
            </a:r>
          </a:p>
        </p:txBody>
      </p:sp>
      <p:sp>
        <p:nvSpPr>
          <p:cNvPr id="274442" name="标题 1">
            <a:extLst>
              <a:ext uri="{FF2B5EF4-FFF2-40B4-BE49-F238E27FC236}">
                <a16:creationId xmlns="" xmlns:a16="http://schemas.microsoft.com/office/drawing/2014/main" id="{829503F8-FBFB-1546-8E9C-B46DF2837A6A}"/>
              </a:ext>
            </a:extLst>
          </p:cNvPr>
          <p:cNvSpPr txBox="1">
            <a:spLocks/>
          </p:cNvSpPr>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lnSpc>
                <a:spcPct val="90000"/>
              </a:lnSpc>
            </a:pPr>
            <a:r>
              <a:rPr lang="zh-CN" altLang="en-US" sz="4400">
                <a:latin typeface="微软雅黑" panose="020B0503020204020204" pitchFamily="34" charset="-122"/>
                <a:ea typeface="微软雅黑" panose="020B0503020204020204" pitchFamily="34" charset="-122"/>
              </a:rPr>
              <a:t>场景碎片化导致用户时间碎片化</a:t>
            </a:r>
          </a:p>
        </p:txBody>
      </p:sp>
      <p:sp>
        <p:nvSpPr>
          <p:cNvPr id="35" name="矩形 34">
            <a:extLst>
              <a:ext uri="{FF2B5EF4-FFF2-40B4-BE49-F238E27FC236}">
                <a16:creationId xmlns="" xmlns:a16="http://schemas.microsoft.com/office/drawing/2014/main" id="{53D1346A-CCD4-4340-99AE-D1708B258AFB}"/>
              </a:ext>
            </a:extLst>
          </p:cNvPr>
          <p:cNvSpPr/>
          <p:nvPr/>
        </p:nvSpPr>
        <p:spPr>
          <a:xfrm>
            <a:off x="0" y="4813300"/>
            <a:ext cx="12192000" cy="20447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solidFill>
                <a:schemeClr val="tx1"/>
              </a:solidFill>
              <a:latin typeface="微软雅黑"/>
              <a:ea typeface="微软雅黑"/>
              <a:cs typeface="微软雅黑"/>
            </a:endParaRPr>
          </a:p>
        </p:txBody>
      </p:sp>
      <p:sp>
        <p:nvSpPr>
          <p:cNvPr id="36" name="文本框 35">
            <a:extLst>
              <a:ext uri="{FF2B5EF4-FFF2-40B4-BE49-F238E27FC236}">
                <a16:creationId xmlns="" xmlns:a16="http://schemas.microsoft.com/office/drawing/2014/main" id="{B0D43985-13F4-5F4E-95F2-A02952715244}"/>
              </a:ext>
            </a:extLst>
          </p:cNvPr>
          <p:cNvSpPr txBox="1"/>
          <p:nvPr/>
        </p:nvSpPr>
        <p:spPr>
          <a:xfrm>
            <a:off x="2647950" y="6481763"/>
            <a:ext cx="7075488" cy="254000"/>
          </a:xfrm>
          <a:prstGeom prst="rect">
            <a:avLst/>
          </a:prstGeom>
          <a:noFill/>
        </p:spPr>
        <p:txBody>
          <a:bodyPr>
            <a:spAutoFit/>
          </a:bodyPr>
          <a:lstStyle/>
          <a:p>
            <a:pPr algn="ctr">
              <a:defRPr/>
            </a:pPr>
            <a:r>
              <a:rPr lang="zh-CN" altLang="en-US" sz="1050" dirty="0">
                <a:latin typeface="微软雅黑"/>
                <a:ea typeface="微软雅黑"/>
                <a:cs typeface="微软雅黑"/>
              </a:rPr>
              <a:t>数据来源：</a:t>
            </a:r>
            <a:r>
              <a:rPr lang="en-US" altLang="zh-CN" sz="1050" dirty="0">
                <a:latin typeface="微软雅黑"/>
                <a:ea typeface="微软雅黑"/>
                <a:cs typeface="微软雅黑"/>
              </a:rPr>
              <a:t>CNNIC 《</a:t>
            </a:r>
            <a:r>
              <a:rPr lang="zh-CN" altLang="en-US" sz="1050" dirty="0">
                <a:latin typeface="微软雅黑"/>
                <a:ea typeface="微软雅黑"/>
                <a:cs typeface="微软雅黑"/>
              </a:rPr>
              <a:t>中国互联网络发展状况统计报告</a:t>
            </a:r>
            <a:r>
              <a:rPr lang="en-US" altLang="zh-CN" sz="1050" dirty="0">
                <a:latin typeface="微软雅黑"/>
                <a:ea typeface="微软雅黑"/>
                <a:cs typeface="微软雅黑"/>
              </a:rPr>
              <a:t>》2018</a:t>
            </a:r>
            <a:r>
              <a:rPr lang="zh-CN" altLang="en-US" sz="1050" dirty="0">
                <a:latin typeface="微软雅黑"/>
                <a:ea typeface="微软雅黑"/>
                <a:cs typeface="微软雅黑"/>
              </a:rPr>
              <a:t>年</a:t>
            </a:r>
            <a:r>
              <a:rPr lang="en-US" altLang="zh-CN" sz="1050" dirty="0">
                <a:latin typeface="微软雅黑"/>
                <a:ea typeface="微软雅黑"/>
                <a:cs typeface="微软雅黑"/>
              </a:rPr>
              <a:t>9</a:t>
            </a:r>
            <a:r>
              <a:rPr lang="zh-CN" altLang="en-US" sz="1050" dirty="0">
                <a:latin typeface="微软雅黑"/>
                <a:ea typeface="微软雅黑"/>
                <a:cs typeface="微软雅黑"/>
              </a:rPr>
              <a:t>月   </a:t>
            </a:r>
            <a:r>
              <a:rPr lang="en-US" altLang="zh-CN" sz="1050" dirty="0" err="1">
                <a:latin typeface="微软雅黑"/>
                <a:ea typeface="微软雅黑"/>
                <a:cs typeface="微软雅黑"/>
              </a:rPr>
              <a:t>www.statista.com</a:t>
            </a:r>
            <a:r>
              <a:rPr lang="en-US" altLang="zh-CN" sz="1050" dirty="0">
                <a:latin typeface="微软雅黑"/>
                <a:ea typeface="微软雅黑"/>
                <a:cs typeface="微软雅黑"/>
              </a:rPr>
              <a:t>.</a:t>
            </a:r>
            <a:endParaRPr lang="zh-CN" altLang="en-US" sz="1050" dirty="0">
              <a:latin typeface="微软雅黑"/>
              <a:ea typeface="微软雅黑"/>
              <a:cs typeface="微软雅黑"/>
            </a:endParaRPr>
          </a:p>
        </p:txBody>
      </p:sp>
      <p:grpSp>
        <p:nvGrpSpPr>
          <p:cNvPr id="274445" name="组 36">
            <a:extLst>
              <a:ext uri="{FF2B5EF4-FFF2-40B4-BE49-F238E27FC236}">
                <a16:creationId xmlns="" xmlns:a16="http://schemas.microsoft.com/office/drawing/2014/main" id="{FA1A9F97-B818-FD4A-8EC1-E2AC7CDD242D}"/>
              </a:ext>
            </a:extLst>
          </p:cNvPr>
          <p:cNvGrpSpPr>
            <a:grpSpLocks/>
          </p:cNvGrpSpPr>
          <p:nvPr/>
        </p:nvGrpSpPr>
        <p:grpSpPr bwMode="auto">
          <a:xfrm>
            <a:off x="1901825" y="5076825"/>
            <a:ext cx="8629650" cy="947738"/>
            <a:chOff x="1882883" y="5317474"/>
            <a:chExt cx="8629618" cy="946940"/>
          </a:xfrm>
        </p:grpSpPr>
        <p:grpSp>
          <p:nvGrpSpPr>
            <p:cNvPr id="274447" name="组合 2">
              <a:extLst>
                <a:ext uri="{FF2B5EF4-FFF2-40B4-BE49-F238E27FC236}">
                  <a16:creationId xmlns="" xmlns:a16="http://schemas.microsoft.com/office/drawing/2014/main" id="{62300BF4-5CA1-0D43-BD82-A3E8C4C248CC}"/>
                </a:ext>
              </a:extLst>
            </p:cNvPr>
            <p:cNvGrpSpPr>
              <a:grpSpLocks/>
            </p:cNvGrpSpPr>
            <p:nvPr/>
          </p:nvGrpSpPr>
          <p:grpSpPr bwMode="auto">
            <a:xfrm>
              <a:off x="1882883" y="5317474"/>
              <a:ext cx="8553595" cy="946938"/>
              <a:chOff x="19169" y="3301879"/>
              <a:chExt cx="11473591" cy="1270203"/>
            </a:xfrm>
          </p:grpSpPr>
          <p:pic>
            <p:nvPicPr>
              <p:cNvPr id="45" name="Picture 3">
                <a:extLst>
                  <a:ext uri="{FF2B5EF4-FFF2-40B4-BE49-F238E27FC236}">
                    <a16:creationId xmlns="" xmlns:a16="http://schemas.microsoft.com/office/drawing/2014/main" id="{2379E6AD-70C4-7248-BE1C-6C4AD51F71AF}"/>
                  </a:ext>
                </a:extLst>
              </p:cNvPr>
              <p:cNvPicPr>
                <a:picLocks noChangeAspect="1" noChangeArrowheads="1"/>
              </p:cNvPicPr>
              <p:nvPr/>
            </p:nvPicPr>
            <p:blipFill>
              <a:blip r:embed="rId2" cstate="screen">
                <a:clrChange>
                  <a:clrFrom>
                    <a:srgbClr val="DADADA"/>
                  </a:clrFrom>
                  <a:clrTo>
                    <a:srgbClr val="DADADA">
                      <a:alpha val="0"/>
                    </a:srgbClr>
                  </a:clrTo>
                </a:clrChange>
                <a:duotone>
                  <a:schemeClr val="bg2">
                    <a:shade val="45000"/>
                    <a:satMod val="135000"/>
                  </a:schemeClr>
                  <a:prstClr val="white"/>
                </a:duotone>
                <a:lum bright="40000"/>
              </a:blip>
              <a:srcRect/>
              <a:stretch>
                <a:fillRect/>
              </a:stretch>
            </p:blipFill>
            <p:spPr bwMode="auto">
              <a:xfrm>
                <a:off x="7060640" y="3301879"/>
                <a:ext cx="690213" cy="761173"/>
              </a:xfrm>
              <a:prstGeom prst="rect">
                <a:avLst/>
              </a:prstGeom>
              <a:noFill/>
            </p:spPr>
          </p:pic>
          <p:pic>
            <p:nvPicPr>
              <p:cNvPr id="46" name="Picture 3">
                <a:extLst>
                  <a:ext uri="{FF2B5EF4-FFF2-40B4-BE49-F238E27FC236}">
                    <a16:creationId xmlns="" xmlns:a16="http://schemas.microsoft.com/office/drawing/2014/main" id="{D4941F05-8955-594B-9ACB-BCE180A4EDDA}"/>
                  </a:ext>
                </a:extLst>
              </p:cNvPr>
              <p:cNvPicPr>
                <a:picLocks noChangeAspect="1" noChangeArrowheads="1"/>
              </p:cNvPicPr>
              <p:nvPr/>
            </p:nvPicPr>
            <p:blipFill>
              <a:blip r:embed="rId3" cstate="screen">
                <a:clrChange>
                  <a:clrFrom>
                    <a:srgbClr val="DDDDDD"/>
                  </a:clrFrom>
                  <a:clrTo>
                    <a:srgbClr val="DDDDDD">
                      <a:alpha val="0"/>
                    </a:srgbClr>
                  </a:clrTo>
                </a:clrChange>
                <a:duotone>
                  <a:schemeClr val="bg2">
                    <a:shade val="45000"/>
                    <a:satMod val="135000"/>
                  </a:schemeClr>
                  <a:prstClr val="white"/>
                </a:duotone>
                <a:lum bright="40000"/>
              </a:blip>
              <a:srcRect/>
              <a:stretch>
                <a:fillRect/>
              </a:stretch>
            </p:blipFill>
            <p:spPr bwMode="auto">
              <a:xfrm>
                <a:off x="3658950" y="3324800"/>
                <a:ext cx="674857" cy="715330"/>
              </a:xfrm>
              <a:prstGeom prst="rect">
                <a:avLst/>
              </a:prstGeom>
              <a:noFill/>
            </p:spPr>
          </p:pic>
          <p:sp>
            <p:nvSpPr>
              <p:cNvPr id="274456" name="TextBox 1">
                <a:extLst>
                  <a:ext uri="{FF2B5EF4-FFF2-40B4-BE49-F238E27FC236}">
                    <a16:creationId xmlns="" xmlns:a16="http://schemas.microsoft.com/office/drawing/2014/main" id="{5A449833-9CD5-4645-BCD7-70EEE9B4FE78}"/>
                  </a:ext>
                </a:extLst>
              </p:cNvPr>
              <p:cNvSpPr txBox="1">
                <a:spLocks noChangeArrowheads="1"/>
              </p:cNvSpPr>
              <p:nvPr/>
            </p:nvSpPr>
            <p:spPr bwMode="auto">
              <a:xfrm>
                <a:off x="19169" y="4125119"/>
                <a:ext cx="1444311" cy="41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nchor="ctr">
                <a:spAutoFit/>
              </a:bodyPr>
              <a:lstStyle>
                <a:lvl1pPr>
                  <a:tabLst>
                    <a:tab pos="328613" algn="l"/>
                  </a:tabLst>
                  <a:defRPr kumimoji="1" sz="2400">
                    <a:solidFill>
                      <a:schemeClr val="tx1"/>
                    </a:solidFill>
                    <a:latin typeface="Calibri" panose="020F0502020204030204" pitchFamily="34" charset="0"/>
                    <a:ea typeface="宋体" panose="02010600030101010101" pitchFamily="2" charset="-122"/>
                  </a:defRPr>
                </a:lvl1pPr>
                <a:lvl2pPr marL="742950" indent="-285750">
                  <a:tabLst>
                    <a:tab pos="328613" algn="l"/>
                  </a:tabLst>
                  <a:defRPr kumimoji="1" sz="2400">
                    <a:solidFill>
                      <a:schemeClr val="tx1"/>
                    </a:solidFill>
                    <a:latin typeface="Calibri" panose="020F0502020204030204" pitchFamily="34" charset="0"/>
                    <a:ea typeface="宋体" panose="02010600030101010101" pitchFamily="2" charset="-122"/>
                  </a:defRPr>
                </a:lvl2pPr>
                <a:lvl3pPr marL="1143000" indent="-228600">
                  <a:tabLst>
                    <a:tab pos="328613" algn="l"/>
                  </a:tabLst>
                  <a:defRPr kumimoji="1" sz="2400">
                    <a:solidFill>
                      <a:schemeClr val="tx1"/>
                    </a:solidFill>
                    <a:latin typeface="Calibri" panose="020F0502020204030204" pitchFamily="34" charset="0"/>
                    <a:ea typeface="宋体" panose="02010600030101010101" pitchFamily="2" charset="-122"/>
                  </a:defRPr>
                </a:lvl3pPr>
                <a:lvl4pPr marL="1600200" indent="-228600">
                  <a:tabLst>
                    <a:tab pos="328613" algn="l"/>
                  </a:tabLst>
                  <a:defRPr kumimoji="1" sz="2400">
                    <a:solidFill>
                      <a:schemeClr val="tx1"/>
                    </a:solidFill>
                    <a:latin typeface="Calibri" panose="020F0502020204030204" pitchFamily="34" charset="0"/>
                    <a:ea typeface="宋体" panose="02010600030101010101" pitchFamily="2" charset="-122"/>
                  </a:defRPr>
                </a:lvl4pPr>
                <a:lvl5pPr marL="2057400" indent="-228600">
                  <a:tabLst>
                    <a:tab pos="328613" algn="l"/>
                  </a:tabLst>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9pPr>
              </a:lstStyle>
              <a:p>
                <a:pPr algn="ctr">
                  <a:lnSpc>
                    <a:spcPts val="2100"/>
                  </a:lnSpc>
                </a:pPr>
                <a:r>
                  <a:rPr kumimoji="0" lang="en-US" altLang="zh-CN" sz="1400">
                    <a:latin typeface="微软雅黑" panose="020B0503020204020204" pitchFamily="34" charset="-122"/>
                    <a:ea typeface="微软雅黑" panose="020B0503020204020204" pitchFamily="34" charset="-122"/>
                  </a:rPr>
                  <a:t>等待的时候</a:t>
                </a:r>
              </a:p>
            </p:txBody>
          </p:sp>
          <p:sp>
            <p:nvSpPr>
              <p:cNvPr id="274457" name="TextBox 1">
                <a:extLst>
                  <a:ext uri="{FF2B5EF4-FFF2-40B4-BE49-F238E27FC236}">
                    <a16:creationId xmlns="" xmlns:a16="http://schemas.microsoft.com/office/drawing/2014/main" id="{7FE35CFE-B349-9F4C-8ACD-696A38BD9C62}"/>
                  </a:ext>
                </a:extLst>
              </p:cNvPr>
              <p:cNvSpPr txBox="1">
                <a:spLocks noChangeArrowheads="1"/>
              </p:cNvSpPr>
              <p:nvPr/>
            </p:nvSpPr>
            <p:spPr bwMode="auto">
              <a:xfrm>
                <a:off x="1862723" y="4089281"/>
                <a:ext cx="1444310" cy="482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nchor="ctr">
                <a:spAutoFit/>
              </a:bodyPr>
              <a:lstStyle>
                <a:lvl1pPr>
                  <a:tabLst>
                    <a:tab pos="328613" algn="l"/>
                  </a:tabLst>
                  <a:defRPr kumimoji="1" sz="2400">
                    <a:solidFill>
                      <a:schemeClr val="tx1"/>
                    </a:solidFill>
                    <a:latin typeface="Calibri" panose="020F0502020204030204" pitchFamily="34" charset="0"/>
                    <a:ea typeface="宋体" panose="02010600030101010101" pitchFamily="2" charset="-122"/>
                  </a:defRPr>
                </a:lvl1pPr>
                <a:lvl2pPr marL="742950" indent="-285750">
                  <a:tabLst>
                    <a:tab pos="328613" algn="l"/>
                  </a:tabLst>
                  <a:defRPr kumimoji="1" sz="2400">
                    <a:solidFill>
                      <a:schemeClr val="tx1"/>
                    </a:solidFill>
                    <a:latin typeface="Calibri" panose="020F0502020204030204" pitchFamily="34" charset="0"/>
                    <a:ea typeface="宋体" panose="02010600030101010101" pitchFamily="2" charset="-122"/>
                  </a:defRPr>
                </a:lvl2pPr>
                <a:lvl3pPr marL="1143000" indent="-228600">
                  <a:tabLst>
                    <a:tab pos="328613" algn="l"/>
                  </a:tabLst>
                  <a:defRPr kumimoji="1" sz="2400">
                    <a:solidFill>
                      <a:schemeClr val="tx1"/>
                    </a:solidFill>
                    <a:latin typeface="Calibri" panose="020F0502020204030204" pitchFamily="34" charset="0"/>
                    <a:ea typeface="宋体" panose="02010600030101010101" pitchFamily="2" charset="-122"/>
                  </a:defRPr>
                </a:lvl3pPr>
                <a:lvl4pPr marL="1600200" indent="-228600">
                  <a:tabLst>
                    <a:tab pos="328613" algn="l"/>
                  </a:tabLst>
                  <a:defRPr kumimoji="1" sz="2400">
                    <a:solidFill>
                      <a:schemeClr val="tx1"/>
                    </a:solidFill>
                    <a:latin typeface="Calibri" panose="020F0502020204030204" pitchFamily="34" charset="0"/>
                    <a:ea typeface="宋体" panose="02010600030101010101" pitchFamily="2" charset="-122"/>
                  </a:defRPr>
                </a:lvl4pPr>
                <a:lvl5pPr marL="2057400" indent="-228600">
                  <a:tabLst>
                    <a:tab pos="328613" algn="l"/>
                  </a:tabLst>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9pPr>
              </a:lstStyle>
              <a:p>
                <a:pPr algn="ctr">
                  <a:lnSpc>
                    <a:spcPts val="2600"/>
                  </a:lnSpc>
                </a:pPr>
                <a:r>
                  <a:rPr kumimoji="0" lang="zh-CN" altLang="en-US" sz="1400">
                    <a:latin typeface="微软雅黑" panose="020B0503020204020204" pitchFamily="34" charset="-122"/>
                    <a:ea typeface="微软雅黑" panose="020B0503020204020204" pitchFamily="34" charset="-122"/>
                  </a:rPr>
                  <a:t>躺在床上</a:t>
                </a:r>
                <a:endParaRPr kumimoji="0" lang="en-US" altLang="zh-CN" sz="1400">
                  <a:latin typeface="微软雅黑" panose="020B0503020204020204" pitchFamily="34" charset="-122"/>
                  <a:ea typeface="微软雅黑" panose="020B0503020204020204" pitchFamily="34" charset="-122"/>
                </a:endParaRPr>
              </a:p>
            </p:txBody>
          </p:sp>
          <p:pic>
            <p:nvPicPr>
              <p:cNvPr id="49" name="Picture 3">
                <a:extLst>
                  <a:ext uri="{FF2B5EF4-FFF2-40B4-BE49-F238E27FC236}">
                    <a16:creationId xmlns="" xmlns:a16="http://schemas.microsoft.com/office/drawing/2014/main" id="{DD85F02E-0A3E-944C-907F-CB088132B5EB}"/>
                  </a:ext>
                </a:extLst>
              </p:cNvPr>
              <p:cNvPicPr>
                <a:picLocks noChangeAspect="1" noChangeArrowheads="1"/>
              </p:cNvPicPr>
              <p:nvPr/>
            </p:nvPicPr>
            <p:blipFill>
              <a:blip r:embed="rId4" cstate="screen">
                <a:clrChange>
                  <a:clrFrom>
                    <a:srgbClr val="DBDBDB"/>
                  </a:clrFrom>
                  <a:clrTo>
                    <a:srgbClr val="DBDBDB">
                      <a:alpha val="0"/>
                    </a:srgbClr>
                  </a:clrTo>
                </a:clrChange>
                <a:duotone>
                  <a:schemeClr val="bg2">
                    <a:shade val="45000"/>
                    <a:satMod val="135000"/>
                  </a:schemeClr>
                  <a:prstClr val="white"/>
                </a:duotone>
                <a:lum bright="40000"/>
                <a:extLst>
                  <a:ext uri="{28A0092B-C50C-407E-A947-70E740481C1C}">
                    <a14:useLocalDpi xmlns:a14="http://schemas.microsoft.com/office/drawing/2010/main"/>
                  </a:ext>
                </a:extLst>
              </a:blip>
              <a:srcRect/>
              <a:stretch>
                <a:fillRect/>
              </a:stretch>
            </p:blipFill>
            <p:spPr bwMode="auto">
              <a:xfrm>
                <a:off x="1916469" y="3441297"/>
                <a:ext cx="709178" cy="482334"/>
              </a:xfrm>
              <a:prstGeom prst="rect">
                <a:avLst/>
              </a:prstGeom>
              <a:noFill/>
              <a:effectLst/>
            </p:spPr>
          </p:pic>
          <p:pic>
            <p:nvPicPr>
              <p:cNvPr id="50" name="Picture 3">
                <a:extLst>
                  <a:ext uri="{FF2B5EF4-FFF2-40B4-BE49-F238E27FC236}">
                    <a16:creationId xmlns="" xmlns:a16="http://schemas.microsoft.com/office/drawing/2014/main" id="{C7050AA9-F983-CC43-80C4-BF05F2D984E2}"/>
                  </a:ext>
                </a:extLst>
              </p:cNvPr>
              <p:cNvPicPr>
                <a:picLocks noChangeAspect="1" noChangeArrowheads="1"/>
              </p:cNvPicPr>
              <p:nvPr/>
            </p:nvPicPr>
            <p:blipFill>
              <a:blip r:embed="rId5" cstate="screen">
                <a:clrChange>
                  <a:clrFrom>
                    <a:srgbClr val="DADADA"/>
                  </a:clrFrom>
                  <a:clrTo>
                    <a:srgbClr val="DADADA">
                      <a:alpha val="0"/>
                    </a:srgbClr>
                  </a:clrTo>
                </a:clrChange>
                <a:duotone>
                  <a:schemeClr val="bg2">
                    <a:shade val="45000"/>
                    <a:satMod val="135000"/>
                  </a:schemeClr>
                  <a:prstClr val="white"/>
                </a:duotone>
                <a:lum bright="40000"/>
              </a:blip>
              <a:srcRect/>
              <a:stretch>
                <a:fillRect/>
              </a:stretch>
            </p:blipFill>
            <p:spPr bwMode="auto">
              <a:xfrm>
                <a:off x="5446543" y="3346463"/>
                <a:ext cx="545429" cy="672001"/>
              </a:xfrm>
              <a:prstGeom prst="rect">
                <a:avLst/>
              </a:prstGeom>
              <a:noFill/>
            </p:spPr>
          </p:pic>
          <p:sp>
            <p:nvSpPr>
              <p:cNvPr id="274460" name="矩形 50">
                <a:extLst>
                  <a:ext uri="{FF2B5EF4-FFF2-40B4-BE49-F238E27FC236}">
                    <a16:creationId xmlns="" xmlns:a16="http://schemas.microsoft.com/office/drawing/2014/main" id="{E23EE7CC-90AE-FE45-B19D-978C001E2A7C}"/>
                  </a:ext>
                </a:extLst>
              </p:cNvPr>
              <p:cNvSpPr>
                <a:spLocks noChangeArrowheads="1"/>
              </p:cNvSpPr>
              <p:nvPr/>
            </p:nvSpPr>
            <p:spPr bwMode="auto">
              <a:xfrm>
                <a:off x="5966597" y="3576773"/>
                <a:ext cx="815368" cy="45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en-US" altLang="zh-CN" sz="1600">
                    <a:latin typeface="微软雅黑" panose="020B0503020204020204" pitchFamily="34" charset="-122"/>
                    <a:ea typeface="微软雅黑" panose="020B0503020204020204" pitchFamily="34" charset="-122"/>
                  </a:rPr>
                  <a:t>60%</a:t>
                </a:r>
                <a:endParaRPr kumimoji="0" lang="zh-CN" altLang="en-US" sz="1600">
                  <a:latin typeface="微软雅黑" panose="020B0503020204020204" pitchFamily="34" charset="-122"/>
                  <a:ea typeface="微软雅黑" panose="020B0503020204020204" pitchFamily="34" charset="-122"/>
                </a:endParaRPr>
              </a:p>
            </p:txBody>
          </p:sp>
          <p:sp>
            <p:nvSpPr>
              <p:cNvPr id="274461" name="矩形 51">
                <a:extLst>
                  <a:ext uri="{FF2B5EF4-FFF2-40B4-BE49-F238E27FC236}">
                    <a16:creationId xmlns="" xmlns:a16="http://schemas.microsoft.com/office/drawing/2014/main" id="{72CDF3C9-96F2-9F48-B692-0C11B7274F19}"/>
                  </a:ext>
                </a:extLst>
              </p:cNvPr>
              <p:cNvSpPr>
                <a:spLocks noChangeArrowheads="1"/>
              </p:cNvSpPr>
              <p:nvPr/>
            </p:nvSpPr>
            <p:spPr bwMode="auto">
              <a:xfrm>
                <a:off x="4349713" y="3576773"/>
                <a:ext cx="815368" cy="45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en-US" altLang="zh-CN" sz="1600">
                    <a:latin typeface="微软雅黑" panose="020B0503020204020204" pitchFamily="34" charset="-122"/>
                    <a:ea typeface="微软雅黑" panose="020B0503020204020204" pitchFamily="34" charset="-122"/>
                  </a:rPr>
                  <a:t>64%</a:t>
                </a:r>
                <a:endParaRPr kumimoji="0" lang="zh-CN" altLang="en-US" sz="1600">
                  <a:latin typeface="微软雅黑" panose="020B0503020204020204" pitchFamily="34" charset="-122"/>
                  <a:ea typeface="微软雅黑" panose="020B0503020204020204" pitchFamily="34" charset="-122"/>
                </a:endParaRPr>
              </a:p>
            </p:txBody>
          </p:sp>
          <p:sp>
            <p:nvSpPr>
              <p:cNvPr id="274462" name="矩形 52">
                <a:extLst>
                  <a:ext uri="{FF2B5EF4-FFF2-40B4-BE49-F238E27FC236}">
                    <a16:creationId xmlns="" xmlns:a16="http://schemas.microsoft.com/office/drawing/2014/main" id="{D6369978-4ACC-2A44-98C2-2230CD6BD7FA}"/>
                  </a:ext>
                </a:extLst>
              </p:cNvPr>
              <p:cNvSpPr>
                <a:spLocks noChangeArrowheads="1"/>
              </p:cNvSpPr>
              <p:nvPr/>
            </p:nvSpPr>
            <p:spPr bwMode="auto">
              <a:xfrm>
                <a:off x="7574951" y="3576773"/>
                <a:ext cx="815368" cy="45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en-US" altLang="zh-CN" sz="1600">
                    <a:latin typeface="微软雅黑" panose="020B0503020204020204" pitchFamily="34" charset="-122"/>
                    <a:ea typeface="微软雅黑" panose="020B0503020204020204" pitchFamily="34" charset="-122"/>
                  </a:rPr>
                  <a:t>53%</a:t>
                </a:r>
                <a:endParaRPr kumimoji="0" lang="zh-CN" altLang="en-US" sz="1600">
                  <a:latin typeface="微软雅黑" panose="020B0503020204020204" pitchFamily="34" charset="-122"/>
                  <a:ea typeface="微软雅黑" panose="020B0503020204020204" pitchFamily="34" charset="-122"/>
                </a:endParaRPr>
              </a:p>
            </p:txBody>
          </p:sp>
          <p:sp>
            <p:nvSpPr>
              <p:cNvPr id="274463" name="TextBox 1">
                <a:extLst>
                  <a:ext uri="{FF2B5EF4-FFF2-40B4-BE49-F238E27FC236}">
                    <a16:creationId xmlns="" xmlns:a16="http://schemas.microsoft.com/office/drawing/2014/main" id="{2D124685-74D7-2E4F-B21A-3012B72B15FE}"/>
                  </a:ext>
                </a:extLst>
              </p:cNvPr>
              <p:cNvSpPr txBox="1">
                <a:spLocks noChangeArrowheads="1"/>
              </p:cNvSpPr>
              <p:nvPr/>
            </p:nvSpPr>
            <p:spPr bwMode="auto">
              <a:xfrm>
                <a:off x="8518204" y="4089282"/>
                <a:ext cx="1444311" cy="4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nchor="ctr">
                <a:spAutoFit/>
              </a:bodyPr>
              <a:lstStyle>
                <a:lvl1pPr>
                  <a:tabLst>
                    <a:tab pos="328613" algn="l"/>
                  </a:tabLst>
                  <a:defRPr kumimoji="1" sz="2400">
                    <a:solidFill>
                      <a:schemeClr val="tx1"/>
                    </a:solidFill>
                    <a:latin typeface="Calibri" panose="020F0502020204030204" pitchFamily="34" charset="0"/>
                    <a:ea typeface="宋体" panose="02010600030101010101" pitchFamily="2" charset="-122"/>
                  </a:defRPr>
                </a:lvl1pPr>
                <a:lvl2pPr marL="742950" indent="-285750">
                  <a:tabLst>
                    <a:tab pos="328613" algn="l"/>
                  </a:tabLst>
                  <a:defRPr kumimoji="1" sz="2400">
                    <a:solidFill>
                      <a:schemeClr val="tx1"/>
                    </a:solidFill>
                    <a:latin typeface="Calibri" panose="020F0502020204030204" pitchFamily="34" charset="0"/>
                    <a:ea typeface="宋体" panose="02010600030101010101" pitchFamily="2" charset="-122"/>
                  </a:defRPr>
                </a:lvl2pPr>
                <a:lvl3pPr marL="1143000" indent="-228600">
                  <a:tabLst>
                    <a:tab pos="328613" algn="l"/>
                  </a:tabLst>
                  <a:defRPr kumimoji="1" sz="2400">
                    <a:solidFill>
                      <a:schemeClr val="tx1"/>
                    </a:solidFill>
                    <a:latin typeface="Calibri" panose="020F0502020204030204" pitchFamily="34" charset="0"/>
                    <a:ea typeface="宋体" panose="02010600030101010101" pitchFamily="2" charset="-122"/>
                  </a:defRPr>
                </a:lvl3pPr>
                <a:lvl4pPr marL="1600200" indent="-228600">
                  <a:tabLst>
                    <a:tab pos="328613" algn="l"/>
                  </a:tabLst>
                  <a:defRPr kumimoji="1" sz="2400">
                    <a:solidFill>
                      <a:schemeClr val="tx1"/>
                    </a:solidFill>
                    <a:latin typeface="Calibri" panose="020F0502020204030204" pitchFamily="34" charset="0"/>
                    <a:ea typeface="宋体" panose="02010600030101010101" pitchFamily="2" charset="-122"/>
                  </a:defRPr>
                </a:lvl4pPr>
                <a:lvl5pPr marL="2057400" indent="-228600">
                  <a:tabLst>
                    <a:tab pos="328613" algn="l"/>
                  </a:tabLst>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9pPr>
              </a:lstStyle>
              <a:p>
                <a:pPr algn="ctr">
                  <a:lnSpc>
                    <a:spcPts val="2600"/>
                  </a:lnSpc>
                </a:pPr>
                <a:r>
                  <a:rPr kumimoji="0" lang="zh-CN" altLang="en-US" sz="1400">
                    <a:latin typeface="微软雅黑" panose="020B0503020204020204" pitchFamily="34" charset="-122"/>
                    <a:ea typeface="微软雅黑" panose="020B0503020204020204" pitchFamily="34" charset="-122"/>
                  </a:rPr>
                  <a:t>购物时</a:t>
                </a:r>
                <a:endParaRPr kumimoji="0" lang="en-US" altLang="zh-CN" sz="1100">
                  <a:latin typeface="微软雅黑" panose="020B0503020204020204" pitchFamily="34" charset="-122"/>
                  <a:ea typeface="微软雅黑" panose="020B0503020204020204" pitchFamily="34" charset="-122"/>
                </a:endParaRPr>
              </a:p>
            </p:txBody>
          </p:sp>
          <p:sp>
            <p:nvSpPr>
              <p:cNvPr id="274464" name="矩形 54">
                <a:extLst>
                  <a:ext uri="{FF2B5EF4-FFF2-40B4-BE49-F238E27FC236}">
                    <a16:creationId xmlns="" xmlns:a16="http://schemas.microsoft.com/office/drawing/2014/main" id="{CBFCC1C0-0C0D-0844-870C-6D79FFAF33E1}"/>
                  </a:ext>
                </a:extLst>
              </p:cNvPr>
              <p:cNvSpPr>
                <a:spLocks noChangeArrowheads="1"/>
              </p:cNvSpPr>
              <p:nvPr/>
            </p:nvSpPr>
            <p:spPr bwMode="auto">
              <a:xfrm>
                <a:off x="10677392" y="3576773"/>
                <a:ext cx="815368" cy="45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en-US" altLang="zh-CN" sz="1600">
                    <a:latin typeface="微软雅黑" panose="020B0503020204020204" pitchFamily="34" charset="-122"/>
                    <a:ea typeface="微软雅黑" panose="020B0503020204020204" pitchFamily="34" charset="-122"/>
                  </a:rPr>
                  <a:t>40%</a:t>
                </a:r>
                <a:endParaRPr kumimoji="0" lang="zh-CN" altLang="en-US" sz="1600">
                  <a:latin typeface="微软雅黑" panose="020B0503020204020204" pitchFamily="34" charset="-122"/>
                  <a:ea typeface="微软雅黑" panose="020B0503020204020204" pitchFamily="34" charset="-122"/>
                </a:endParaRPr>
              </a:p>
            </p:txBody>
          </p:sp>
          <p:pic>
            <p:nvPicPr>
              <p:cNvPr id="56" name="Picture 3">
                <a:extLst>
                  <a:ext uri="{FF2B5EF4-FFF2-40B4-BE49-F238E27FC236}">
                    <a16:creationId xmlns="" xmlns:a16="http://schemas.microsoft.com/office/drawing/2014/main" id="{4B1E6537-44A4-D844-BA21-7930FC501085}"/>
                  </a:ext>
                </a:extLst>
              </p:cNvPr>
              <p:cNvPicPr>
                <a:picLocks noChangeAspect="1" noChangeArrowheads="1"/>
              </p:cNvPicPr>
              <p:nvPr/>
            </p:nvPicPr>
            <p:blipFill>
              <a:blip r:embed="rId6" cstate="screen">
                <a:clrChange>
                  <a:clrFrom>
                    <a:srgbClr val="DADADA"/>
                  </a:clrFrom>
                  <a:clrTo>
                    <a:srgbClr val="DADADA">
                      <a:alpha val="0"/>
                    </a:srgbClr>
                  </a:clrTo>
                </a:clrChange>
                <a:duotone>
                  <a:schemeClr val="bg2">
                    <a:shade val="45000"/>
                    <a:satMod val="135000"/>
                  </a:schemeClr>
                  <a:prstClr val="white"/>
                </a:duotone>
                <a:lum bright="40000"/>
              </a:blip>
              <a:srcRect/>
              <a:stretch>
                <a:fillRect/>
              </a:stretch>
            </p:blipFill>
            <p:spPr bwMode="auto">
              <a:xfrm>
                <a:off x="10176075" y="3323952"/>
                <a:ext cx="647262" cy="717020"/>
              </a:xfrm>
              <a:prstGeom prst="rect">
                <a:avLst/>
              </a:prstGeom>
              <a:noFill/>
            </p:spPr>
          </p:pic>
          <p:pic>
            <p:nvPicPr>
              <p:cNvPr id="57" name="图片 56" descr="50.wmf">
                <a:extLst>
                  <a:ext uri="{FF2B5EF4-FFF2-40B4-BE49-F238E27FC236}">
                    <a16:creationId xmlns="" xmlns:a16="http://schemas.microsoft.com/office/drawing/2014/main" id="{DCE0AA48-8668-184E-9C3F-873E809BDB6F}"/>
                  </a:ext>
                </a:extLst>
              </p:cNvPr>
              <p:cNvPicPr>
                <a:picLocks noChangeAspect="1"/>
              </p:cNvPicPr>
              <p:nvPr/>
            </p:nvPicPr>
            <p:blipFill>
              <a:blip r:embed="rId7" cstate="print">
                <a:duotone>
                  <a:schemeClr val="bg2">
                    <a:shade val="45000"/>
                    <a:satMod val="135000"/>
                  </a:schemeClr>
                  <a:prstClr val="white"/>
                </a:duotone>
                <a:lum bright="40000"/>
                <a:extLst>
                  <a:ext uri="{28A0092B-C50C-407E-A947-70E740481C1C}">
                    <a14:useLocalDpi xmlns:a14="http://schemas.microsoft.com/office/drawing/2010/main"/>
                  </a:ext>
                </a:extLst>
              </a:blip>
              <a:stretch>
                <a:fillRect/>
              </a:stretch>
            </p:blipFill>
            <p:spPr>
              <a:xfrm>
                <a:off x="168055" y="3399080"/>
                <a:ext cx="568533" cy="566768"/>
              </a:xfrm>
              <a:prstGeom prst="rect">
                <a:avLst/>
              </a:prstGeom>
            </p:spPr>
          </p:pic>
          <p:sp>
            <p:nvSpPr>
              <p:cNvPr id="274467" name="矩形 57">
                <a:extLst>
                  <a:ext uri="{FF2B5EF4-FFF2-40B4-BE49-F238E27FC236}">
                    <a16:creationId xmlns="" xmlns:a16="http://schemas.microsoft.com/office/drawing/2014/main" id="{B5BF1808-959D-2444-B0DA-3B92464A083E}"/>
                  </a:ext>
                </a:extLst>
              </p:cNvPr>
              <p:cNvSpPr>
                <a:spLocks noChangeArrowheads="1"/>
              </p:cNvSpPr>
              <p:nvPr/>
            </p:nvSpPr>
            <p:spPr bwMode="auto">
              <a:xfrm>
                <a:off x="2607435" y="3575411"/>
                <a:ext cx="815368" cy="45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en-US" altLang="zh-CN" sz="1600">
                    <a:latin typeface="微软雅黑" panose="020B0503020204020204" pitchFamily="34" charset="-122"/>
                    <a:ea typeface="微软雅黑" panose="020B0503020204020204" pitchFamily="34" charset="-122"/>
                  </a:rPr>
                  <a:t>92%</a:t>
                </a:r>
                <a:endParaRPr kumimoji="0" lang="zh-CN" altLang="en-US" sz="1600">
                  <a:latin typeface="微软雅黑" panose="020B0503020204020204" pitchFamily="34" charset="-122"/>
                  <a:ea typeface="微软雅黑" panose="020B0503020204020204" pitchFamily="34" charset="-122"/>
                </a:endParaRPr>
              </a:p>
            </p:txBody>
          </p:sp>
          <p:sp>
            <p:nvSpPr>
              <p:cNvPr id="274468" name="矩形 58">
                <a:extLst>
                  <a:ext uri="{FF2B5EF4-FFF2-40B4-BE49-F238E27FC236}">
                    <a16:creationId xmlns="" xmlns:a16="http://schemas.microsoft.com/office/drawing/2014/main" id="{6CA06DEB-C488-8D48-A2E1-C097209F28CE}"/>
                  </a:ext>
                </a:extLst>
              </p:cNvPr>
              <p:cNvSpPr>
                <a:spLocks noChangeArrowheads="1"/>
              </p:cNvSpPr>
              <p:nvPr/>
            </p:nvSpPr>
            <p:spPr bwMode="auto">
              <a:xfrm>
                <a:off x="743212" y="3516925"/>
                <a:ext cx="815368" cy="551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328613" algn="l"/>
                  </a:tabLst>
                  <a:defRPr kumimoji="1" sz="2400">
                    <a:solidFill>
                      <a:schemeClr val="tx1"/>
                    </a:solidFill>
                    <a:latin typeface="Calibri" panose="020F0502020204030204" pitchFamily="34" charset="0"/>
                    <a:ea typeface="宋体" panose="02010600030101010101" pitchFamily="2" charset="-122"/>
                  </a:defRPr>
                </a:lvl1pPr>
                <a:lvl2pPr marL="742950" indent="-285750">
                  <a:tabLst>
                    <a:tab pos="328613" algn="l"/>
                  </a:tabLst>
                  <a:defRPr kumimoji="1" sz="2400">
                    <a:solidFill>
                      <a:schemeClr val="tx1"/>
                    </a:solidFill>
                    <a:latin typeface="Calibri" panose="020F0502020204030204" pitchFamily="34" charset="0"/>
                    <a:ea typeface="宋体" panose="02010600030101010101" pitchFamily="2" charset="-122"/>
                  </a:defRPr>
                </a:lvl2pPr>
                <a:lvl3pPr marL="1143000" indent="-228600">
                  <a:tabLst>
                    <a:tab pos="328613" algn="l"/>
                  </a:tabLst>
                  <a:defRPr kumimoji="1" sz="2400">
                    <a:solidFill>
                      <a:schemeClr val="tx1"/>
                    </a:solidFill>
                    <a:latin typeface="Calibri" panose="020F0502020204030204" pitchFamily="34" charset="0"/>
                    <a:ea typeface="宋体" panose="02010600030101010101" pitchFamily="2" charset="-122"/>
                  </a:defRPr>
                </a:lvl3pPr>
                <a:lvl4pPr marL="1600200" indent="-228600">
                  <a:tabLst>
                    <a:tab pos="328613" algn="l"/>
                  </a:tabLst>
                  <a:defRPr kumimoji="1" sz="2400">
                    <a:solidFill>
                      <a:schemeClr val="tx1"/>
                    </a:solidFill>
                    <a:latin typeface="Calibri" panose="020F0502020204030204" pitchFamily="34" charset="0"/>
                    <a:ea typeface="宋体" panose="02010600030101010101" pitchFamily="2" charset="-122"/>
                  </a:defRPr>
                </a:lvl4pPr>
                <a:lvl5pPr marL="2057400" indent="-228600">
                  <a:tabLst>
                    <a:tab pos="328613" algn="l"/>
                  </a:tabLst>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9pPr>
              </a:lstStyle>
              <a:p>
                <a:pPr>
                  <a:lnSpc>
                    <a:spcPts val="2600"/>
                  </a:lnSpc>
                </a:pPr>
                <a:r>
                  <a:rPr kumimoji="0" lang="en-US" altLang="zh-CN" sz="1600">
                    <a:latin typeface="微软雅黑" panose="020B0503020204020204" pitchFamily="34" charset="-122"/>
                    <a:ea typeface="微软雅黑" panose="020B0503020204020204" pitchFamily="34" charset="-122"/>
                  </a:rPr>
                  <a:t>93%</a:t>
                </a:r>
              </a:p>
            </p:txBody>
          </p:sp>
        </p:grpSp>
        <p:sp>
          <p:nvSpPr>
            <p:cNvPr id="274448" name="TextBox 1">
              <a:extLst>
                <a:ext uri="{FF2B5EF4-FFF2-40B4-BE49-F238E27FC236}">
                  <a16:creationId xmlns="" xmlns:a16="http://schemas.microsoft.com/office/drawing/2014/main" id="{878929E0-C775-2043-A5DA-227A1E0422D4}"/>
                </a:ext>
              </a:extLst>
            </p:cNvPr>
            <p:cNvSpPr txBox="1">
              <a:spLocks noChangeArrowheads="1"/>
            </p:cNvSpPr>
            <p:nvPr/>
          </p:nvSpPr>
          <p:spPr bwMode="auto">
            <a:xfrm>
              <a:off x="5704626" y="5904486"/>
              <a:ext cx="1185729" cy="359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nchor="ctr">
              <a:spAutoFit/>
            </a:bodyPr>
            <a:lstStyle>
              <a:lvl1pPr>
                <a:tabLst>
                  <a:tab pos="328613" algn="l"/>
                </a:tabLst>
                <a:defRPr kumimoji="1" sz="2400">
                  <a:solidFill>
                    <a:schemeClr val="tx1"/>
                  </a:solidFill>
                  <a:latin typeface="Calibri" panose="020F0502020204030204" pitchFamily="34" charset="0"/>
                  <a:ea typeface="宋体" panose="02010600030101010101" pitchFamily="2" charset="-122"/>
                </a:defRPr>
              </a:lvl1pPr>
              <a:lvl2pPr marL="742950" indent="-285750">
                <a:tabLst>
                  <a:tab pos="328613" algn="l"/>
                </a:tabLst>
                <a:defRPr kumimoji="1" sz="2400">
                  <a:solidFill>
                    <a:schemeClr val="tx1"/>
                  </a:solidFill>
                  <a:latin typeface="Calibri" panose="020F0502020204030204" pitchFamily="34" charset="0"/>
                  <a:ea typeface="宋体" panose="02010600030101010101" pitchFamily="2" charset="-122"/>
                </a:defRPr>
              </a:lvl2pPr>
              <a:lvl3pPr marL="1143000" indent="-228600">
                <a:tabLst>
                  <a:tab pos="328613" algn="l"/>
                </a:tabLst>
                <a:defRPr kumimoji="1" sz="2400">
                  <a:solidFill>
                    <a:schemeClr val="tx1"/>
                  </a:solidFill>
                  <a:latin typeface="Calibri" panose="020F0502020204030204" pitchFamily="34" charset="0"/>
                  <a:ea typeface="宋体" panose="02010600030101010101" pitchFamily="2" charset="-122"/>
                </a:defRPr>
              </a:lvl3pPr>
              <a:lvl4pPr marL="1600200" indent="-228600">
                <a:tabLst>
                  <a:tab pos="328613" algn="l"/>
                </a:tabLst>
                <a:defRPr kumimoji="1" sz="2400">
                  <a:solidFill>
                    <a:schemeClr val="tx1"/>
                  </a:solidFill>
                  <a:latin typeface="Calibri" panose="020F0502020204030204" pitchFamily="34" charset="0"/>
                  <a:ea typeface="宋体" panose="02010600030101010101" pitchFamily="2" charset="-122"/>
                </a:defRPr>
              </a:lvl4pPr>
              <a:lvl5pPr marL="2057400" indent="-228600">
                <a:tabLst>
                  <a:tab pos="328613" algn="l"/>
                </a:tabLst>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9pPr>
            </a:lstStyle>
            <a:p>
              <a:pPr algn="ctr">
                <a:lnSpc>
                  <a:spcPts val="2600"/>
                </a:lnSpc>
              </a:pPr>
              <a:r>
                <a:rPr kumimoji="0" lang="zh-CN" altLang="en-US" sz="1400">
                  <a:latin typeface="微软雅黑" panose="020B0503020204020204" pitchFamily="34" charset="-122"/>
                  <a:ea typeface="微软雅黑" panose="020B0503020204020204" pitchFamily="34" charset="-122"/>
                </a:rPr>
                <a:t>上下班途中</a:t>
              </a:r>
              <a:endParaRPr kumimoji="0" lang="en-US" altLang="zh-CN" sz="1400">
                <a:latin typeface="微软雅黑" panose="020B0503020204020204" pitchFamily="34" charset="-122"/>
                <a:ea typeface="微软雅黑" panose="020B0503020204020204" pitchFamily="34" charset="-122"/>
              </a:endParaRPr>
            </a:p>
          </p:txBody>
        </p:sp>
        <p:sp>
          <p:nvSpPr>
            <p:cNvPr id="274449" name="TextBox 1">
              <a:extLst>
                <a:ext uri="{FF2B5EF4-FFF2-40B4-BE49-F238E27FC236}">
                  <a16:creationId xmlns="" xmlns:a16="http://schemas.microsoft.com/office/drawing/2014/main" id="{CC16D37F-0CE8-794A-9288-FEC882DBC467}"/>
                </a:ext>
              </a:extLst>
            </p:cNvPr>
            <p:cNvSpPr txBox="1">
              <a:spLocks noChangeArrowheads="1"/>
            </p:cNvSpPr>
            <p:nvPr/>
          </p:nvSpPr>
          <p:spPr bwMode="auto">
            <a:xfrm>
              <a:off x="4485439" y="5904486"/>
              <a:ext cx="1185729" cy="359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nchor="ctr">
              <a:spAutoFit/>
            </a:bodyPr>
            <a:lstStyle>
              <a:lvl1pPr>
                <a:tabLst>
                  <a:tab pos="328613" algn="l"/>
                </a:tabLst>
                <a:defRPr kumimoji="1" sz="2400">
                  <a:solidFill>
                    <a:schemeClr val="tx1"/>
                  </a:solidFill>
                  <a:latin typeface="Calibri" panose="020F0502020204030204" pitchFamily="34" charset="0"/>
                  <a:ea typeface="宋体" panose="02010600030101010101" pitchFamily="2" charset="-122"/>
                </a:defRPr>
              </a:lvl1pPr>
              <a:lvl2pPr marL="742950" indent="-285750">
                <a:tabLst>
                  <a:tab pos="328613" algn="l"/>
                </a:tabLst>
                <a:defRPr kumimoji="1" sz="2400">
                  <a:solidFill>
                    <a:schemeClr val="tx1"/>
                  </a:solidFill>
                  <a:latin typeface="Calibri" panose="020F0502020204030204" pitchFamily="34" charset="0"/>
                  <a:ea typeface="宋体" panose="02010600030101010101" pitchFamily="2" charset="-122"/>
                </a:defRPr>
              </a:lvl2pPr>
              <a:lvl3pPr marL="1143000" indent="-228600">
                <a:tabLst>
                  <a:tab pos="328613" algn="l"/>
                </a:tabLst>
                <a:defRPr kumimoji="1" sz="2400">
                  <a:solidFill>
                    <a:schemeClr val="tx1"/>
                  </a:solidFill>
                  <a:latin typeface="Calibri" panose="020F0502020204030204" pitchFamily="34" charset="0"/>
                  <a:ea typeface="宋体" panose="02010600030101010101" pitchFamily="2" charset="-122"/>
                </a:defRPr>
              </a:lvl3pPr>
              <a:lvl4pPr marL="1600200" indent="-228600">
                <a:tabLst>
                  <a:tab pos="328613" algn="l"/>
                </a:tabLst>
                <a:defRPr kumimoji="1" sz="2400">
                  <a:solidFill>
                    <a:schemeClr val="tx1"/>
                  </a:solidFill>
                  <a:latin typeface="Calibri" panose="020F0502020204030204" pitchFamily="34" charset="0"/>
                  <a:ea typeface="宋体" panose="02010600030101010101" pitchFamily="2" charset="-122"/>
                </a:defRPr>
              </a:lvl4pPr>
              <a:lvl5pPr marL="2057400" indent="-228600">
                <a:tabLst>
                  <a:tab pos="328613" algn="l"/>
                </a:tabLst>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9pPr>
            </a:lstStyle>
            <a:p>
              <a:pPr algn="ctr">
                <a:lnSpc>
                  <a:spcPts val="2600"/>
                </a:lnSpc>
              </a:pPr>
              <a:r>
                <a:rPr kumimoji="0" lang="zh-CN" altLang="en-US" sz="1400">
                  <a:latin typeface="微软雅黑" panose="020B0503020204020204" pitchFamily="34" charset="-122"/>
                  <a:ea typeface="微软雅黑" panose="020B0503020204020204" pitchFamily="34" charset="-122"/>
                </a:rPr>
                <a:t>看电视时</a:t>
              </a:r>
              <a:endParaRPr kumimoji="0" lang="en-US" altLang="zh-CN" sz="1400">
                <a:latin typeface="微软雅黑" panose="020B0503020204020204" pitchFamily="34" charset="-122"/>
                <a:ea typeface="微软雅黑" panose="020B0503020204020204" pitchFamily="34" charset="-122"/>
              </a:endParaRPr>
            </a:p>
          </p:txBody>
        </p:sp>
        <p:sp>
          <p:nvSpPr>
            <p:cNvPr id="274450" name="TextBox 1">
              <a:extLst>
                <a:ext uri="{FF2B5EF4-FFF2-40B4-BE49-F238E27FC236}">
                  <a16:creationId xmlns="" xmlns:a16="http://schemas.microsoft.com/office/drawing/2014/main" id="{6BA250E9-3562-904C-AE4F-401BDCE63B6E}"/>
                </a:ext>
              </a:extLst>
            </p:cNvPr>
            <p:cNvSpPr txBox="1">
              <a:spLocks noChangeArrowheads="1"/>
            </p:cNvSpPr>
            <p:nvPr/>
          </p:nvSpPr>
          <p:spPr bwMode="auto">
            <a:xfrm>
              <a:off x="7052602" y="5904486"/>
              <a:ext cx="1185729" cy="359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nchor="ctr">
              <a:spAutoFit/>
            </a:bodyPr>
            <a:lstStyle>
              <a:lvl1pPr>
                <a:tabLst>
                  <a:tab pos="328613" algn="l"/>
                </a:tabLst>
                <a:defRPr kumimoji="1" sz="2400">
                  <a:solidFill>
                    <a:schemeClr val="tx1"/>
                  </a:solidFill>
                  <a:latin typeface="Calibri" panose="020F0502020204030204" pitchFamily="34" charset="0"/>
                  <a:ea typeface="宋体" panose="02010600030101010101" pitchFamily="2" charset="-122"/>
                </a:defRPr>
              </a:lvl1pPr>
              <a:lvl2pPr marL="742950" indent="-285750">
                <a:tabLst>
                  <a:tab pos="328613" algn="l"/>
                </a:tabLst>
                <a:defRPr kumimoji="1" sz="2400">
                  <a:solidFill>
                    <a:schemeClr val="tx1"/>
                  </a:solidFill>
                  <a:latin typeface="Calibri" panose="020F0502020204030204" pitchFamily="34" charset="0"/>
                  <a:ea typeface="宋体" panose="02010600030101010101" pitchFamily="2" charset="-122"/>
                </a:defRPr>
              </a:lvl2pPr>
              <a:lvl3pPr marL="1143000" indent="-228600">
                <a:tabLst>
                  <a:tab pos="328613" algn="l"/>
                </a:tabLst>
                <a:defRPr kumimoji="1" sz="2400">
                  <a:solidFill>
                    <a:schemeClr val="tx1"/>
                  </a:solidFill>
                  <a:latin typeface="Calibri" panose="020F0502020204030204" pitchFamily="34" charset="0"/>
                  <a:ea typeface="宋体" panose="02010600030101010101" pitchFamily="2" charset="-122"/>
                </a:defRPr>
              </a:lvl3pPr>
              <a:lvl4pPr marL="1600200" indent="-228600">
                <a:tabLst>
                  <a:tab pos="328613" algn="l"/>
                </a:tabLst>
                <a:defRPr kumimoji="1" sz="2400">
                  <a:solidFill>
                    <a:schemeClr val="tx1"/>
                  </a:solidFill>
                  <a:latin typeface="Calibri" panose="020F0502020204030204" pitchFamily="34" charset="0"/>
                  <a:ea typeface="宋体" panose="02010600030101010101" pitchFamily="2" charset="-122"/>
                </a:defRPr>
              </a:lvl4pPr>
              <a:lvl5pPr marL="2057400" indent="-228600">
                <a:tabLst>
                  <a:tab pos="328613" algn="l"/>
                </a:tabLst>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9pPr>
            </a:lstStyle>
            <a:p>
              <a:pPr algn="ctr">
                <a:lnSpc>
                  <a:spcPts val="2600"/>
                </a:lnSpc>
              </a:pPr>
              <a:r>
                <a:rPr kumimoji="0" lang="zh-CN" altLang="en-US" sz="1400">
                  <a:latin typeface="微软雅黑" panose="020B0503020204020204" pitchFamily="34" charset="-122"/>
                  <a:ea typeface="微软雅黑" panose="020B0503020204020204" pitchFamily="34" charset="-122"/>
                </a:rPr>
                <a:t>社交活动</a:t>
              </a:r>
              <a:endParaRPr kumimoji="0" lang="en-US" altLang="zh-CN" sz="1400">
                <a:latin typeface="微软雅黑" panose="020B0503020204020204" pitchFamily="34" charset="-122"/>
                <a:ea typeface="微软雅黑" panose="020B0503020204020204" pitchFamily="34" charset="-122"/>
              </a:endParaRPr>
            </a:p>
          </p:txBody>
        </p:sp>
        <p:pic>
          <p:nvPicPr>
            <p:cNvPr id="42" name="Picture 3">
              <a:extLst>
                <a:ext uri="{FF2B5EF4-FFF2-40B4-BE49-F238E27FC236}">
                  <a16:creationId xmlns="" xmlns:a16="http://schemas.microsoft.com/office/drawing/2014/main" id="{9089C91E-8629-4147-BFF8-B5AAE16F0172}"/>
                </a:ext>
              </a:extLst>
            </p:cNvPr>
            <p:cNvPicPr>
              <a:picLocks noChangeAspect="1" noChangeArrowheads="1"/>
            </p:cNvPicPr>
            <p:nvPr/>
          </p:nvPicPr>
          <p:blipFill>
            <a:blip r:embed="rId8" cstate="screen">
              <a:clrChange>
                <a:clrFrom>
                  <a:srgbClr val="DDDDDD"/>
                </a:clrFrom>
                <a:clrTo>
                  <a:srgbClr val="DDDDDD">
                    <a:alpha val="0"/>
                  </a:srgbClr>
                </a:clrTo>
              </a:clrChange>
              <a:duotone>
                <a:schemeClr val="bg2">
                  <a:shade val="45000"/>
                  <a:satMod val="135000"/>
                </a:schemeClr>
                <a:prstClr val="white"/>
              </a:duotone>
              <a:lum bright="40000"/>
            </a:blip>
            <a:srcRect/>
            <a:stretch>
              <a:fillRect/>
            </a:stretch>
          </p:blipFill>
          <p:spPr bwMode="auto">
            <a:xfrm>
              <a:off x="8227141" y="5337266"/>
              <a:ext cx="575654" cy="527878"/>
            </a:xfrm>
            <a:prstGeom prst="rect">
              <a:avLst/>
            </a:prstGeom>
            <a:noFill/>
          </p:spPr>
        </p:pic>
        <p:sp>
          <p:nvSpPr>
            <p:cNvPr id="274452" name="矩形 42">
              <a:extLst>
                <a:ext uri="{FF2B5EF4-FFF2-40B4-BE49-F238E27FC236}">
                  <a16:creationId xmlns="" xmlns:a16="http://schemas.microsoft.com/office/drawing/2014/main" id="{E5803B18-6F02-AB45-879D-BB2FA7FE0BAF}"/>
                </a:ext>
              </a:extLst>
            </p:cNvPr>
            <p:cNvSpPr>
              <a:spLocks noChangeArrowheads="1"/>
            </p:cNvSpPr>
            <p:nvPr/>
          </p:nvSpPr>
          <p:spPr bwMode="auto">
            <a:xfrm>
              <a:off x="8745525" y="5521395"/>
              <a:ext cx="6078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en-US" altLang="zh-CN" sz="1600">
                  <a:latin typeface="微软雅黑" panose="020B0503020204020204" pitchFamily="34" charset="-122"/>
                  <a:ea typeface="微软雅黑" panose="020B0503020204020204" pitchFamily="34" charset="-122"/>
                </a:rPr>
                <a:t>51%</a:t>
              </a:r>
              <a:endParaRPr kumimoji="0" lang="zh-CN" altLang="en-US" sz="1600">
                <a:latin typeface="微软雅黑" panose="020B0503020204020204" pitchFamily="34" charset="-122"/>
                <a:ea typeface="微软雅黑" panose="020B0503020204020204" pitchFamily="34" charset="-122"/>
              </a:endParaRPr>
            </a:p>
          </p:txBody>
        </p:sp>
        <p:sp>
          <p:nvSpPr>
            <p:cNvPr id="274453" name="TextBox 1">
              <a:extLst>
                <a:ext uri="{FF2B5EF4-FFF2-40B4-BE49-F238E27FC236}">
                  <a16:creationId xmlns="" xmlns:a16="http://schemas.microsoft.com/office/drawing/2014/main" id="{EA541A37-E7AD-A446-B767-AA1B9E7F8F06}"/>
                </a:ext>
              </a:extLst>
            </p:cNvPr>
            <p:cNvSpPr txBox="1">
              <a:spLocks noChangeArrowheads="1"/>
            </p:cNvSpPr>
            <p:nvPr/>
          </p:nvSpPr>
          <p:spPr bwMode="auto">
            <a:xfrm>
              <a:off x="9362591" y="5904486"/>
              <a:ext cx="1149910" cy="359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nchor="ctr">
              <a:spAutoFit/>
            </a:bodyPr>
            <a:lstStyle>
              <a:lvl1pPr>
                <a:tabLst>
                  <a:tab pos="328613" algn="l"/>
                </a:tabLst>
                <a:defRPr kumimoji="1" sz="2400">
                  <a:solidFill>
                    <a:schemeClr val="tx1"/>
                  </a:solidFill>
                  <a:latin typeface="Calibri" panose="020F0502020204030204" pitchFamily="34" charset="0"/>
                  <a:ea typeface="宋体" panose="02010600030101010101" pitchFamily="2" charset="-122"/>
                </a:defRPr>
              </a:lvl1pPr>
              <a:lvl2pPr marL="742950" indent="-285750">
                <a:tabLst>
                  <a:tab pos="328613" algn="l"/>
                </a:tabLst>
                <a:defRPr kumimoji="1" sz="2400">
                  <a:solidFill>
                    <a:schemeClr val="tx1"/>
                  </a:solidFill>
                  <a:latin typeface="Calibri" panose="020F0502020204030204" pitchFamily="34" charset="0"/>
                  <a:ea typeface="宋体" panose="02010600030101010101" pitchFamily="2" charset="-122"/>
                </a:defRPr>
              </a:lvl2pPr>
              <a:lvl3pPr marL="1143000" indent="-228600">
                <a:tabLst>
                  <a:tab pos="328613" algn="l"/>
                </a:tabLst>
                <a:defRPr kumimoji="1" sz="2400">
                  <a:solidFill>
                    <a:schemeClr val="tx1"/>
                  </a:solidFill>
                  <a:latin typeface="Calibri" panose="020F0502020204030204" pitchFamily="34" charset="0"/>
                  <a:ea typeface="宋体" panose="02010600030101010101" pitchFamily="2" charset="-122"/>
                </a:defRPr>
              </a:lvl3pPr>
              <a:lvl4pPr marL="1600200" indent="-228600">
                <a:tabLst>
                  <a:tab pos="328613" algn="l"/>
                </a:tabLst>
                <a:defRPr kumimoji="1" sz="2400">
                  <a:solidFill>
                    <a:schemeClr val="tx1"/>
                  </a:solidFill>
                  <a:latin typeface="Calibri" panose="020F0502020204030204" pitchFamily="34" charset="0"/>
                  <a:ea typeface="宋体" panose="02010600030101010101" pitchFamily="2" charset="-122"/>
                </a:defRPr>
              </a:lvl4pPr>
              <a:lvl5pPr marL="2057400" indent="-228600">
                <a:tabLst>
                  <a:tab pos="328613" algn="l"/>
                </a:tabLst>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tabLst>
                  <a:tab pos="328613" algn="l"/>
                </a:tabLst>
                <a:defRPr kumimoji="1" sz="2400">
                  <a:solidFill>
                    <a:schemeClr val="tx1"/>
                  </a:solidFill>
                  <a:latin typeface="Calibri" panose="020F0502020204030204" pitchFamily="34" charset="0"/>
                  <a:ea typeface="宋体" panose="02010600030101010101" pitchFamily="2" charset="-122"/>
                </a:defRPr>
              </a:lvl9pPr>
            </a:lstStyle>
            <a:p>
              <a:pPr algn="ctr">
                <a:lnSpc>
                  <a:spcPts val="2600"/>
                </a:lnSpc>
              </a:pPr>
              <a:r>
                <a:rPr kumimoji="0" lang="zh-CN" altLang="en-US" sz="1400">
                  <a:latin typeface="微软雅黑" panose="020B0503020204020204" pitchFamily="34" charset="-122"/>
                  <a:ea typeface="微软雅黑" panose="020B0503020204020204" pitchFamily="34" charset="-122"/>
                </a:rPr>
                <a:t>开会上课</a:t>
              </a:r>
              <a:endParaRPr kumimoji="0" lang="en-US" altLang="zh-CN" sz="1400">
                <a:latin typeface="微软雅黑" panose="020B0503020204020204" pitchFamily="34" charset="-122"/>
                <a:ea typeface="微软雅黑" panose="020B0503020204020204" pitchFamily="34" charset="-122"/>
              </a:endParaRPr>
            </a:p>
          </p:txBody>
        </p:sp>
      </p:grpSp>
      <p:sp>
        <p:nvSpPr>
          <p:cNvPr id="60" name="文本框 59">
            <a:extLst>
              <a:ext uri="{FF2B5EF4-FFF2-40B4-BE49-F238E27FC236}">
                <a16:creationId xmlns="" xmlns:a16="http://schemas.microsoft.com/office/drawing/2014/main" id="{76B713C1-BE3F-8C45-9263-4C4E4FAC9F69}"/>
              </a:ext>
            </a:extLst>
          </p:cNvPr>
          <p:cNvSpPr txBox="1"/>
          <p:nvPr/>
        </p:nvSpPr>
        <p:spPr>
          <a:xfrm>
            <a:off x="6856413" y="2417763"/>
            <a:ext cx="3440112" cy="1108075"/>
          </a:xfrm>
          <a:prstGeom prst="rect">
            <a:avLst/>
          </a:prstGeom>
          <a:noFill/>
        </p:spPr>
        <p:txBody>
          <a:bodyPr>
            <a:spAutoFit/>
          </a:bodyPr>
          <a:lstStyle/>
          <a:p>
            <a:pPr>
              <a:spcAft>
                <a:spcPts val="1200"/>
              </a:spcAft>
              <a:defRPr/>
            </a:pPr>
            <a:r>
              <a:rPr kumimoji="1" lang="zh-CN" altLang="en-US" sz="2800" b="1" dirty="0">
                <a:latin typeface="微软雅黑"/>
                <a:ea typeface="微软雅黑"/>
                <a:cs typeface="微软雅黑"/>
              </a:rPr>
              <a:t>如何抢占</a:t>
            </a:r>
            <a:endParaRPr kumimoji="1" lang="en-US" altLang="zh-CN" sz="2800" b="1" dirty="0">
              <a:latin typeface="微软雅黑"/>
              <a:ea typeface="微软雅黑"/>
              <a:cs typeface="微软雅黑"/>
            </a:endParaRPr>
          </a:p>
          <a:p>
            <a:pPr>
              <a:spcAft>
                <a:spcPts val="1200"/>
              </a:spcAft>
              <a:defRPr/>
            </a:pPr>
            <a:r>
              <a:rPr kumimoji="1" lang="zh-CN" altLang="en-US" sz="2800" b="1" dirty="0">
                <a:latin typeface="微软雅黑"/>
                <a:ea typeface="微软雅黑"/>
                <a:cs typeface="微软雅黑"/>
              </a:rPr>
              <a:t>碎片化的用户时间？</a:t>
            </a:r>
            <a:endParaRPr lang="zh-CN" altLang="en-US" sz="2800" b="1" spc="200" dirty="0">
              <a:latin typeface="微软雅黑"/>
              <a:ea typeface="微软雅黑"/>
              <a:cs typeface="微软雅黑"/>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标题 1">
            <a:extLst>
              <a:ext uri="{FF2B5EF4-FFF2-40B4-BE49-F238E27FC236}">
                <a16:creationId xmlns="" xmlns:a16="http://schemas.microsoft.com/office/drawing/2014/main" id="{C5406B84-61F2-1C40-9ED6-48C4BF8B11B6}"/>
              </a:ext>
            </a:extLst>
          </p:cNvPr>
          <p:cNvSpPr txBox="1">
            <a:spLocks/>
          </p:cNvSpPr>
          <p:nvPr/>
        </p:nvSpPr>
        <p:spPr bwMode="auto">
          <a:xfrm>
            <a:off x="525463" y="344488"/>
            <a:ext cx="1120775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lnSpc>
                <a:spcPct val="90000"/>
              </a:lnSpc>
            </a:pPr>
            <a:r>
              <a:rPr lang="zh-CN" altLang="en-US" sz="4400">
                <a:solidFill>
                  <a:srgbClr val="000000"/>
                </a:solidFill>
                <a:latin typeface="微软雅黑" panose="020B0503020204020204" pitchFamily="34" charset="-122"/>
                <a:ea typeface="微软雅黑" panose="020B0503020204020204" pitchFamily="34" charset="-122"/>
              </a:rPr>
              <a:t>百度系</a:t>
            </a:r>
            <a:r>
              <a:rPr lang="en-US" altLang="zh-CN" sz="4400">
                <a:solidFill>
                  <a:srgbClr val="000000"/>
                </a:solidFill>
                <a:latin typeface="微软雅黑" panose="020B0503020204020204" pitchFamily="34" charset="-122"/>
                <a:ea typeface="微软雅黑" panose="020B0503020204020204" pitchFamily="34" charset="-122"/>
              </a:rPr>
              <a:t>+</a:t>
            </a:r>
            <a:r>
              <a:rPr lang="zh-CN" altLang="en-US" sz="4400">
                <a:solidFill>
                  <a:srgbClr val="000000"/>
                </a:solidFill>
                <a:latin typeface="微软雅黑" panose="020B0503020204020204" pitchFamily="34" charset="-122"/>
                <a:ea typeface="微软雅黑" panose="020B0503020204020204" pitchFamily="34" charset="-122"/>
              </a:rPr>
              <a:t>联盟资源，碎片化场景全覆盖</a:t>
            </a:r>
          </a:p>
        </p:txBody>
      </p:sp>
      <p:grpSp>
        <p:nvGrpSpPr>
          <p:cNvPr id="275458" name="组 25">
            <a:extLst>
              <a:ext uri="{FF2B5EF4-FFF2-40B4-BE49-F238E27FC236}">
                <a16:creationId xmlns="" xmlns:a16="http://schemas.microsoft.com/office/drawing/2014/main" id="{EB8C04CD-E50E-B046-B30E-A05844FA8A6A}"/>
              </a:ext>
            </a:extLst>
          </p:cNvPr>
          <p:cNvGrpSpPr>
            <a:grpSpLocks/>
          </p:cNvGrpSpPr>
          <p:nvPr/>
        </p:nvGrpSpPr>
        <p:grpSpPr bwMode="auto">
          <a:xfrm>
            <a:off x="1617663" y="3155950"/>
            <a:ext cx="8891587" cy="3441700"/>
            <a:chOff x="1800764" y="2686295"/>
            <a:chExt cx="8633193" cy="3341902"/>
          </a:xfrm>
        </p:grpSpPr>
        <p:sp>
          <p:nvSpPr>
            <p:cNvPr id="27" name="椭圆 26">
              <a:extLst>
                <a:ext uri="{FF2B5EF4-FFF2-40B4-BE49-F238E27FC236}">
                  <a16:creationId xmlns="" xmlns:a16="http://schemas.microsoft.com/office/drawing/2014/main" id="{961A936F-34DD-6A41-A8FF-1CAF595764A3}"/>
                </a:ext>
              </a:extLst>
            </p:cNvPr>
            <p:cNvSpPr/>
            <p:nvPr/>
          </p:nvSpPr>
          <p:spPr>
            <a:xfrm>
              <a:off x="1800764" y="2686295"/>
              <a:ext cx="3341682" cy="334190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60958" rIns="0" bIns="60958" anchor="ctr"/>
            <a:lstStyle/>
            <a:p>
              <a:pPr>
                <a:defRPr/>
              </a:pPr>
              <a:endParaRPr lang="en-US" altLang="zh-CN" sz="4400" b="1" dirty="0">
                <a:solidFill>
                  <a:srgbClr val="000000"/>
                </a:solidFill>
                <a:latin typeface="微软雅黑"/>
                <a:ea typeface="微软雅黑"/>
                <a:cs typeface="微软雅黑"/>
              </a:endParaRPr>
            </a:p>
          </p:txBody>
        </p:sp>
        <p:sp>
          <p:nvSpPr>
            <p:cNvPr id="28" name="椭圆 27">
              <a:extLst>
                <a:ext uri="{FF2B5EF4-FFF2-40B4-BE49-F238E27FC236}">
                  <a16:creationId xmlns="" xmlns:a16="http://schemas.microsoft.com/office/drawing/2014/main" id="{E78C0D95-571D-404A-B1BE-95105CD3DF62}"/>
                </a:ext>
              </a:extLst>
            </p:cNvPr>
            <p:cNvSpPr/>
            <p:nvPr/>
          </p:nvSpPr>
          <p:spPr>
            <a:xfrm>
              <a:off x="7092275" y="2686295"/>
              <a:ext cx="3341682" cy="334190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60958" rIns="0" bIns="60958" anchor="ctr"/>
            <a:lstStyle/>
            <a:p>
              <a:pPr>
                <a:defRPr/>
              </a:pPr>
              <a:endParaRPr lang="en-US" altLang="zh-CN" sz="4400" b="1" dirty="0">
                <a:solidFill>
                  <a:srgbClr val="000000"/>
                </a:solidFill>
                <a:latin typeface="微软雅黑"/>
                <a:ea typeface="微软雅黑"/>
                <a:cs typeface="微软雅黑"/>
              </a:endParaRPr>
            </a:p>
          </p:txBody>
        </p:sp>
        <p:grpSp>
          <p:nvGrpSpPr>
            <p:cNvPr id="275463" name="组 28">
              <a:extLst>
                <a:ext uri="{FF2B5EF4-FFF2-40B4-BE49-F238E27FC236}">
                  <a16:creationId xmlns="" xmlns:a16="http://schemas.microsoft.com/office/drawing/2014/main" id="{681F20BA-648F-2648-AEE6-49DB9EDA6FB5}"/>
                </a:ext>
              </a:extLst>
            </p:cNvPr>
            <p:cNvGrpSpPr>
              <a:grpSpLocks/>
            </p:cNvGrpSpPr>
            <p:nvPr/>
          </p:nvGrpSpPr>
          <p:grpSpPr bwMode="auto">
            <a:xfrm>
              <a:off x="2023466" y="2933508"/>
              <a:ext cx="8139826" cy="2840598"/>
              <a:chOff x="3034174" y="2631295"/>
              <a:chExt cx="6129361" cy="2138997"/>
            </a:xfrm>
          </p:grpSpPr>
          <p:sp>
            <p:nvSpPr>
              <p:cNvPr id="30" name="文本框 29">
                <a:extLst>
                  <a:ext uri="{FF2B5EF4-FFF2-40B4-BE49-F238E27FC236}">
                    <a16:creationId xmlns="" xmlns:a16="http://schemas.microsoft.com/office/drawing/2014/main" id="{BC18EF68-EC3A-4041-87CB-8A7244EC2538}"/>
                  </a:ext>
                </a:extLst>
              </p:cNvPr>
              <p:cNvSpPr txBox="1"/>
              <p:nvPr/>
            </p:nvSpPr>
            <p:spPr>
              <a:xfrm rot="431721">
                <a:off x="3034174" y="2646715"/>
                <a:ext cx="2158175" cy="2086155"/>
              </a:xfrm>
              <a:prstGeom prst="rect">
                <a:avLst/>
              </a:prstGeom>
              <a:noFill/>
            </p:spPr>
            <p:txBody>
              <a:bodyPr spcFirstLastPara="1" wrap="none">
                <a:prstTxWarp prst="textCircle">
                  <a:avLst/>
                </a:prstTxWarp>
                <a:spAutoFit/>
              </a:bodyPr>
              <a:lstStyle/>
              <a:p>
                <a:pPr>
                  <a:defRPr/>
                </a:pPr>
                <a:r>
                  <a:rPr kumimoji="1" lang="zh-CN" altLang="en-US" sz="1600" dirty="0">
                    <a:solidFill>
                      <a:srgbClr val="000000"/>
                    </a:solidFill>
                    <a:latin typeface="微软雅黑"/>
                    <a:ea typeface="微软雅黑"/>
                    <a:cs typeface="微软雅黑"/>
                  </a:rPr>
                  <a:t>阅读场景、浏览场景、搜索场景</a:t>
                </a:r>
              </a:p>
            </p:txBody>
          </p:sp>
          <p:sp>
            <p:nvSpPr>
              <p:cNvPr id="31" name="文本框 30">
                <a:extLst>
                  <a:ext uri="{FF2B5EF4-FFF2-40B4-BE49-F238E27FC236}">
                    <a16:creationId xmlns="" xmlns:a16="http://schemas.microsoft.com/office/drawing/2014/main" id="{0311354B-857E-3E4F-A980-1F0ABF37AD4F}"/>
                  </a:ext>
                </a:extLst>
              </p:cNvPr>
              <p:cNvSpPr txBox="1"/>
              <p:nvPr/>
            </p:nvSpPr>
            <p:spPr>
              <a:xfrm rot="1543071">
                <a:off x="7044437" y="2631295"/>
                <a:ext cx="2119098" cy="2138997"/>
              </a:xfrm>
              <a:prstGeom prst="rect">
                <a:avLst/>
              </a:prstGeom>
              <a:noFill/>
            </p:spPr>
            <p:txBody>
              <a:bodyPr spcFirstLastPara="1" wrap="none">
                <a:prstTxWarp prst="textCircle">
                  <a:avLst/>
                </a:prstTxWarp>
                <a:spAutoFit/>
              </a:bodyPr>
              <a:lstStyle/>
              <a:p>
                <a:pPr>
                  <a:defRPr/>
                </a:pPr>
                <a:r>
                  <a:rPr kumimoji="1" lang="zh-CN" altLang="en-US" sz="1600" dirty="0">
                    <a:solidFill>
                      <a:srgbClr val="000000"/>
                    </a:solidFill>
                    <a:latin typeface="微软雅黑"/>
                    <a:ea typeface="微软雅黑"/>
                    <a:cs typeface="微软雅黑"/>
                  </a:rPr>
                  <a:t>教育学习、新闻资讯、生活管理、运动健康、在线视频、、书城文库</a:t>
                </a:r>
              </a:p>
            </p:txBody>
          </p:sp>
          <p:sp>
            <p:nvSpPr>
              <p:cNvPr id="32" name="矩形 31">
                <a:extLst>
                  <a:ext uri="{FF2B5EF4-FFF2-40B4-BE49-F238E27FC236}">
                    <a16:creationId xmlns="" xmlns:a16="http://schemas.microsoft.com/office/drawing/2014/main" id="{88AA801D-A3FB-CB42-8219-07A5FA48C82B}"/>
                  </a:ext>
                </a:extLst>
              </p:cNvPr>
              <p:cNvSpPr/>
              <p:nvPr/>
            </p:nvSpPr>
            <p:spPr>
              <a:xfrm>
                <a:off x="4881387" y="3192658"/>
                <a:ext cx="2432749" cy="985468"/>
              </a:xfrm>
              <a:prstGeom prst="rect">
                <a:avLst/>
              </a:prstGeom>
              <a:solidFill>
                <a:srgbClr val="40937D"/>
              </a:solidFill>
              <a:ln cmpd="tri">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kumimoji="1" lang="zh-CN" altLang="en-US" sz="3200" b="1" dirty="0">
                    <a:solidFill>
                      <a:srgbClr val="FFFFFF"/>
                    </a:solidFill>
                    <a:latin typeface="微软雅黑"/>
                    <a:ea typeface="微软雅黑"/>
                    <a:cs typeface="微软雅黑"/>
                  </a:rPr>
                  <a:t>百度信息流</a:t>
                </a:r>
              </a:p>
            </p:txBody>
          </p:sp>
          <p:grpSp>
            <p:nvGrpSpPr>
              <p:cNvPr id="275467" name="组 32">
                <a:extLst>
                  <a:ext uri="{FF2B5EF4-FFF2-40B4-BE49-F238E27FC236}">
                    <a16:creationId xmlns="" xmlns:a16="http://schemas.microsoft.com/office/drawing/2014/main" id="{924073E3-CEC5-0944-AFEC-9C677AD94DA0}"/>
                  </a:ext>
                </a:extLst>
              </p:cNvPr>
              <p:cNvGrpSpPr>
                <a:grpSpLocks/>
              </p:cNvGrpSpPr>
              <p:nvPr/>
            </p:nvGrpSpPr>
            <p:grpSpPr bwMode="auto">
              <a:xfrm>
                <a:off x="3149459" y="2728122"/>
                <a:ext cx="1938414" cy="1938411"/>
                <a:chOff x="2494774" y="2284454"/>
                <a:chExt cx="2825752" cy="2825749"/>
              </a:xfrm>
            </p:grpSpPr>
            <p:sp>
              <p:nvSpPr>
                <p:cNvPr id="39" name="椭圆 38">
                  <a:extLst>
                    <a:ext uri="{FF2B5EF4-FFF2-40B4-BE49-F238E27FC236}">
                      <a16:creationId xmlns="" xmlns:a16="http://schemas.microsoft.com/office/drawing/2014/main" id="{46961B52-72B5-A94B-85C3-3A0EDFCD72D4}"/>
                    </a:ext>
                  </a:extLst>
                </p:cNvPr>
                <p:cNvSpPr/>
                <p:nvPr/>
              </p:nvSpPr>
              <p:spPr>
                <a:xfrm>
                  <a:off x="2488327" y="2278035"/>
                  <a:ext cx="2825595" cy="2832553"/>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60958" rIns="0" bIns="60958" anchor="ctr"/>
                <a:lstStyle/>
                <a:p>
                  <a:pPr>
                    <a:defRPr/>
                  </a:pPr>
                  <a:endParaRPr lang="en-US" altLang="zh-CN" sz="4400" b="1" dirty="0">
                    <a:solidFill>
                      <a:srgbClr val="000000"/>
                    </a:solidFill>
                    <a:latin typeface="微软雅黑"/>
                    <a:ea typeface="微软雅黑"/>
                    <a:cs typeface="微软雅黑"/>
                  </a:endParaRPr>
                </a:p>
              </p:txBody>
            </p:sp>
            <p:sp>
              <p:nvSpPr>
                <p:cNvPr id="40" name="椭圆 39">
                  <a:extLst>
                    <a:ext uri="{FF2B5EF4-FFF2-40B4-BE49-F238E27FC236}">
                      <a16:creationId xmlns="" xmlns:a16="http://schemas.microsoft.com/office/drawing/2014/main" id="{5439531D-1401-F540-9CE6-9E2B82B1A8E8}"/>
                    </a:ext>
                  </a:extLst>
                </p:cNvPr>
                <p:cNvSpPr/>
                <p:nvPr/>
              </p:nvSpPr>
              <p:spPr>
                <a:xfrm>
                  <a:off x="2686287" y="2476010"/>
                  <a:ext cx="2429674" cy="2436604"/>
                </a:xfrm>
                <a:prstGeom prst="ellipse">
                  <a:avLst/>
                </a:prstGeom>
                <a:solidFill>
                  <a:srgbClr val="40937D"/>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60958" rIns="0" bIns="60958" anchor="ctr"/>
                <a:lstStyle/>
                <a:p>
                  <a:pPr algn="ctr">
                    <a:defRPr/>
                  </a:pPr>
                  <a:r>
                    <a:rPr lang="zh-CN" altLang="en-US" sz="3200" dirty="0">
                      <a:solidFill>
                        <a:srgbClr val="FFFFFF"/>
                      </a:solidFill>
                      <a:latin typeface="微软雅黑"/>
                      <a:ea typeface="微软雅黑"/>
                      <a:cs typeface="微软雅黑"/>
                    </a:rPr>
                    <a:t>百度系</a:t>
                  </a:r>
                  <a:endParaRPr lang="en-US" altLang="zh-CN" sz="3200" dirty="0">
                    <a:solidFill>
                      <a:srgbClr val="FFFFFF"/>
                    </a:solidFill>
                    <a:latin typeface="微软雅黑"/>
                    <a:ea typeface="微软雅黑"/>
                    <a:cs typeface="微软雅黑"/>
                  </a:endParaRPr>
                </a:p>
                <a:p>
                  <a:pPr algn="ctr">
                    <a:defRPr/>
                  </a:pPr>
                  <a:endParaRPr lang="en-US" altLang="zh-CN" sz="2400" dirty="0">
                    <a:solidFill>
                      <a:srgbClr val="FFFFFF"/>
                    </a:solidFill>
                    <a:latin typeface="微软雅黑"/>
                    <a:ea typeface="微软雅黑"/>
                    <a:cs typeface="微软雅黑"/>
                  </a:endParaRPr>
                </a:p>
              </p:txBody>
            </p:sp>
          </p:grpSp>
          <p:grpSp>
            <p:nvGrpSpPr>
              <p:cNvPr id="275468" name="组 33">
                <a:extLst>
                  <a:ext uri="{FF2B5EF4-FFF2-40B4-BE49-F238E27FC236}">
                    <a16:creationId xmlns="" xmlns:a16="http://schemas.microsoft.com/office/drawing/2014/main" id="{87B38BA2-D5F1-434C-86DF-A2A0AE8A19C2}"/>
                  </a:ext>
                </a:extLst>
              </p:cNvPr>
              <p:cNvGrpSpPr>
                <a:grpSpLocks/>
              </p:cNvGrpSpPr>
              <p:nvPr/>
            </p:nvGrpSpPr>
            <p:grpSpPr bwMode="auto">
              <a:xfrm>
                <a:off x="7133842" y="2728122"/>
                <a:ext cx="1938414" cy="1938411"/>
                <a:chOff x="2494774" y="2284454"/>
                <a:chExt cx="2825752" cy="2825749"/>
              </a:xfrm>
            </p:grpSpPr>
            <p:sp>
              <p:nvSpPr>
                <p:cNvPr id="37" name="椭圆 36">
                  <a:extLst>
                    <a:ext uri="{FF2B5EF4-FFF2-40B4-BE49-F238E27FC236}">
                      <a16:creationId xmlns="" xmlns:a16="http://schemas.microsoft.com/office/drawing/2014/main" id="{D2BFC1D6-C2B2-1142-AD26-77DA063A65E9}"/>
                    </a:ext>
                  </a:extLst>
                </p:cNvPr>
                <p:cNvSpPr/>
                <p:nvPr/>
              </p:nvSpPr>
              <p:spPr>
                <a:xfrm>
                  <a:off x="2488576" y="2278035"/>
                  <a:ext cx="2825595" cy="2832553"/>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60958" rIns="0" bIns="60958" anchor="ctr"/>
                <a:lstStyle/>
                <a:p>
                  <a:pPr>
                    <a:defRPr/>
                  </a:pPr>
                  <a:endParaRPr lang="en-US" altLang="zh-CN" sz="4400" b="1" dirty="0">
                    <a:solidFill>
                      <a:srgbClr val="000000"/>
                    </a:solidFill>
                    <a:latin typeface="微软雅黑"/>
                    <a:ea typeface="微软雅黑"/>
                    <a:cs typeface="微软雅黑"/>
                  </a:endParaRPr>
                </a:p>
              </p:txBody>
            </p:sp>
            <p:sp>
              <p:nvSpPr>
                <p:cNvPr id="38" name="椭圆 37">
                  <a:extLst>
                    <a:ext uri="{FF2B5EF4-FFF2-40B4-BE49-F238E27FC236}">
                      <a16:creationId xmlns="" xmlns:a16="http://schemas.microsoft.com/office/drawing/2014/main" id="{335B658C-75B5-D846-8523-750F47549F69}"/>
                    </a:ext>
                  </a:extLst>
                </p:cNvPr>
                <p:cNvSpPr/>
                <p:nvPr/>
              </p:nvSpPr>
              <p:spPr>
                <a:xfrm>
                  <a:off x="2686538" y="2476010"/>
                  <a:ext cx="2429674" cy="2436604"/>
                </a:xfrm>
                <a:prstGeom prst="ellipse">
                  <a:avLst/>
                </a:prstGeom>
                <a:solidFill>
                  <a:srgbClr val="40937D"/>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60958" rIns="0" bIns="60958" anchor="ctr"/>
                <a:lstStyle/>
                <a:p>
                  <a:pPr algn="ctr">
                    <a:defRPr/>
                  </a:pPr>
                  <a:r>
                    <a:rPr lang="zh-CN" altLang="en-US" sz="3200" dirty="0">
                      <a:solidFill>
                        <a:srgbClr val="FFFFFF"/>
                      </a:solidFill>
                      <a:latin typeface="微软雅黑"/>
                      <a:ea typeface="微软雅黑"/>
                      <a:cs typeface="微软雅黑"/>
                    </a:rPr>
                    <a:t>第三方</a:t>
                  </a:r>
                  <a:endParaRPr lang="en-US" altLang="zh-CN" sz="3200" dirty="0">
                    <a:solidFill>
                      <a:srgbClr val="FFFFFF"/>
                    </a:solidFill>
                    <a:latin typeface="微软雅黑"/>
                    <a:ea typeface="微软雅黑"/>
                    <a:cs typeface="微软雅黑"/>
                  </a:endParaRPr>
                </a:p>
                <a:p>
                  <a:pPr algn="ctr">
                    <a:defRPr/>
                  </a:pPr>
                  <a:endParaRPr lang="en-US" altLang="zh-CN" sz="2400" dirty="0">
                    <a:solidFill>
                      <a:srgbClr val="FFFFFF"/>
                    </a:solidFill>
                    <a:latin typeface="微软雅黑"/>
                    <a:ea typeface="微软雅黑"/>
                    <a:cs typeface="微软雅黑"/>
                  </a:endParaRPr>
                </a:p>
              </p:txBody>
            </p:sp>
          </p:grpSp>
          <p:sp>
            <p:nvSpPr>
              <p:cNvPr id="275469" name="文本框 34">
                <a:extLst>
                  <a:ext uri="{FF2B5EF4-FFF2-40B4-BE49-F238E27FC236}">
                    <a16:creationId xmlns="" xmlns:a16="http://schemas.microsoft.com/office/drawing/2014/main" id="{5F27856B-93A8-D249-8D2E-F51006843975}"/>
                  </a:ext>
                </a:extLst>
              </p:cNvPr>
              <p:cNvSpPr txBox="1">
                <a:spLocks noChangeArrowheads="1"/>
              </p:cNvSpPr>
              <p:nvPr/>
            </p:nvSpPr>
            <p:spPr bwMode="auto">
              <a:xfrm>
                <a:off x="3470569" y="3931374"/>
                <a:ext cx="1319565" cy="38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lang="zh-CN" altLang="en-US" sz="1400">
                    <a:solidFill>
                      <a:srgbClr val="000000"/>
                    </a:solidFill>
                    <a:latin typeface="微软雅黑" panose="020B0503020204020204" pitchFamily="34" charset="-122"/>
                    <a:ea typeface="微软雅黑" panose="020B0503020204020204" pitchFamily="34" charset="-122"/>
                  </a:rPr>
                  <a:t>手机百度为首</a:t>
                </a:r>
                <a:endParaRPr lang="en-US" altLang="zh-CN" sz="1400">
                  <a:solidFill>
                    <a:srgbClr val="000000"/>
                  </a:solidFill>
                  <a:latin typeface="微软雅黑" panose="020B0503020204020204" pitchFamily="34" charset="-122"/>
                  <a:ea typeface="微软雅黑" panose="020B0503020204020204" pitchFamily="34" charset="-122"/>
                </a:endParaRPr>
              </a:p>
              <a:p>
                <a:pPr algn="ctr"/>
                <a:r>
                  <a:rPr lang="zh-CN" altLang="en-US" sz="1400">
                    <a:solidFill>
                      <a:srgbClr val="000000"/>
                    </a:solidFill>
                    <a:latin typeface="微软雅黑" panose="020B0503020204020204" pitchFamily="34" charset="-122"/>
                    <a:ea typeface="微软雅黑" panose="020B0503020204020204" pitchFamily="34" charset="-122"/>
                  </a:rPr>
                  <a:t>覆盖主流场景</a:t>
                </a:r>
                <a:endParaRPr lang="en-US" altLang="zh-CN" sz="1400">
                  <a:solidFill>
                    <a:srgbClr val="000000"/>
                  </a:solidFill>
                  <a:latin typeface="微软雅黑" panose="020B0503020204020204" pitchFamily="34" charset="-122"/>
                  <a:ea typeface="微软雅黑" panose="020B0503020204020204" pitchFamily="34" charset="-122"/>
                </a:endParaRPr>
              </a:p>
            </p:txBody>
          </p:sp>
          <p:sp>
            <p:nvSpPr>
              <p:cNvPr id="275470" name="文本框 35">
                <a:extLst>
                  <a:ext uri="{FF2B5EF4-FFF2-40B4-BE49-F238E27FC236}">
                    <a16:creationId xmlns="" xmlns:a16="http://schemas.microsoft.com/office/drawing/2014/main" id="{0C07AEF9-B675-D64B-8672-58203AB93647}"/>
                  </a:ext>
                </a:extLst>
              </p:cNvPr>
              <p:cNvSpPr txBox="1">
                <a:spLocks noChangeArrowheads="1"/>
              </p:cNvSpPr>
              <p:nvPr/>
            </p:nvSpPr>
            <p:spPr bwMode="auto">
              <a:xfrm>
                <a:off x="7699751" y="3938630"/>
                <a:ext cx="922619" cy="38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lang="en-US" altLang="zh-CN" sz="1400">
                    <a:solidFill>
                      <a:srgbClr val="000000"/>
                    </a:solidFill>
                    <a:latin typeface="微软雅黑" panose="020B0503020204020204" pitchFamily="34" charset="-122"/>
                    <a:ea typeface="微软雅黑" panose="020B0503020204020204" pitchFamily="34" charset="-122"/>
                  </a:rPr>
                  <a:t>Top</a:t>
                </a:r>
                <a:r>
                  <a:rPr lang="zh-CN" altLang="en-US" sz="1400">
                    <a:solidFill>
                      <a:srgbClr val="000000"/>
                    </a:solidFill>
                    <a:latin typeface="微软雅黑" panose="020B0503020204020204" pitchFamily="34" charset="-122"/>
                    <a:ea typeface="微软雅黑" panose="020B0503020204020204" pitchFamily="34" charset="-122"/>
                  </a:rPr>
                  <a:t>应用联盟</a:t>
                </a:r>
                <a:endParaRPr lang="en-US" altLang="zh-CN" sz="1400">
                  <a:solidFill>
                    <a:srgbClr val="000000"/>
                  </a:solidFill>
                  <a:latin typeface="微软雅黑" panose="020B0503020204020204" pitchFamily="34" charset="-122"/>
                  <a:ea typeface="微软雅黑" panose="020B0503020204020204" pitchFamily="34" charset="-122"/>
                </a:endParaRPr>
              </a:p>
              <a:p>
                <a:pPr algn="ctr"/>
                <a:r>
                  <a:rPr lang="zh-CN" altLang="en-US" sz="1400">
                    <a:solidFill>
                      <a:srgbClr val="000000"/>
                    </a:solidFill>
                    <a:latin typeface="微软雅黑" panose="020B0503020204020204" pitchFamily="34" charset="-122"/>
                    <a:ea typeface="微软雅黑" panose="020B0503020204020204" pitchFamily="34" charset="-122"/>
                  </a:rPr>
                  <a:t>抢占细分场景</a:t>
                </a:r>
              </a:p>
            </p:txBody>
          </p:sp>
        </p:grpSp>
      </p:grpSp>
      <p:sp>
        <p:nvSpPr>
          <p:cNvPr id="275459" name="文本框 40">
            <a:extLst>
              <a:ext uri="{FF2B5EF4-FFF2-40B4-BE49-F238E27FC236}">
                <a16:creationId xmlns="" xmlns:a16="http://schemas.microsoft.com/office/drawing/2014/main" id="{BEB7DD11-DF46-2B4F-9AF1-D3D201FD3F61}"/>
              </a:ext>
            </a:extLst>
          </p:cNvPr>
          <p:cNvSpPr txBox="1">
            <a:spLocks noChangeArrowheads="1"/>
          </p:cNvSpPr>
          <p:nvPr/>
        </p:nvSpPr>
        <p:spPr bwMode="auto">
          <a:xfrm>
            <a:off x="1831975" y="1682750"/>
            <a:ext cx="2894013"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en-US" altLang="zh-CN" sz="3600" b="1" i="1">
                <a:solidFill>
                  <a:srgbClr val="000000"/>
                </a:solidFill>
                <a:latin typeface="微软雅黑" panose="020B0503020204020204" pitchFamily="34" charset="-122"/>
                <a:ea typeface="微软雅黑" panose="020B0503020204020204" pitchFamily="34" charset="-122"/>
              </a:rPr>
              <a:t>98%</a:t>
            </a:r>
            <a:r>
              <a:rPr lang="zh-CN" altLang="en-US" sz="3600" b="1" i="1">
                <a:solidFill>
                  <a:srgbClr val="000000"/>
                </a:solidFill>
                <a:latin typeface="微软雅黑" panose="020B0503020204020204" pitchFamily="34" charset="-122"/>
                <a:ea typeface="微软雅黑" panose="020B0503020204020204" pitchFamily="34" charset="-122"/>
              </a:rPr>
              <a:t>     </a:t>
            </a:r>
            <a:r>
              <a:rPr lang="zh-CN" altLang="en-US" sz="1800" i="1">
                <a:solidFill>
                  <a:srgbClr val="000000"/>
                </a:solidFill>
                <a:latin typeface="微软雅黑" panose="020B0503020204020204" pitchFamily="34" charset="-122"/>
                <a:ea typeface="微软雅黑" panose="020B0503020204020204" pitchFamily="34" charset="-122"/>
              </a:rPr>
              <a:t>网民覆盖</a:t>
            </a:r>
            <a:endParaRPr lang="en-US" altLang="zh-CN" sz="1800" i="1">
              <a:solidFill>
                <a:srgbClr val="000000"/>
              </a:solidFill>
              <a:latin typeface="微软雅黑" panose="020B0503020204020204" pitchFamily="34" charset="-122"/>
              <a:ea typeface="微软雅黑" panose="020B0503020204020204" pitchFamily="34" charset="-122"/>
            </a:endParaRPr>
          </a:p>
          <a:p>
            <a:r>
              <a:rPr lang="en-US" altLang="zh-CN" sz="3200" b="1" i="1">
                <a:solidFill>
                  <a:srgbClr val="000000"/>
                </a:solidFill>
                <a:latin typeface="微软雅黑" panose="020B0503020204020204" pitchFamily="34" charset="-122"/>
                <a:ea typeface="微软雅黑" panose="020B0503020204020204" pitchFamily="34" charset="-122"/>
              </a:rPr>
              <a:t>1.6</a:t>
            </a:r>
            <a:r>
              <a:rPr lang="zh-CN" altLang="en-US" sz="3200" b="1" i="1">
                <a:solidFill>
                  <a:srgbClr val="000000"/>
                </a:solidFill>
                <a:latin typeface="微软雅黑" panose="020B0503020204020204" pitchFamily="34" charset="-122"/>
                <a:ea typeface="微软雅黑" panose="020B0503020204020204" pitchFamily="34" charset="-122"/>
              </a:rPr>
              <a:t>亿</a:t>
            </a:r>
            <a:r>
              <a:rPr lang="en-US" altLang="zh-CN" sz="3200" b="1" i="1">
                <a:solidFill>
                  <a:srgbClr val="000000"/>
                </a:solidFill>
                <a:latin typeface="微软雅黑" panose="020B0503020204020204" pitchFamily="34" charset="-122"/>
                <a:ea typeface="微软雅黑" panose="020B0503020204020204" pitchFamily="34" charset="-122"/>
              </a:rPr>
              <a:t>+</a:t>
            </a:r>
            <a:r>
              <a:rPr lang="zh-CN" altLang="en-US" b="1" i="1">
                <a:solidFill>
                  <a:srgbClr val="000000"/>
                </a:solidFill>
                <a:latin typeface="微软雅黑" panose="020B0503020204020204" pitchFamily="34" charset="-122"/>
                <a:ea typeface="微软雅黑" panose="020B0503020204020204" pitchFamily="34" charset="-122"/>
              </a:rPr>
              <a:t> </a:t>
            </a:r>
            <a:r>
              <a:rPr lang="zh-CN" altLang="en-US" sz="1800" i="1">
                <a:solidFill>
                  <a:srgbClr val="000000"/>
                </a:solidFill>
                <a:latin typeface="微软雅黑" panose="020B0503020204020204" pitchFamily="34" charset="-122"/>
                <a:ea typeface="微软雅黑" panose="020B0503020204020204" pitchFamily="34" charset="-122"/>
              </a:rPr>
              <a:t>信息流日活</a:t>
            </a:r>
          </a:p>
        </p:txBody>
      </p:sp>
      <p:sp>
        <p:nvSpPr>
          <p:cNvPr id="275460" name="文本框 41">
            <a:extLst>
              <a:ext uri="{FF2B5EF4-FFF2-40B4-BE49-F238E27FC236}">
                <a16:creationId xmlns="" xmlns:a16="http://schemas.microsoft.com/office/drawing/2014/main" id="{A7D4ACD0-6035-F649-8BB7-DCE8E412BC8C}"/>
              </a:ext>
            </a:extLst>
          </p:cNvPr>
          <p:cNvSpPr txBox="1">
            <a:spLocks noChangeArrowheads="1"/>
          </p:cNvSpPr>
          <p:nvPr/>
        </p:nvSpPr>
        <p:spPr bwMode="auto">
          <a:xfrm>
            <a:off x="7065963" y="1682750"/>
            <a:ext cx="3622675"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en-US" altLang="zh-CN" sz="3600" b="1" i="1">
                <a:solidFill>
                  <a:srgbClr val="000000"/>
                </a:solidFill>
                <a:latin typeface="微软雅黑" panose="020B0503020204020204" pitchFamily="34" charset="-122"/>
                <a:ea typeface="微软雅黑" panose="020B0503020204020204" pitchFamily="34" charset="-122"/>
              </a:rPr>
              <a:t>100</a:t>
            </a:r>
            <a:r>
              <a:rPr lang="zh-CN" altLang="en-US" sz="3600" b="1" i="1">
                <a:solidFill>
                  <a:srgbClr val="000000"/>
                </a:solidFill>
                <a:latin typeface="微软雅黑" panose="020B0503020204020204" pitchFamily="34" charset="-122"/>
                <a:ea typeface="微软雅黑" panose="020B0503020204020204" pitchFamily="34" charset="-122"/>
              </a:rPr>
              <a:t>亿</a:t>
            </a:r>
            <a:r>
              <a:rPr lang="en-US" altLang="zh-CN" sz="3600" b="1" i="1">
                <a:solidFill>
                  <a:srgbClr val="000000"/>
                </a:solidFill>
                <a:latin typeface="微软雅黑" panose="020B0503020204020204" pitchFamily="34" charset="-122"/>
                <a:ea typeface="微软雅黑" panose="020B0503020204020204" pitchFamily="34" charset="-122"/>
              </a:rPr>
              <a:t>+</a:t>
            </a:r>
            <a:r>
              <a:rPr lang="zh-CN" altLang="en-US" sz="3600" b="1" i="1">
                <a:solidFill>
                  <a:srgbClr val="000000"/>
                </a:solidFill>
                <a:latin typeface="微软雅黑" panose="020B0503020204020204" pitchFamily="34" charset="-122"/>
                <a:ea typeface="微软雅黑" panose="020B0503020204020204" pitchFamily="34" charset="-122"/>
              </a:rPr>
              <a:t>  </a:t>
            </a:r>
            <a:r>
              <a:rPr lang="zh-CN" altLang="en-US" sz="1800" i="1">
                <a:solidFill>
                  <a:srgbClr val="000000"/>
                </a:solidFill>
                <a:latin typeface="微软雅黑" panose="020B0503020204020204" pitchFamily="34" charset="-122"/>
                <a:ea typeface="微软雅黑" panose="020B0503020204020204" pitchFamily="34" charset="-122"/>
              </a:rPr>
              <a:t>日均广告流量</a:t>
            </a:r>
            <a:endParaRPr lang="en-US" altLang="zh-CN" sz="1800" i="1">
              <a:solidFill>
                <a:srgbClr val="000000"/>
              </a:solidFill>
              <a:latin typeface="微软雅黑" panose="020B0503020204020204" pitchFamily="34" charset="-122"/>
              <a:ea typeface="微软雅黑" panose="020B0503020204020204" pitchFamily="34" charset="-122"/>
            </a:endParaRPr>
          </a:p>
          <a:p>
            <a:r>
              <a:rPr lang="en-US" altLang="zh-CN" sz="3200" b="1" i="1">
                <a:solidFill>
                  <a:srgbClr val="000000"/>
                </a:solidFill>
                <a:latin typeface="微软雅黑" panose="020B0503020204020204" pitchFamily="34" charset="-122"/>
                <a:ea typeface="微软雅黑" panose="020B0503020204020204" pitchFamily="34" charset="-122"/>
              </a:rPr>
              <a:t>7</a:t>
            </a:r>
            <a:r>
              <a:rPr lang="zh-CN" altLang="en-US" sz="3200" b="1" i="1">
                <a:solidFill>
                  <a:srgbClr val="000000"/>
                </a:solidFill>
                <a:latin typeface="微软雅黑" panose="020B0503020204020204" pitchFamily="34" charset="-122"/>
                <a:ea typeface="微软雅黑" panose="020B0503020204020204" pitchFamily="34" charset="-122"/>
              </a:rPr>
              <a:t>亿</a:t>
            </a:r>
            <a:r>
              <a:rPr lang="en-US" altLang="zh-CN" sz="3200" b="1" i="1">
                <a:solidFill>
                  <a:srgbClr val="000000"/>
                </a:solidFill>
                <a:latin typeface="微软雅黑" panose="020B0503020204020204" pitchFamily="34" charset="-122"/>
                <a:ea typeface="微软雅黑" panose="020B0503020204020204" pitchFamily="34" charset="-122"/>
              </a:rPr>
              <a:t>+</a:t>
            </a:r>
            <a:r>
              <a:rPr lang="zh-CN" altLang="en-US" i="1">
                <a:solidFill>
                  <a:srgbClr val="000000"/>
                </a:solidFill>
                <a:latin typeface="微软雅黑" panose="020B0503020204020204" pitchFamily="34" charset="-122"/>
                <a:ea typeface="微软雅黑" panose="020B0503020204020204" pitchFamily="34" charset="-122"/>
              </a:rPr>
              <a:t>        </a:t>
            </a:r>
            <a:r>
              <a:rPr lang="zh-CN" altLang="en-US" sz="1800" i="1">
                <a:solidFill>
                  <a:srgbClr val="000000"/>
                </a:solidFill>
                <a:latin typeface="微软雅黑" panose="020B0503020204020204" pitchFamily="34" charset="-122"/>
                <a:ea typeface="微软雅黑" panose="020B0503020204020204" pitchFamily="34" charset="-122"/>
              </a:rPr>
              <a:t>网民大数据画像</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 24">
            <a:extLst>
              <a:ext uri="{FF2B5EF4-FFF2-40B4-BE49-F238E27FC236}">
                <a16:creationId xmlns="" xmlns:a16="http://schemas.microsoft.com/office/drawing/2014/main" id="{87001C20-DAC7-3543-AB1B-F02AB8A03A5B}"/>
              </a:ext>
            </a:extLst>
          </p:cNvPr>
          <p:cNvGrpSpPr/>
          <p:nvPr/>
        </p:nvGrpSpPr>
        <p:grpSpPr>
          <a:xfrm>
            <a:off x="1220303" y="2836881"/>
            <a:ext cx="1644698" cy="2112412"/>
            <a:chOff x="971816" y="3110066"/>
            <a:chExt cx="1109377" cy="1357666"/>
          </a:xfrm>
          <a:solidFill>
            <a:srgbClr val="40937D"/>
          </a:solidFill>
        </p:grpSpPr>
        <p:sp>
          <p:nvSpPr>
            <p:cNvPr id="26" name="圆角矩形 3">
              <a:extLst>
                <a:ext uri="{FF2B5EF4-FFF2-40B4-BE49-F238E27FC236}">
                  <a16:creationId xmlns="" xmlns:a16="http://schemas.microsoft.com/office/drawing/2014/main" id="{931BB3CF-2C15-B34C-877F-26BA84275F1E}"/>
                </a:ext>
              </a:extLst>
            </p:cNvPr>
            <p:cNvSpPr>
              <a:spLocks noChangeAspect="1"/>
            </p:cNvSpPr>
            <p:nvPr/>
          </p:nvSpPr>
          <p:spPr bwMode="auto">
            <a:xfrm>
              <a:off x="971816" y="3110066"/>
              <a:ext cx="1109377" cy="1011871"/>
            </a:xfrm>
            <a:prstGeom prst="roundRect">
              <a:avLst>
                <a:gd name="adj" fmla="val 16667"/>
              </a:avLst>
            </a:prstGeom>
            <a:grpFill/>
            <a:ln w="19050">
              <a:solidFill>
                <a:schemeClr val="bg1"/>
              </a:solidFill>
              <a:round/>
              <a:headEnd/>
              <a:tailEnd/>
            </a:ln>
            <a:extLst/>
          </p:spPr>
          <p:txBody>
            <a:bodyPr anchor="ctr"/>
            <a:lstStyle>
              <a:lvl1pPr>
                <a:lnSpc>
                  <a:spcPct val="125000"/>
                </a:lnSpc>
                <a:spcBef>
                  <a:spcPts val="1000"/>
                </a:spcBef>
                <a:buFont typeface="Arial" charset="0"/>
                <a:buChar char="•"/>
                <a:defRPr sz="2000">
                  <a:solidFill>
                    <a:schemeClr val="tx1"/>
                  </a:solidFill>
                  <a:latin typeface="Segoe UI" charset="0"/>
                  <a:ea typeface="微软雅黑" charset="-122"/>
                </a:defRPr>
              </a:lvl1pPr>
              <a:lvl2pPr marL="742950" indent="-285750">
                <a:lnSpc>
                  <a:spcPct val="125000"/>
                </a:lnSpc>
                <a:spcBef>
                  <a:spcPts val="500"/>
                </a:spcBef>
                <a:buFont typeface="Arial" charset="0"/>
                <a:buChar char="•"/>
                <a:defRPr>
                  <a:solidFill>
                    <a:schemeClr val="tx1"/>
                  </a:solidFill>
                  <a:latin typeface="Segoe UI" charset="0"/>
                  <a:ea typeface="微软雅黑" charset="-122"/>
                </a:defRPr>
              </a:lvl2pPr>
              <a:lvl3pPr marL="1143000" indent="-228600">
                <a:lnSpc>
                  <a:spcPct val="125000"/>
                </a:lnSpc>
                <a:spcBef>
                  <a:spcPts val="500"/>
                </a:spcBef>
                <a:buFont typeface="Arial" charset="0"/>
                <a:buChar char="•"/>
                <a:defRPr sz="1600">
                  <a:solidFill>
                    <a:schemeClr val="tx1"/>
                  </a:solidFill>
                  <a:latin typeface="Segoe UI" charset="0"/>
                  <a:ea typeface="微软雅黑" charset="-122"/>
                </a:defRPr>
              </a:lvl3pPr>
              <a:lvl4pPr marL="1600200" indent="-228600">
                <a:lnSpc>
                  <a:spcPct val="125000"/>
                </a:lnSpc>
                <a:spcBef>
                  <a:spcPts val="500"/>
                </a:spcBef>
                <a:buFont typeface="Arial" charset="0"/>
                <a:buChar char="•"/>
                <a:defRPr sz="1400">
                  <a:solidFill>
                    <a:schemeClr val="tx1"/>
                  </a:solidFill>
                  <a:latin typeface="Segoe UI" charset="0"/>
                  <a:ea typeface="微软雅黑" charset="-122"/>
                </a:defRPr>
              </a:lvl4pPr>
              <a:lvl5pPr marL="2057400" indent="-228600">
                <a:lnSpc>
                  <a:spcPct val="125000"/>
                </a:lnSpc>
                <a:spcBef>
                  <a:spcPts val="500"/>
                </a:spcBef>
                <a:buFont typeface="Arial" charset="0"/>
                <a:buChar char="•"/>
                <a:defRPr sz="1400">
                  <a:solidFill>
                    <a:schemeClr val="tx1"/>
                  </a:solidFill>
                  <a:latin typeface="Segoe UI" charset="0"/>
                  <a:ea typeface="微软雅黑" charset="-122"/>
                </a:defRPr>
              </a:lvl5pPr>
              <a:lvl6pPr marL="25146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6pPr>
              <a:lvl7pPr marL="29718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7pPr>
              <a:lvl8pPr marL="34290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8pPr>
              <a:lvl9pPr marL="38862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9pPr>
            </a:lstStyle>
            <a:p>
              <a:pPr algn="ctr" eaLnBrk="1" hangingPunct="1">
                <a:lnSpc>
                  <a:spcPct val="100000"/>
                </a:lnSpc>
                <a:spcBef>
                  <a:spcPct val="0"/>
                </a:spcBef>
                <a:buFont typeface="Arial" charset="0"/>
                <a:buNone/>
                <a:defRPr/>
              </a:pPr>
              <a:endParaRPr lang="zh-CN" altLang="en-US" sz="1800">
                <a:solidFill>
                  <a:srgbClr val="FFFFFF"/>
                </a:solidFill>
                <a:latin typeface="微软雅黑"/>
                <a:ea typeface="微软雅黑"/>
                <a:cs typeface="微软雅黑"/>
              </a:endParaRPr>
            </a:p>
          </p:txBody>
        </p:sp>
        <p:sp>
          <p:nvSpPr>
            <p:cNvPr id="27" name="文本框 9">
              <a:extLst>
                <a:ext uri="{FF2B5EF4-FFF2-40B4-BE49-F238E27FC236}">
                  <a16:creationId xmlns="" xmlns:a16="http://schemas.microsoft.com/office/drawing/2014/main" id="{321F3147-8FE6-C14F-A822-C372AAC9F7E0}"/>
                </a:ext>
              </a:extLst>
            </p:cNvPr>
            <p:cNvSpPr txBox="1">
              <a:spLocks noChangeArrowheads="1"/>
            </p:cNvSpPr>
            <p:nvPr/>
          </p:nvSpPr>
          <p:spPr bwMode="auto">
            <a:xfrm>
              <a:off x="1049842" y="4217172"/>
              <a:ext cx="954963" cy="2505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charset="0"/>
                <a:buChar char="•"/>
                <a:defRPr sz="2000">
                  <a:solidFill>
                    <a:schemeClr val="tx1"/>
                  </a:solidFill>
                  <a:latin typeface="Segoe UI" charset="0"/>
                  <a:ea typeface="微软雅黑" charset="-122"/>
                </a:defRPr>
              </a:lvl1pPr>
              <a:lvl2pPr marL="742950" indent="-285750">
                <a:lnSpc>
                  <a:spcPct val="125000"/>
                </a:lnSpc>
                <a:spcBef>
                  <a:spcPts val="500"/>
                </a:spcBef>
                <a:buFont typeface="Arial" charset="0"/>
                <a:buChar char="•"/>
                <a:defRPr>
                  <a:solidFill>
                    <a:schemeClr val="tx1"/>
                  </a:solidFill>
                  <a:latin typeface="Segoe UI" charset="0"/>
                  <a:ea typeface="微软雅黑" charset="-122"/>
                </a:defRPr>
              </a:lvl2pPr>
              <a:lvl3pPr marL="1143000" indent="-228600">
                <a:lnSpc>
                  <a:spcPct val="125000"/>
                </a:lnSpc>
                <a:spcBef>
                  <a:spcPts val="500"/>
                </a:spcBef>
                <a:buFont typeface="Arial" charset="0"/>
                <a:buChar char="•"/>
                <a:defRPr sz="1600">
                  <a:solidFill>
                    <a:schemeClr val="tx1"/>
                  </a:solidFill>
                  <a:latin typeface="Segoe UI" charset="0"/>
                  <a:ea typeface="微软雅黑" charset="-122"/>
                </a:defRPr>
              </a:lvl3pPr>
              <a:lvl4pPr marL="1600200" indent="-228600">
                <a:lnSpc>
                  <a:spcPct val="125000"/>
                </a:lnSpc>
                <a:spcBef>
                  <a:spcPts val="500"/>
                </a:spcBef>
                <a:buFont typeface="Arial" charset="0"/>
                <a:buChar char="•"/>
                <a:defRPr sz="1400">
                  <a:solidFill>
                    <a:schemeClr val="tx1"/>
                  </a:solidFill>
                  <a:latin typeface="Segoe UI" charset="0"/>
                  <a:ea typeface="微软雅黑" charset="-122"/>
                </a:defRPr>
              </a:lvl4pPr>
              <a:lvl5pPr marL="2057400" indent="-228600">
                <a:lnSpc>
                  <a:spcPct val="125000"/>
                </a:lnSpc>
                <a:spcBef>
                  <a:spcPts val="500"/>
                </a:spcBef>
                <a:buFont typeface="Arial" charset="0"/>
                <a:buChar char="•"/>
                <a:defRPr sz="1400">
                  <a:solidFill>
                    <a:schemeClr val="tx1"/>
                  </a:solidFill>
                  <a:latin typeface="Segoe UI" charset="0"/>
                  <a:ea typeface="微软雅黑" charset="-122"/>
                </a:defRPr>
              </a:lvl5pPr>
              <a:lvl6pPr marL="25146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6pPr>
              <a:lvl7pPr marL="29718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7pPr>
              <a:lvl8pPr marL="34290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8pPr>
              <a:lvl9pPr marL="38862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9pPr>
            </a:lstStyle>
            <a:p>
              <a:pPr algn="ctr" eaLnBrk="1" hangingPunct="1">
                <a:spcBef>
                  <a:spcPct val="0"/>
                </a:spcBef>
                <a:spcAft>
                  <a:spcPts val="800"/>
                </a:spcAft>
                <a:buFont typeface="Arial" charset="0"/>
                <a:buNone/>
                <a:defRPr/>
              </a:pPr>
              <a:r>
                <a:rPr lang="zh-CN" altLang="en-US" sz="1600" dirty="0">
                  <a:solidFill>
                    <a:srgbClr val="FFFFFF"/>
                  </a:solidFill>
                  <a:latin typeface="微软雅黑"/>
                  <a:ea typeface="微软雅黑"/>
                  <a:cs typeface="微软雅黑"/>
                </a:rPr>
                <a:t>更充沛的流量</a:t>
              </a:r>
            </a:p>
          </p:txBody>
        </p:sp>
        <p:sp>
          <p:nvSpPr>
            <p:cNvPr id="28" name="KSO_Shape">
              <a:extLst>
                <a:ext uri="{FF2B5EF4-FFF2-40B4-BE49-F238E27FC236}">
                  <a16:creationId xmlns="" xmlns:a16="http://schemas.microsoft.com/office/drawing/2014/main" id="{8645040E-113E-ED42-AD1B-CAF175D274E0}"/>
                </a:ext>
              </a:extLst>
            </p:cNvPr>
            <p:cNvSpPr>
              <a:spLocks noChangeAspect="1"/>
            </p:cNvSpPr>
            <p:nvPr/>
          </p:nvSpPr>
          <p:spPr bwMode="auto">
            <a:xfrm>
              <a:off x="1156169" y="3281191"/>
              <a:ext cx="740672" cy="669621"/>
            </a:xfrm>
            <a:custGeom>
              <a:avLst/>
              <a:gdLst>
                <a:gd name="T0" fmla="*/ 0 w 2262188"/>
                <a:gd name="T1" fmla="*/ 0 h 2241550"/>
                <a:gd name="T2" fmla="*/ 0 w 2262188"/>
                <a:gd name="T3" fmla="*/ 0 h 2241550"/>
                <a:gd name="T4" fmla="*/ 0 w 2262188"/>
                <a:gd name="T5" fmla="*/ 0 h 2241550"/>
                <a:gd name="T6" fmla="*/ 0 w 2262188"/>
                <a:gd name="T7" fmla="*/ 0 h 2241550"/>
                <a:gd name="T8" fmla="*/ 0 w 2262188"/>
                <a:gd name="T9" fmla="*/ 0 h 2241550"/>
                <a:gd name="T10" fmla="*/ 0 w 2262188"/>
                <a:gd name="T11" fmla="*/ 0 h 2241550"/>
                <a:gd name="T12" fmla="*/ 0 w 2262188"/>
                <a:gd name="T13" fmla="*/ 0 h 2241550"/>
                <a:gd name="T14" fmla="*/ 0 w 2262188"/>
                <a:gd name="T15" fmla="*/ 0 h 2241550"/>
                <a:gd name="T16" fmla="*/ 0 w 2262188"/>
                <a:gd name="T17" fmla="*/ 0 h 2241550"/>
                <a:gd name="T18" fmla="*/ 0 w 2262188"/>
                <a:gd name="T19" fmla="*/ 0 h 2241550"/>
                <a:gd name="T20" fmla="*/ 0 w 2262188"/>
                <a:gd name="T21" fmla="*/ 0 h 2241550"/>
                <a:gd name="T22" fmla="*/ 0 w 2262188"/>
                <a:gd name="T23" fmla="*/ 0 h 2241550"/>
                <a:gd name="T24" fmla="*/ 0 w 2262188"/>
                <a:gd name="T25" fmla="*/ 0 h 2241550"/>
                <a:gd name="T26" fmla="*/ 0 w 2262188"/>
                <a:gd name="T27" fmla="*/ 0 h 2241550"/>
                <a:gd name="T28" fmla="*/ 0 w 2262188"/>
                <a:gd name="T29" fmla="*/ 0 h 2241550"/>
                <a:gd name="T30" fmla="*/ 0 w 2262188"/>
                <a:gd name="T31" fmla="*/ 0 h 2241550"/>
                <a:gd name="T32" fmla="*/ 0 w 2262188"/>
                <a:gd name="T33" fmla="*/ 0 h 2241550"/>
                <a:gd name="T34" fmla="*/ 0 w 2262188"/>
                <a:gd name="T35" fmla="*/ 0 h 2241550"/>
                <a:gd name="T36" fmla="*/ 0 w 2262188"/>
                <a:gd name="T37" fmla="*/ 0 h 2241550"/>
                <a:gd name="T38" fmla="*/ 0 w 2262188"/>
                <a:gd name="T39" fmla="*/ 0 h 2241550"/>
                <a:gd name="T40" fmla="*/ 0 w 2262188"/>
                <a:gd name="T41" fmla="*/ 0 h 2241550"/>
                <a:gd name="T42" fmla="*/ 0 w 2262188"/>
                <a:gd name="T43" fmla="*/ 0 h 2241550"/>
                <a:gd name="T44" fmla="*/ 0 w 2262188"/>
                <a:gd name="T45" fmla="*/ 0 h 2241550"/>
                <a:gd name="T46" fmla="*/ 0 w 2262188"/>
                <a:gd name="T47" fmla="*/ 0 h 2241550"/>
                <a:gd name="T48" fmla="*/ 0 w 2262188"/>
                <a:gd name="T49" fmla="*/ 0 h 2241550"/>
                <a:gd name="T50" fmla="*/ 0 w 2262188"/>
                <a:gd name="T51" fmla="*/ 0 h 2241550"/>
                <a:gd name="T52" fmla="*/ 0 w 2262188"/>
                <a:gd name="T53" fmla="*/ 0 h 2241550"/>
                <a:gd name="T54" fmla="*/ 0 w 2262188"/>
                <a:gd name="T55" fmla="*/ 0 h 2241550"/>
                <a:gd name="T56" fmla="*/ 0 w 2262188"/>
                <a:gd name="T57" fmla="*/ 0 h 2241550"/>
                <a:gd name="T58" fmla="*/ 0 w 2262188"/>
                <a:gd name="T59" fmla="*/ 0 h 2241550"/>
                <a:gd name="T60" fmla="*/ 0 w 2262188"/>
                <a:gd name="T61" fmla="*/ 0 h 2241550"/>
                <a:gd name="T62" fmla="*/ 0 w 2262188"/>
                <a:gd name="T63" fmla="*/ 0 h 2241550"/>
                <a:gd name="T64" fmla="*/ 0 w 2262188"/>
                <a:gd name="T65" fmla="*/ 0 h 2241550"/>
                <a:gd name="T66" fmla="*/ 0 w 2262188"/>
                <a:gd name="T67" fmla="*/ 0 h 2241550"/>
                <a:gd name="T68" fmla="*/ 0 w 2262188"/>
                <a:gd name="T69" fmla="*/ 0 h 2241550"/>
                <a:gd name="T70" fmla="*/ 0 w 2262188"/>
                <a:gd name="T71" fmla="*/ 0 h 2241550"/>
                <a:gd name="T72" fmla="*/ 0 w 2262188"/>
                <a:gd name="T73" fmla="*/ 0 h 2241550"/>
                <a:gd name="T74" fmla="*/ 0 w 2262188"/>
                <a:gd name="T75" fmla="*/ 0 h 2241550"/>
                <a:gd name="T76" fmla="*/ 0 w 2262188"/>
                <a:gd name="T77" fmla="*/ 0 h 2241550"/>
                <a:gd name="T78" fmla="*/ 0 w 2262188"/>
                <a:gd name="T79" fmla="*/ 0 h 2241550"/>
                <a:gd name="T80" fmla="*/ 0 w 2262188"/>
                <a:gd name="T81" fmla="*/ 0 h 2241550"/>
                <a:gd name="T82" fmla="*/ 0 w 2262188"/>
                <a:gd name="T83" fmla="*/ 0 h 2241550"/>
                <a:gd name="T84" fmla="*/ 0 w 2262188"/>
                <a:gd name="T85" fmla="*/ 0 h 2241550"/>
                <a:gd name="T86" fmla="*/ 0 w 2262188"/>
                <a:gd name="T87" fmla="*/ 0 h 2241550"/>
                <a:gd name="T88" fmla="*/ 0 w 2262188"/>
                <a:gd name="T89" fmla="*/ 0 h 2241550"/>
                <a:gd name="T90" fmla="*/ 0 w 2262188"/>
                <a:gd name="T91" fmla="*/ 0 h 2241550"/>
                <a:gd name="T92" fmla="*/ 0 w 2262188"/>
                <a:gd name="T93" fmla="*/ 0 h 2241550"/>
                <a:gd name="T94" fmla="*/ 0 w 2262188"/>
                <a:gd name="T95" fmla="*/ 0 h 2241550"/>
                <a:gd name="T96" fmla="*/ 0 w 2262188"/>
                <a:gd name="T97" fmla="*/ 0 h 2241550"/>
                <a:gd name="T98" fmla="*/ 0 w 2262188"/>
                <a:gd name="T99" fmla="*/ 0 h 2241550"/>
                <a:gd name="T100" fmla="*/ 0 w 2262188"/>
                <a:gd name="T101" fmla="*/ 0 h 2241550"/>
                <a:gd name="T102" fmla="*/ 0 w 2262188"/>
                <a:gd name="T103" fmla="*/ 0 h 2241550"/>
                <a:gd name="T104" fmla="*/ 0 w 2262188"/>
                <a:gd name="T105" fmla="*/ 0 h 2241550"/>
                <a:gd name="T106" fmla="*/ 0 w 2262188"/>
                <a:gd name="T107" fmla="*/ 0 h 2241550"/>
                <a:gd name="T108" fmla="*/ 0 w 2262188"/>
                <a:gd name="T109" fmla="*/ 0 h 224155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262188" h="2241550">
                  <a:moveTo>
                    <a:pt x="1920875" y="1898650"/>
                  </a:moveTo>
                  <a:lnTo>
                    <a:pt x="1920875" y="1901598"/>
                  </a:lnTo>
                  <a:lnTo>
                    <a:pt x="1920875" y="1977571"/>
                  </a:lnTo>
                  <a:lnTo>
                    <a:pt x="1431239" y="2241550"/>
                  </a:lnTo>
                  <a:lnTo>
                    <a:pt x="966787" y="2131332"/>
                  </a:lnTo>
                  <a:lnTo>
                    <a:pt x="966787" y="2047648"/>
                  </a:lnTo>
                  <a:lnTo>
                    <a:pt x="1420802" y="2155372"/>
                  </a:lnTo>
                  <a:lnTo>
                    <a:pt x="1437365" y="2159227"/>
                  </a:lnTo>
                  <a:lnTo>
                    <a:pt x="1452113" y="2151289"/>
                  </a:lnTo>
                  <a:lnTo>
                    <a:pt x="1920875" y="1898650"/>
                  </a:lnTo>
                  <a:close/>
                  <a:moveTo>
                    <a:pt x="0" y="1817688"/>
                  </a:moveTo>
                  <a:lnTo>
                    <a:pt x="463550" y="1928451"/>
                  </a:lnTo>
                  <a:lnTo>
                    <a:pt x="463550" y="2012951"/>
                  </a:lnTo>
                  <a:lnTo>
                    <a:pt x="0" y="1901959"/>
                  </a:lnTo>
                  <a:lnTo>
                    <a:pt x="0" y="1848519"/>
                  </a:lnTo>
                  <a:lnTo>
                    <a:pt x="0" y="1817688"/>
                  </a:lnTo>
                  <a:close/>
                  <a:moveTo>
                    <a:pt x="1920875" y="1770063"/>
                  </a:moveTo>
                  <a:lnTo>
                    <a:pt x="1920875" y="1772784"/>
                  </a:lnTo>
                  <a:lnTo>
                    <a:pt x="1920875" y="1848984"/>
                  </a:lnTo>
                  <a:lnTo>
                    <a:pt x="1431239" y="2112963"/>
                  </a:lnTo>
                  <a:lnTo>
                    <a:pt x="966787" y="2002745"/>
                  </a:lnTo>
                  <a:lnTo>
                    <a:pt x="966787" y="1919061"/>
                  </a:lnTo>
                  <a:lnTo>
                    <a:pt x="1420802" y="2026784"/>
                  </a:lnTo>
                  <a:lnTo>
                    <a:pt x="1437365" y="2030867"/>
                  </a:lnTo>
                  <a:lnTo>
                    <a:pt x="1452113" y="2022702"/>
                  </a:lnTo>
                  <a:lnTo>
                    <a:pt x="1920875" y="1770063"/>
                  </a:lnTo>
                  <a:close/>
                  <a:moveTo>
                    <a:pt x="0" y="1689100"/>
                  </a:moveTo>
                  <a:lnTo>
                    <a:pt x="463550" y="1799189"/>
                  </a:lnTo>
                  <a:lnTo>
                    <a:pt x="463550" y="1882775"/>
                  </a:lnTo>
                  <a:lnTo>
                    <a:pt x="0" y="1772460"/>
                  </a:lnTo>
                  <a:lnTo>
                    <a:pt x="0" y="1719680"/>
                  </a:lnTo>
                  <a:lnTo>
                    <a:pt x="0" y="1689100"/>
                  </a:lnTo>
                  <a:close/>
                  <a:moveTo>
                    <a:pt x="1920875" y="1643063"/>
                  </a:moveTo>
                  <a:lnTo>
                    <a:pt x="1920875" y="1646009"/>
                  </a:lnTo>
                  <a:lnTo>
                    <a:pt x="1920875" y="1721932"/>
                  </a:lnTo>
                  <a:lnTo>
                    <a:pt x="1431239" y="1985963"/>
                  </a:lnTo>
                  <a:lnTo>
                    <a:pt x="966787" y="1875591"/>
                  </a:lnTo>
                  <a:lnTo>
                    <a:pt x="966787" y="1791963"/>
                  </a:lnTo>
                  <a:lnTo>
                    <a:pt x="1420802" y="1899841"/>
                  </a:lnTo>
                  <a:lnTo>
                    <a:pt x="1437365" y="1903694"/>
                  </a:lnTo>
                  <a:lnTo>
                    <a:pt x="1452113" y="1895762"/>
                  </a:lnTo>
                  <a:lnTo>
                    <a:pt x="1920875" y="1643063"/>
                  </a:lnTo>
                  <a:close/>
                  <a:moveTo>
                    <a:pt x="0" y="1562100"/>
                  </a:moveTo>
                  <a:lnTo>
                    <a:pt x="463550" y="1672189"/>
                  </a:lnTo>
                  <a:lnTo>
                    <a:pt x="463550" y="1755775"/>
                  </a:lnTo>
                  <a:lnTo>
                    <a:pt x="0" y="1645686"/>
                  </a:lnTo>
                  <a:lnTo>
                    <a:pt x="0" y="1592907"/>
                  </a:lnTo>
                  <a:lnTo>
                    <a:pt x="0" y="1562100"/>
                  </a:lnTo>
                  <a:close/>
                  <a:moveTo>
                    <a:pt x="1920875" y="1520825"/>
                  </a:moveTo>
                  <a:lnTo>
                    <a:pt x="1920875" y="1523996"/>
                  </a:lnTo>
                  <a:lnTo>
                    <a:pt x="1920875" y="1599869"/>
                  </a:lnTo>
                  <a:lnTo>
                    <a:pt x="1431239" y="1863725"/>
                  </a:lnTo>
                  <a:lnTo>
                    <a:pt x="966787" y="1753426"/>
                  </a:lnTo>
                  <a:lnTo>
                    <a:pt x="966787" y="1669853"/>
                  </a:lnTo>
                  <a:lnTo>
                    <a:pt x="1420802" y="1777660"/>
                  </a:lnTo>
                  <a:lnTo>
                    <a:pt x="1437365" y="1781511"/>
                  </a:lnTo>
                  <a:lnTo>
                    <a:pt x="1452113" y="1773584"/>
                  </a:lnTo>
                  <a:lnTo>
                    <a:pt x="1920875" y="1520825"/>
                  </a:lnTo>
                  <a:close/>
                  <a:moveTo>
                    <a:pt x="0" y="1439863"/>
                  </a:moveTo>
                  <a:lnTo>
                    <a:pt x="463550" y="1549725"/>
                  </a:lnTo>
                  <a:lnTo>
                    <a:pt x="463550" y="1633538"/>
                  </a:lnTo>
                  <a:lnTo>
                    <a:pt x="0" y="1523223"/>
                  </a:lnTo>
                  <a:lnTo>
                    <a:pt x="0" y="1470217"/>
                  </a:lnTo>
                  <a:lnTo>
                    <a:pt x="0" y="1439863"/>
                  </a:lnTo>
                  <a:close/>
                  <a:moveTo>
                    <a:pt x="1474701" y="1365250"/>
                  </a:moveTo>
                  <a:lnTo>
                    <a:pt x="1920875" y="1470932"/>
                  </a:lnTo>
                  <a:lnTo>
                    <a:pt x="1430878" y="1735138"/>
                  </a:lnTo>
                  <a:lnTo>
                    <a:pt x="984250" y="1629229"/>
                  </a:lnTo>
                  <a:lnTo>
                    <a:pt x="1044194" y="1597025"/>
                  </a:lnTo>
                  <a:lnTo>
                    <a:pt x="1304860" y="1658938"/>
                  </a:lnTo>
                  <a:lnTo>
                    <a:pt x="1305314" y="1658258"/>
                  </a:lnTo>
                  <a:lnTo>
                    <a:pt x="1309401" y="1656217"/>
                  </a:lnTo>
                  <a:lnTo>
                    <a:pt x="1313942" y="1654402"/>
                  </a:lnTo>
                  <a:lnTo>
                    <a:pt x="1318483" y="1652588"/>
                  </a:lnTo>
                  <a:lnTo>
                    <a:pt x="1323479" y="1651227"/>
                  </a:lnTo>
                  <a:lnTo>
                    <a:pt x="1328474" y="1649640"/>
                  </a:lnTo>
                  <a:lnTo>
                    <a:pt x="1333924" y="1648052"/>
                  </a:lnTo>
                  <a:lnTo>
                    <a:pt x="1339373" y="1646692"/>
                  </a:lnTo>
                  <a:lnTo>
                    <a:pt x="1345050" y="1645784"/>
                  </a:lnTo>
                  <a:lnTo>
                    <a:pt x="1350953" y="1644650"/>
                  </a:lnTo>
                  <a:lnTo>
                    <a:pt x="1357311" y="1643743"/>
                  </a:lnTo>
                  <a:lnTo>
                    <a:pt x="1369572" y="1642383"/>
                  </a:lnTo>
                  <a:lnTo>
                    <a:pt x="1382515" y="1641249"/>
                  </a:lnTo>
                  <a:lnTo>
                    <a:pt x="1395684" y="1641022"/>
                  </a:lnTo>
                  <a:lnTo>
                    <a:pt x="1403177" y="1641249"/>
                  </a:lnTo>
                  <a:lnTo>
                    <a:pt x="1410897" y="1641475"/>
                  </a:lnTo>
                  <a:lnTo>
                    <a:pt x="1418617" y="1642156"/>
                  </a:lnTo>
                  <a:lnTo>
                    <a:pt x="1426110" y="1642836"/>
                  </a:lnTo>
                  <a:lnTo>
                    <a:pt x="1433603" y="1643743"/>
                  </a:lnTo>
                  <a:lnTo>
                    <a:pt x="1441096" y="1644650"/>
                  </a:lnTo>
                  <a:lnTo>
                    <a:pt x="1448362" y="1646011"/>
                  </a:lnTo>
                  <a:lnTo>
                    <a:pt x="1455401" y="1647599"/>
                  </a:lnTo>
                  <a:lnTo>
                    <a:pt x="1460623" y="1648959"/>
                  </a:lnTo>
                  <a:lnTo>
                    <a:pt x="1707665" y="1516063"/>
                  </a:lnTo>
                  <a:lnTo>
                    <a:pt x="1701989" y="1514702"/>
                  </a:lnTo>
                  <a:lnTo>
                    <a:pt x="1693133" y="1512434"/>
                  </a:lnTo>
                  <a:lnTo>
                    <a:pt x="1685186" y="1509713"/>
                  </a:lnTo>
                  <a:lnTo>
                    <a:pt x="1677920" y="1506991"/>
                  </a:lnTo>
                  <a:lnTo>
                    <a:pt x="1671790" y="1503816"/>
                  </a:lnTo>
                  <a:lnTo>
                    <a:pt x="1666340" y="1500641"/>
                  </a:lnTo>
                  <a:lnTo>
                    <a:pt x="1664070" y="1499054"/>
                  </a:lnTo>
                  <a:lnTo>
                    <a:pt x="1662026" y="1497240"/>
                  </a:lnTo>
                  <a:lnTo>
                    <a:pt x="1659983" y="1495652"/>
                  </a:lnTo>
                  <a:lnTo>
                    <a:pt x="1658393" y="1493838"/>
                  </a:lnTo>
                  <a:lnTo>
                    <a:pt x="1657031" y="1492023"/>
                  </a:lnTo>
                  <a:lnTo>
                    <a:pt x="1655668" y="1490209"/>
                  </a:lnTo>
                  <a:lnTo>
                    <a:pt x="1654987" y="1488395"/>
                  </a:lnTo>
                  <a:lnTo>
                    <a:pt x="1654306" y="1486581"/>
                  </a:lnTo>
                  <a:lnTo>
                    <a:pt x="1653852" y="1484540"/>
                  </a:lnTo>
                  <a:lnTo>
                    <a:pt x="1653625" y="1482725"/>
                  </a:lnTo>
                  <a:lnTo>
                    <a:pt x="1653625" y="1480911"/>
                  </a:lnTo>
                  <a:lnTo>
                    <a:pt x="1654306" y="1479097"/>
                  </a:lnTo>
                  <a:lnTo>
                    <a:pt x="1654760" y="1477282"/>
                  </a:lnTo>
                  <a:lnTo>
                    <a:pt x="1655441" y="1475241"/>
                  </a:lnTo>
                  <a:lnTo>
                    <a:pt x="1656577" y="1473427"/>
                  </a:lnTo>
                  <a:lnTo>
                    <a:pt x="1658166" y="1471613"/>
                  </a:lnTo>
                  <a:lnTo>
                    <a:pt x="1659528" y="1469798"/>
                  </a:lnTo>
                  <a:lnTo>
                    <a:pt x="1661345" y="1467984"/>
                  </a:lnTo>
                  <a:lnTo>
                    <a:pt x="1663843" y="1466170"/>
                  </a:lnTo>
                  <a:lnTo>
                    <a:pt x="1666113" y="1464356"/>
                  </a:lnTo>
                  <a:lnTo>
                    <a:pt x="1668611" y="1462768"/>
                  </a:lnTo>
                  <a:lnTo>
                    <a:pt x="1671790" y="1461181"/>
                  </a:lnTo>
                  <a:lnTo>
                    <a:pt x="1675650" y="1459366"/>
                  </a:lnTo>
                  <a:lnTo>
                    <a:pt x="1414984" y="1397454"/>
                  </a:lnTo>
                  <a:lnTo>
                    <a:pt x="1474701" y="1365250"/>
                  </a:lnTo>
                  <a:close/>
                  <a:moveTo>
                    <a:pt x="995838" y="1258888"/>
                  </a:moveTo>
                  <a:lnTo>
                    <a:pt x="1393825" y="1352349"/>
                  </a:lnTo>
                  <a:lnTo>
                    <a:pt x="918237" y="1608912"/>
                  </a:lnTo>
                  <a:lnTo>
                    <a:pt x="918237" y="2111376"/>
                  </a:lnTo>
                  <a:lnTo>
                    <a:pt x="512762" y="2014286"/>
                  </a:lnTo>
                  <a:lnTo>
                    <a:pt x="512762" y="1518854"/>
                  </a:lnTo>
                  <a:lnTo>
                    <a:pt x="995838" y="1258888"/>
                  </a:lnTo>
                  <a:close/>
                  <a:moveTo>
                    <a:pt x="489738" y="1130300"/>
                  </a:moveTo>
                  <a:lnTo>
                    <a:pt x="935038" y="1236110"/>
                  </a:lnTo>
                  <a:lnTo>
                    <a:pt x="875408" y="1268353"/>
                  </a:lnTo>
                  <a:lnTo>
                    <a:pt x="610586" y="1205457"/>
                  </a:lnTo>
                  <a:lnTo>
                    <a:pt x="606959" y="1207501"/>
                  </a:lnTo>
                  <a:lnTo>
                    <a:pt x="603104" y="1209544"/>
                  </a:lnTo>
                  <a:lnTo>
                    <a:pt x="598796" y="1211588"/>
                  </a:lnTo>
                  <a:lnTo>
                    <a:pt x="594035" y="1213404"/>
                  </a:lnTo>
                  <a:lnTo>
                    <a:pt x="589274" y="1214994"/>
                  </a:lnTo>
                  <a:lnTo>
                    <a:pt x="584059" y="1216583"/>
                  </a:lnTo>
                  <a:lnTo>
                    <a:pt x="578617" y="1218172"/>
                  </a:lnTo>
                  <a:lnTo>
                    <a:pt x="573176" y="1219308"/>
                  </a:lnTo>
                  <a:lnTo>
                    <a:pt x="567281" y="1220443"/>
                  </a:lnTo>
                  <a:lnTo>
                    <a:pt x="561386" y="1221351"/>
                  </a:lnTo>
                  <a:lnTo>
                    <a:pt x="555491" y="1222487"/>
                  </a:lnTo>
                  <a:lnTo>
                    <a:pt x="543021" y="1223849"/>
                  </a:lnTo>
                  <a:lnTo>
                    <a:pt x="530097" y="1224530"/>
                  </a:lnTo>
                  <a:lnTo>
                    <a:pt x="516947" y="1224757"/>
                  </a:lnTo>
                  <a:lnTo>
                    <a:pt x="509464" y="1224757"/>
                  </a:lnTo>
                  <a:lnTo>
                    <a:pt x="501755" y="1224530"/>
                  </a:lnTo>
                  <a:lnTo>
                    <a:pt x="494046" y="1224076"/>
                  </a:lnTo>
                  <a:lnTo>
                    <a:pt x="486564" y="1223168"/>
                  </a:lnTo>
                  <a:lnTo>
                    <a:pt x="479082" y="1222487"/>
                  </a:lnTo>
                  <a:lnTo>
                    <a:pt x="471600" y="1221124"/>
                  </a:lnTo>
                  <a:lnTo>
                    <a:pt x="464345" y="1219989"/>
                  </a:lnTo>
                  <a:lnTo>
                    <a:pt x="457543" y="1218399"/>
                  </a:lnTo>
                  <a:lnTo>
                    <a:pt x="456409" y="1218172"/>
                  </a:lnTo>
                  <a:lnTo>
                    <a:pt x="209953" y="1351230"/>
                  </a:lnTo>
                  <a:lnTo>
                    <a:pt x="211086" y="1351684"/>
                  </a:lnTo>
                  <a:lnTo>
                    <a:pt x="219929" y="1353955"/>
                  </a:lnTo>
                  <a:lnTo>
                    <a:pt x="227864" y="1356452"/>
                  </a:lnTo>
                  <a:lnTo>
                    <a:pt x="235120" y="1359404"/>
                  </a:lnTo>
                  <a:lnTo>
                    <a:pt x="241241" y="1362356"/>
                  </a:lnTo>
                  <a:lnTo>
                    <a:pt x="246683" y="1365535"/>
                  </a:lnTo>
                  <a:lnTo>
                    <a:pt x="249177" y="1367351"/>
                  </a:lnTo>
                  <a:lnTo>
                    <a:pt x="251218" y="1368941"/>
                  </a:lnTo>
                  <a:lnTo>
                    <a:pt x="253031" y="1370757"/>
                  </a:lnTo>
                  <a:lnTo>
                    <a:pt x="254845" y="1372574"/>
                  </a:lnTo>
                  <a:lnTo>
                    <a:pt x="255979" y="1374390"/>
                  </a:lnTo>
                  <a:lnTo>
                    <a:pt x="257113" y="1376207"/>
                  </a:lnTo>
                  <a:lnTo>
                    <a:pt x="258019" y="1378023"/>
                  </a:lnTo>
                  <a:lnTo>
                    <a:pt x="258926" y="1379613"/>
                  </a:lnTo>
                  <a:lnTo>
                    <a:pt x="259153" y="1381429"/>
                  </a:lnTo>
                  <a:lnTo>
                    <a:pt x="259380" y="1383246"/>
                  </a:lnTo>
                  <a:lnTo>
                    <a:pt x="259153" y="1385289"/>
                  </a:lnTo>
                  <a:lnTo>
                    <a:pt x="258926" y="1387106"/>
                  </a:lnTo>
                  <a:lnTo>
                    <a:pt x="258473" y="1388922"/>
                  </a:lnTo>
                  <a:lnTo>
                    <a:pt x="257566" y="1390739"/>
                  </a:lnTo>
                  <a:lnTo>
                    <a:pt x="256206" y="1392555"/>
                  </a:lnTo>
                  <a:lnTo>
                    <a:pt x="255072" y="1394599"/>
                  </a:lnTo>
                  <a:lnTo>
                    <a:pt x="253485" y="1396415"/>
                  </a:lnTo>
                  <a:lnTo>
                    <a:pt x="251444" y="1398232"/>
                  </a:lnTo>
                  <a:lnTo>
                    <a:pt x="249404" y="1399821"/>
                  </a:lnTo>
                  <a:lnTo>
                    <a:pt x="246910" y="1401638"/>
                  </a:lnTo>
                  <a:lnTo>
                    <a:pt x="244189" y="1403454"/>
                  </a:lnTo>
                  <a:lnTo>
                    <a:pt x="241241" y="1405043"/>
                  </a:lnTo>
                  <a:lnTo>
                    <a:pt x="240561" y="1405498"/>
                  </a:lnTo>
                  <a:lnTo>
                    <a:pt x="504929" y="1468393"/>
                  </a:lnTo>
                  <a:lnTo>
                    <a:pt x="463891" y="1490418"/>
                  </a:lnTo>
                  <a:lnTo>
                    <a:pt x="463891" y="1504950"/>
                  </a:lnTo>
                  <a:lnTo>
                    <a:pt x="0" y="1394599"/>
                  </a:lnTo>
                  <a:lnTo>
                    <a:pt x="489738" y="1130300"/>
                  </a:lnTo>
                  <a:close/>
                  <a:moveTo>
                    <a:pt x="341312" y="768350"/>
                  </a:moveTo>
                  <a:lnTo>
                    <a:pt x="810075" y="1021049"/>
                  </a:lnTo>
                  <a:lnTo>
                    <a:pt x="824823" y="1028755"/>
                  </a:lnTo>
                  <a:lnTo>
                    <a:pt x="841386" y="1024902"/>
                  </a:lnTo>
                  <a:lnTo>
                    <a:pt x="1295400" y="917250"/>
                  </a:lnTo>
                  <a:lnTo>
                    <a:pt x="1295400" y="1000879"/>
                  </a:lnTo>
                  <a:lnTo>
                    <a:pt x="830949" y="1111250"/>
                  </a:lnTo>
                  <a:lnTo>
                    <a:pt x="341312" y="847220"/>
                  </a:lnTo>
                  <a:lnTo>
                    <a:pt x="341312" y="771297"/>
                  </a:lnTo>
                  <a:lnTo>
                    <a:pt x="341312" y="768350"/>
                  </a:lnTo>
                  <a:close/>
                  <a:moveTo>
                    <a:pt x="2262188" y="687389"/>
                  </a:moveTo>
                  <a:lnTo>
                    <a:pt x="2262188" y="717969"/>
                  </a:lnTo>
                  <a:lnTo>
                    <a:pt x="2262188" y="770974"/>
                  </a:lnTo>
                  <a:lnTo>
                    <a:pt x="1797050" y="881063"/>
                  </a:lnTo>
                  <a:lnTo>
                    <a:pt x="1797050" y="797477"/>
                  </a:lnTo>
                  <a:lnTo>
                    <a:pt x="2262188" y="687389"/>
                  </a:lnTo>
                  <a:close/>
                  <a:moveTo>
                    <a:pt x="341312" y="639763"/>
                  </a:moveTo>
                  <a:lnTo>
                    <a:pt x="810075" y="892403"/>
                  </a:lnTo>
                  <a:lnTo>
                    <a:pt x="824823" y="900340"/>
                  </a:lnTo>
                  <a:lnTo>
                    <a:pt x="841386" y="896485"/>
                  </a:lnTo>
                  <a:lnTo>
                    <a:pt x="1295400" y="788762"/>
                  </a:lnTo>
                  <a:lnTo>
                    <a:pt x="1295400" y="872672"/>
                  </a:lnTo>
                  <a:lnTo>
                    <a:pt x="830949" y="982664"/>
                  </a:lnTo>
                  <a:lnTo>
                    <a:pt x="341312" y="718685"/>
                  </a:lnTo>
                  <a:lnTo>
                    <a:pt x="341312" y="642938"/>
                  </a:lnTo>
                  <a:lnTo>
                    <a:pt x="341312" y="639763"/>
                  </a:lnTo>
                  <a:close/>
                  <a:moveTo>
                    <a:pt x="2262188" y="558801"/>
                  </a:moveTo>
                  <a:lnTo>
                    <a:pt x="2262188" y="589381"/>
                  </a:lnTo>
                  <a:lnTo>
                    <a:pt x="2262188" y="642613"/>
                  </a:lnTo>
                  <a:lnTo>
                    <a:pt x="1797050" y="752476"/>
                  </a:lnTo>
                  <a:lnTo>
                    <a:pt x="1797050" y="668663"/>
                  </a:lnTo>
                  <a:lnTo>
                    <a:pt x="2262188" y="558801"/>
                  </a:lnTo>
                  <a:close/>
                  <a:moveTo>
                    <a:pt x="341312" y="511175"/>
                  </a:moveTo>
                  <a:lnTo>
                    <a:pt x="810075" y="763815"/>
                  </a:lnTo>
                  <a:lnTo>
                    <a:pt x="824823" y="771979"/>
                  </a:lnTo>
                  <a:lnTo>
                    <a:pt x="841386" y="768124"/>
                  </a:lnTo>
                  <a:lnTo>
                    <a:pt x="1295400" y="660174"/>
                  </a:lnTo>
                  <a:lnTo>
                    <a:pt x="1295400" y="744084"/>
                  </a:lnTo>
                  <a:lnTo>
                    <a:pt x="830949" y="854075"/>
                  </a:lnTo>
                  <a:lnTo>
                    <a:pt x="341312" y="590097"/>
                  </a:lnTo>
                  <a:lnTo>
                    <a:pt x="341312" y="514350"/>
                  </a:lnTo>
                  <a:lnTo>
                    <a:pt x="341312" y="511175"/>
                  </a:lnTo>
                  <a:close/>
                  <a:moveTo>
                    <a:pt x="2262188" y="431801"/>
                  </a:moveTo>
                  <a:lnTo>
                    <a:pt x="2262188" y="462607"/>
                  </a:lnTo>
                  <a:lnTo>
                    <a:pt x="2262188" y="515613"/>
                  </a:lnTo>
                  <a:lnTo>
                    <a:pt x="1797050" y="625476"/>
                  </a:lnTo>
                  <a:lnTo>
                    <a:pt x="1797050" y="541889"/>
                  </a:lnTo>
                  <a:lnTo>
                    <a:pt x="2262188" y="431801"/>
                  </a:lnTo>
                  <a:close/>
                  <a:moveTo>
                    <a:pt x="341312" y="390526"/>
                  </a:moveTo>
                  <a:lnTo>
                    <a:pt x="810075" y="643225"/>
                  </a:lnTo>
                  <a:lnTo>
                    <a:pt x="824823" y="651157"/>
                  </a:lnTo>
                  <a:lnTo>
                    <a:pt x="841386" y="647304"/>
                  </a:lnTo>
                  <a:lnTo>
                    <a:pt x="1295400" y="539652"/>
                  </a:lnTo>
                  <a:lnTo>
                    <a:pt x="1295400" y="623054"/>
                  </a:lnTo>
                  <a:lnTo>
                    <a:pt x="830949" y="733425"/>
                  </a:lnTo>
                  <a:lnTo>
                    <a:pt x="341312" y="469395"/>
                  </a:lnTo>
                  <a:lnTo>
                    <a:pt x="341312" y="393472"/>
                  </a:lnTo>
                  <a:lnTo>
                    <a:pt x="341312" y="390526"/>
                  </a:lnTo>
                  <a:close/>
                  <a:moveTo>
                    <a:pt x="2262188" y="309564"/>
                  </a:moveTo>
                  <a:lnTo>
                    <a:pt x="2262188" y="340144"/>
                  </a:lnTo>
                  <a:lnTo>
                    <a:pt x="2262188" y="392923"/>
                  </a:lnTo>
                  <a:lnTo>
                    <a:pt x="1797050" y="503239"/>
                  </a:lnTo>
                  <a:lnTo>
                    <a:pt x="1797050" y="419426"/>
                  </a:lnTo>
                  <a:lnTo>
                    <a:pt x="2262188" y="309564"/>
                  </a:lnTo>
                  <a:close/>
                  <a:moveTo>
                    <a:pt x="786730" y="233363"/>
                  </a:moveTo>
                  <a:lnTo>
                    <a:pt x="846346" y="265913"/>
                  </a:lnTo>
                  <a:lnTo>
                    <a:pt x="585896" y="328053"/>
                  </a:lnTo>
                  <a:lnTo>
                    <a:pt x="589976" y="329646"/>
                  </a:lnTo>
                  <a:lnTo>
                    <a:pt x="593149" y="331467"/>
                  </a:lnTo>
                  <a:lnTo>
                    <a:pt x="595643" y="333288"/>
                  </a:lnTo>
                  <a:lnTo>
                    <a:pt x="597909" y="334882"/>
                  </a:lnTo>
                  <a:lnTo>
                    <a:pt x="600403" y="336703"/>
                  </a:lnTo>
                  <a:lnTo>
                    <a:pt x="602216" y="338524"/>
                  </a:lnTo>
                  <a:lnTo>
                    <a:pt x="603576" y="340344"/>
                  </a:lnTo>
                  <a:lnTo>
                    <a:pt x="605163" y="342165"/>
                  </a:lnTo>
                  <a:lnTo>
                    <a:pt x="606296" y="344214"/>
                  </a:lnTo>
                  <a:lnTo>
                    <a:pt x="606976" y="346035"/>
                  </a:lnTo>
                  <a:lnTo>
                    <a:pt x="607430" y="347856"/>
                  </a:lnTo>
                  <a:lnTo>
                    <a:pt x="608110" y="349677"/>
                  </a:lnTo>
                  <a:lnTo>
                    <a:pt x="608110" y="351498"/>
                  </a:lnTo>
                  <a:lnTo>
                    <a:pt x="607883" y="353546"/>
                  </a:lnTo>
                  <a:lnTo>
                    <a:pt x="607430" y="355367"/>
                  </a:lnTo>
                  <a:lnTo>
                    <a:pt x="606750" y="357188"/>
                  </a:lnTo>
                  <a:lnTo>
                    <a:pt x="606070" y="359009"/>
                  </a:lnTo>
                  <a:lnTo>
                    <a:pt x="604710" y="360830"/>
                  </a:lnTo>
                  <a:lnTo>
                    <a:pt x="603350" y="362651"/>
                  </a:lnTo>
                  <a:lnTo>
                    <a:pt x="601536" y="364472"/>
                  </a:lnTo>
                  <a:lnTo>
                    <a:pt x="599723" y="366293"/>
                  </a:lnTo>
                  <a:lnTo>
                    <a:pt x="597683" y="367886"/>
                  </a:lnTo>
                  <a:lnTo>
                    <a:pt x="595416" y="369707"/>
                  </a:lnTo>
                  <a:lnTo>
                    <a:pt x="589976" y="372666"/>
                  </a:lnTo>
                  <a:lnTo>
                    <a:pt x="583855" y="375853"/>
                  </a:lnTo>
                  <a:lnTo>
                    <a:pt x="576602" y="378585"/>
                  </a:lnTo>
                  <a:lnTo>
                    <a:pt x="568668" y="381316"/>
                  </a:lnTo>
                  <a:lnTo>
                    <a:pt x="559828" y="383592"/>
                  </a:lnTo>
                  <a:lnTo>
                    <a:pt x="554161" y="384958"/>
                  </a:lnTo>
                  <a:lnTo>
                    <a:pt x="800558" y="518343"/>
                  </a:lnTo>
                  <a:lnTo>
                    <a:pt x="805998" y="517205"/>
                  </a:lnTo>
                  <a:lnTo>
                    <a:pt x="813025" y="515611"/>
                  </a:lnTo>
                  <a:lnTo>
                    <a:pt x="820278" y="514246"/>
                  </a:lnTo>
                  <a:lnTo>
                    <a:pt x="827759" y="513108"/>
                  </a:lnTo>
                  <a:lnTo>
                    <a:pt x="835239" y="512197"/>
                  </a:lnTo>
                  <a:lnTo>
                    <a:pt x="842719" y="511514"/>
                  </a:lnTo>
                  <a:lnTo>
                    <a:pt x="850426" y="510831"/>
                  </a:lnTo>
                  <a:lnTo>
                    <a:pt x="858133" y="510604"/>
                  </a:lnTo>
                  <a:lnTo>
                    <a:pt x="865614" y="510604"/>
                  </a:lnTo>
                  <a:lnTo>
                    <a:pt x="878761" y="510831"/>
                  </a:lnTo>
                  <a:lnTo>
                    <a:pt x="891681" y="511742"/>
                  </a:lnTo>
                  <a:lnTo>
                    <a:pt x="903922" y="513108"/>
                  </a:lnTo>
                  <a:lnTo>
                    <a:pt x="910269" y="514018"/>
                  </a:lnTo>
                  <a:lnTo>
                    <a:pt x="916162" y="515156"/>
                  </a:lnTo>
                  <a:lnTo>
                    <a:pt x="921829" y="516067"/>
                  </a:lnTo>
                  <a:lnTo>
                    <a:pt x="927269" y="517432"/>
                  </a:lnTo>
                  <a:lnTo>
                    <a:pt x="932710" y="519026"/>
                  </a:lnTo>
                  <a:lnTo>
                    <a:pt x="937696" y="520619"/>
                  </a:lnTo>
                  <a:lnTo>
                    <a:pt x="942683" y="521985"/>
                  </a:lnTo>
                  <a:lnTo>
                    <a:pt x="947217" y="523806"/>
                  </a:lnTo>
                  <a:lnTo>
                    <a:pt x="951750" y="525854"/>
                  </a:lnTo>
                  <a:lnTo>
                    <a:pt x="955604" y="528131"/>
                  </a:lnTo>
                  <a:lnTo>
                    <a:pt x="956284" y="528358"/>
                  </a:lnTo>
                  <a:lnTo>
                    <a:pt x="1216508" y="466218"/>
                  </a:lnTo>
                  <a:lnTo>
                    <a:pt x="1276350" y="498540"/>
                  </a:lnTo>
                  <a:lnTo>
                    <a:pt x="830479" y="604838"/>
                  </a:lnTo>
                  <a:lnTo>
                    <a:pt x="341312" y="339889"/>
                  </a:lnTo>
                  <a:lnTo>
                    <a:pt x="786730" y="233363"/>
                  </a:lnTo>
                  <a:close/>
                  <a:moveTo>
                    <a:pt x="1266452" y="128588"/>
                  </a:moveTo>
                  <a:lnTo>
                    <a:pt x="1749425" y="388781"/>
                  </a:lnTo>
                  <a:lnTo>
                    <a:pt x="1749425" y="883986"/>
                  </a:lnTo>
                  <a:lnTo>
                    <a:pt x="1344073" y="981076"/>
                  </a:lnTo>
                  <a:lnTo>
                    <a:pt x="1343846" y="478612"/>
                  </a:lnTo>
                  <a:lnTo>
                    <a:pt x="868362" y="222276"/>
                  </a:lnTo>
                  <a:lnTo>
                    <a:pt x="1266452" y="128588"/>
                  </a:lnTo>
                  <a:close/>
                  <a:moveTo>
                    <a:pt x="1772450" y="0"/>
                  </a:moveTo>
                  <a:lnTo>
                    <a:pt x="2262188" y="264139"/>
                  </a:lnTo>
                  <a:lnTo>
                    <a:pt x="1798297" y="374650"/>
                  </a:lnTo>
                  <a:lnTo>
                    <a:pt x="1798297" y="359900"/>
                  </a:lnTo>
                  <a:lnTo>
                    <a:pt x="1757259" y="338116"/>
                  </a:lnTo>
                  <a:lnTo>
                    <a:pt x="2021627" y="275031"/>
                  </a:lnTo>
                  <a:lnTo>
                    <a:pt x="2020947" y="274804"/>
                  </a:lnTo>
                  <a:lnTo>
                    <a:pt x="2017772" y="272989"/>
                  </a:lnTo>
                  <a:lnTo>
                    <a:pt x="2015278" y="271173"/>
                  </a:lnTo>
                  <a:lnTo>
                    <a:pt x="2012784" y="269585"/>
                  </a:lnTo>
                  <a:lnTo>
                    <a:pt x="2010517" y="267770"/>
                  </a:lnTo>
                  <a:lnTo>
                    <a:pt x="2008703" y="265954"/>
                  </a:lnTo>
                  <a:lnTo>
                    <a:pt x="2007116" y="264139"/>
                  </a:lnTo>
                  <a:lnTo>
                    <a:pt x="2005982" y="262323"/>
                  </a:lnTo>
                  <a:lnTo>
                    <a:pt x="2004622" y="260508"/>
                  </a:lnTo>
                  <a:lnTo>
                    <a:pt x="2003942" y="258466"/>
                  </a:lnTo>
                  <a:lnTo>
                    <a:pt x="2003262" y="256650"/>
                  </a:lnTo>
                  <a:lnTo>
                    <a:pt x="2002808" y="254835"/>
                  </a:lnTo>
                  <a:lnTo>
                    <a:pt x="2002808" y="253020"/>
                  </a:lnTo>
                  <a:lnTo>
                    <a:pt x="2003035" y="251431"/>
                  </a:lnTo>
                  <a:lnTo>
                    <a:pt x="2003262" y="249162"/>
                  </a:lnTo>
                  <a:lnTo>
                    <a:pt x="2004169" y="247346"/>
                  </a:lnTo>
                  <a:lnTo>
                    <a:pt x="2004849" y="245758"/>
                  </a:lnTo>
                  <a:lnTo>
                    <a:pt x="2006209" y="243943"/>
                  </a:lnTo>
                  <a:lnTo>
                    <a:pt x="2007343" y="242127"/>
                  </a:lnTo>
                  <a:lnTo>
                    <a:pt x="2009157" y="240312"/>
                  </a:lnTo>
                  <a:lnTo>
                    <a:pt x="2010970" y="238723"/>
                  </a:lnTo>
                  <a:lnTo>
                    <a:pt x="2013011" y="236908"/>
                  </a:lnTo>
                  <a:lnTo>
                    <a:pt x="2015505" y="235320"/>
                  </a:lnTo>
                  <a:lnTo>
                    <a:pt x="2020947" y="231916"/>
                  </a:lnTo>
                  <a:lnTo>
                    <a:pt x="2027068" y="228966"/>
                  </a:lnTo>
                  <a:lnTo>
                    <a:pt x="2034324" y="226016"/>
                  </a:lnTo>
                  <a:lnTo>
                    <a:pt x="2042259" y="223520"/>
                  </a:lnTo>
                  <a:lnTo>
                    <a:pt x="2051102" y="221023"/>
                  </a:lnTo>
                  <a:lnTo>
                    <a:pt x="2052009" y="220797"/>
                  </a:lnTo>
                  <a:lnTo>
                    <a:pt x="1805779" y="87820"/>
                  </a:lnTo>
                  <a:lnTo>
                    <a:pt x="1804872" y="88046"/>
                  </a:lnTo>
                  <a:lnTo>
                    <a:pt x="1797843" y="89635"/>
                  </a:lnTo>
                  <a:lnTo>
                    <a:pt x="1790588" y="90996"/>
                  </a:lnTo>
                  <a:lnTo>
                    <a:pt x="1783106" y="92131"/>
                  </a:lnTo>
                  <a:lnTo>
                    <a:pt x="1775624" y="92812"/>
                  </a:lnTo>
                  <a:lnTo>
                    <a:pt x="1768142" y="93720"/>
                  </a:lnTo>
                  <a:lnTo>
                    <a:pt x="1760433" y="94173"/>
                  </a:lnTo>
                  <a:lnTo>
                    <a:pt x="1752724" y="94400"/>
                  </a:lnTo>
                  <a:lnTo>
                    <a:pt x="1745015" y="94400"/>
                  </a:lnTo>
                  <a:lnTo>
                    <a:pt x="1732092" y="94173"/>
                  </a:lnTo>
                  <a:lnTo>
                    <a:pt x="1719168" y="93493"/>
                  </a:lnTo>
                  <a:lnTo>
                    <a:pt x="1706698" y="92131"/>
                  </a:lnTo>
                  <a:lnTo>
                    <a:pt x="1700576" y="90996"/>
                  </a:lnTo>
                  <a:lnTo>
                    <a:pt x="1694681" y="90089"/>
                  </a:lnTo>
                  <a:lnTo>
                    <a:pt x="1689013" y="88954"/>
                  </a:lnTo>
                  <a:lnTo>
                    <a:pt x="1683571" y="87820"/>
                  </a:lnTo>
                  <a:lnTo>
                    <a:pt x="1678130" y="86231"/>
                  </a:lnTo>
                  <a:lnTo>
                    <a:pt x="1672915" y="84643"/>
                  </a:lnTo>
                  <a:lnTo>
                    <a:pt x="1668153" y="83054"/>
                  </a:lnTo>
                  <a:lnTo>
                    <a:pt x="1663392" y="81239"/>
                  </a:lnTo>
                  <a:lnTo>
                    <a:pt x="1659084" y="79196"/>
                  </a:lnTo>
                  <a:lnTo>
                    <a:pt x="1655230" y="77154"/>
                  </a:lnTo>
                  <a:lnTo>
                    <a:pt x="1651602" y="75112"/>
                  </a:lnTo>
                  <a:lnTo>
                    <a:pt x="1386780" y="137970"/>
                  </a:lnTo>
                  <a:lnTo>
                    <a:pt x="1327150" y="105973"/>
                  </a:lnTo>
                  <a:lnTo>
                    <a:pt x="17724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a:solidFill>
                  <a:srgbClr val="FFFFFF"/>
                </a:solidFill>
                <a:latin typeface="微软雅黑"/>
                <a:ea typeface="微软雅黑"/>
                <a:cs typeface="微软雅黑"/>
              </a:endParaRPr>
            </a:p>
          </p:txBody>
        </p:sp>
      </p:grpSp>
      <p:grpSp>
        <p:nvGrpSpPr>
          <p:cNvPr id="29" name="组 28">
            <a:extLst>
              <a:ext uri="{FF2B5EF4-FFF2-40B4-BE49-F238E27FC236}">
                <a16:creationId xmlns="" xmlns:a16="http://schemas.microsoft.com/office/drawing/2014/main" id="{9E884BB6-759A-E148-8A4B-40D0F7EB25F0}"/>
              </a:ext>
            </a:extLst>
          </p:cNvPr>
          <p:cNvGrpSpPr/>
          <p:nvPr/>
        </p:nvGrpSpPr>
        <p:grpSpPr>
          <a:xfrm>
            <a:off x="9273094" y="2860131"/>
            <a:ext cx="1798006" cy="2065912"/>
            <a:chOff x="874556" y="4907220"/>
            <a:chExt cx="1248139" cy="1364618"/>
          </a:xfrm>
          <a:solidFill>
            <a:srgbClr val="40937D"/>
          </a:solidFill>
        </p:grpSpPr>
        <p:sp>
          <p:nvSpPr>
            <p:cNvPr id="30" name="圆角矩形 8">
              <a:extLst>
                <a:ext uri="{FF2B5EF4-FFF2-40B4-BE49-F238E27FC236}">
                  <a16:creationId xmlns="" xmlns:a16="http://schemas.microsoft.com/office/drawing/2014/main" id="{784B8727-7D41-1647-8857-1D0844BB2F02}"/>
                </a:ext>
              </a:extLst>
            </p:cNvPr>
            <p:cNvSpPr>
              <a:spLocks noChangeAspect="1"/>
            </p:cNvSpPr>
            <p:nvPr/>
          </p:nvSpPr>
          <p:spPr bwMode="auto">
            <a:xfrm>
              <a:off x="943117" y="4907220"/>
              <a:ext cx="1109377" cy="1011871"/>
            </a:xfrm>
            <a:prstGeom prst="roundRect">
              <a:avLst>
                <a:gd name="adj" fmla="val 16667"/>
              </a:avLst>
            </a:prstGeom>
            <a:grpFill/>
            <a:ln w="19050">
              <a:solidFill>
                <a:schemeClr val="bg1"/>
              </a:solidFill>
              <a:round/>
              <a:headEnd/>
              <a:tailEnd/>
            </a:ln>
            <a:extLst/>
          </p:spPr>
          <p:txBody>
            <a:bodyPr anchor="ctr"/>
            <a:lstStyle>
              <a:lvl1pPr>
                <a:lnSpc>
                  <a:spcPct val="125000"/>
                </a:lnSpc>
                <a:spcBef>
                  <a:spcPts val="1000"/>
                </a:spcBef>
                <a:buFont typeface="Arial" charset="0"/>
                <a:buChar char="•"/>
                <a:defRPr sz="2000">
                  <a:solidFill>
                    <a:schemeClr val="tx1"/>
                  </a:solidFill>
                  <a:latin typeface="Segoe UI" charset="0"/>
                  <a:ea typeface="微软雅黑" charset="-122"/>
                </a:defRPr>
              </a:lvl1pPr>
              <a:lvl2pPr marL="742950" indent="-285750">
                <a:lnSpc>
                  <a:spcPct val="125000"/>
                </a:lnSpc>
                <a:spcBef>
                  <a:spcPts val="500"/>
                </a:spcBef>
                <a:buFont typeface="Arial" charset="0"/>
                <a:buChar char="•"/>
                <a:defRPr>
                  <a:solidFill>
                    <a:schemeClr val="tx1"/>
                  </a:solidFill>
                  <a:latin typeface="Segoe UI" charset="0"/>
                  <a:ea typeface="微软雅黑" charset="-122"/>
                </a:defRPr>
              </a:lvl2pPr>
              <a:lvl3pPr marL="1143000" indent="-228600">
                <a:lnSpc>
                  <a:spcPct val="125000"/>
                </a:lnSpc>
                <a:spcBef>
                  <a:spcPts val="500"/>
                </a:spcBef>
                <a:buFont typeface="Arial" charset="0"/>
                <a:buChar char="•"/>
                <a:defRPr sz="1600">
                  <a:solidFill>
                    <a:schemeClr val="tx1"/>
                  </a:solidFill>
                  <a:latin typeface="Segoe UI" charset="0"/>
                  <a:ea typeface="微软雅黑" charset="-122"/>
                </a:defRPr>
              </a:lvl3pPr>
              <a:lvl4pPr marL="1600200" indent="-228600">
                <a:lnSpc>
                  <a:spcPct val="125000"/>
                </a:lnSpc>
                <a:spcBef>
                  <a:spcPts val="500"/>
                </a:spcBef>
                <a:buFont typeface="Arial" charset="0"/>
                <a:buChar char="•"/>
                <a:defRPr sz="1400">
                  <a:solidFill>
                    <a:schemeClr val="tx1"/>
                  </a:solidFill>
                  <a:latin typeface="Segoe UI" charset="0"/>
                  <a:ea typeface="微软雅黑" charset="-122"/>
                </a:defRPr>
              </a:lvl4pPr>
              <a:lvl5pPr marL="2057400" indent="-228600">
                <a:lnSpc>
                  <a:spcPct val="125000"/>
                </a:lnSpc>
                <a:spcBef>
                  <a:spcPts val="500"/>
                </a:spcBef>
                <a:buFont typeface="Arial" charset="0"/>
                <a:buChar char="•"/>
                <a:defRPr sz="1400">
                  <a:solidFill>
                    <a:schemeClr val="tx1"/>
                  </a:solidFill>
                  <a:latin typeface="Segoe UI" charset="0"/>
                  <a:ea typeface="微软雅黑" charset="-122"/>
                </a:defRPr>
              </a:lvl5pPr>
              <a:lvl6pPr marL="25146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6pPr>
              <a:lvl7pPr marL="29718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7pPr>
              <a:lvl8pPr marL="34290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8pPr>
              <a:lvl9pPr marL="38862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9pPr>
            </a:lstStyle>
            <a:p>
              <a:pPr algn="ctr" eaLnBrk="1" hangingPunct="1">
                <a:lnSpc>
                  <a:spcPct val="100000"/>
                </a:lnSpc>
                <a:spcBef>
                  <a:spcPct val="0"/>
                </a:spcBef>
                <a:buFont typeface="Arial" charset="0"/>
                <a:buNone/>
                <a:defRPr/>
              </a:pPr>
              <a:endParaRPr lang="zh-CN" altLang="en-US" sz="1800">
                <a:solidFill>
                  <a:srgbClr val="FFFFFF"/>
                </a:solidFill>
                <a:latin typeface="微软雅黑"/>
                <a:ea typeface="微软雅黑"/>
                <a:cs typeface="微软雅黑"/>
              </a:endParaRPr>
            </a:p>
          </p:txBody>
        </p:sp>
        <p:sp>
          <p:nvSpPr>
            <p:cNvPr id="31" name="文本框 11">
              <a:extLst>
                <a:ext uri="{FF2B5EF4-FFF2-40B4-BE49-F238E27FC236}">
                  <a16:creationId xmlns="" xmlns:a16="http://schemas.microsoft.com/office/drawing/2014/main" id="{780C89F3-F2C7-3E40-AA1B-906419A3D5EB}"/>
                </a:ext>
              </a:extLst>
            </p:cNvPr>
            <p:cNvSpPr txBox="1">
              <a:spLocks noChangeArrowheads="1"/>
            </p:cNvSpPr>
            <p:nvPr/>
          </p:nvSpPr>
          <p:spPr bwMode="auto">
            <a:xfrm>
              <a:off x="874556" y="6014326"/>
              <a:ext cx="1248139" cy="2575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charset="0"/>
                <a:buChar char="•"/>
                <a:defRPr sz="2000">
                  <a:solidFill>
                    <a:schemeClr val="tx1"/>
                  </a:solidFill>
                  <a:latin typeface="Segoe UI" charset="0"/>
                  <a:ea typeface="微软雅黑" charset="-122"/>
                </a:defRPr>
              </a:lvl1pPr>
              <a:lvl2pPr marL="742950" indent="-285750">
                <a:lnSpc>
                  <a:spcPct val="125000"/>
                </a:lnSpc>
                <a:spcBef>
                  <a:spcPts val="500"/>
                </a:spcBef>
                <a:buFont typeface="Arial" charset="0"/>
                <a:buChar char="•"/>
                <a:defRPr>
                  <a:solidFill>
                    <a:schemeClr val="tx1"/>
                  </a:solidFill>
                  <a:latin typeface="Segoe UI" charset="0"/>
                  <a:ea typeface="微软雅黑" charset="-122"/>
                </a:defRPr>
              </a:lvl2pPr>
              <a:lvl3pPr marL="1143000" indent="-228600">
                <a:lnSpc>
                  <a:spcPct val="125000"/>
                </a:lnSpc>
                <a:spcBef>
                  <a:spcPts val="500"/>
                </a:spcBef>
                <a:buFont typeface="Arial" charset="0"/>
                <a:buChar char="•"/>
                <a:defRPr sz="1600">
                  <a:solidFill>
                    <a:schemeClr val="tx1"/>
                  </a:solidFill>
                  <a:latin typeface="Segoe UI" charset="0"/>
                  <a:ea typeface="微软雅黑" charset="-122"/>
                </a:defRPr>
              </a:lvl3pPr>
              <a:lvl4pPr marL="1600200" indent="-228600">
                <a:lnSpc>
                  <a:spcPct val="125000"/>
                </a:lnSpc>
                <a:spcBef>
                  <a:spcPts val="500"/>
                </a:spcBef>
                <a:buFont typeface="Arial" charset="0"/>
                <a:buChar char="•"/>
                <a:defRPr sz="1400">
                  <a:solidFill>
                    <a:schemeClr val="tx1"/>
                  </a:solidFill>
                  <a:latin typeface="Segoe UI" charset="0"/>
                  <a:ea typeface="微软雅黑" charset="-122"/>
                </a:defRPr>
              </a:lvl4pPr>
              <a:lvl5pPr marL="2057400" indent="-228600">
                <a:lnSpc>
                  <a:spcPct val="125000"/>
                </a:lnSpc>
                <a:spcBef>
                  <a:spcPts val="500"/>
                </a:spcBef>
                <a:buFont typeface="Arial" charset="0"/>
                <a:buChar char="•"/>
                <a:defRPr sz="1400">
                  <a:solidFill>
                    <a:schemeClr val="tx1"/>
                  </a:solidFill>
                  <a:latin typeface="Segoe UI" charset="0"/>
                  <a:ea typeface="微软雅黑" charset="-122"/>
                </a:defRPr>
              </a:lvl5pPr>
              <a:lvl6pPr marL="25146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6pPr>
              <a:lvl7pPr marL="29718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7pPr>
              <a:lvl8pPr marL="34290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8pPr>
              <a:lvl9pPr marL="38862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9pPr>
            </a:lstStyle>
            <a:p>
              <a:pPr algn="ctr" eaLnBrk="1" hangingPunct="1">
                <a:spcBef>
                  <a:spcPct val="0"/>
                </a:spcBef>
                <a:spcAft>
                  <a:spcPts val="800"/>
                </a:spcAft>
                <a:buFont typeface="Arial" charset="0"/>
                <a:buNone/>
                <a:defRPr/>
              </a:pPr>
              <a:r>
                <a:rPr lang="zh-CN" altLang="en-US" sz="1600" dirty="0">
                  <a:solidFill>
                    <a:srgbClr val="FFFFFF"/>
                  </a:solidFill>
                  <a:latin typeface="微软雅黑"/>
                  <a:ea typeface="微软雅黑"/>
                  <a:cs typeface="微软雅黑"/>
                </a:rPr>
                <a:t>满足多样化诉求</a:t>
              </a:r>
            </a:p>
          </p:txBody>
        </p:sp>
        <p:sp>
          <p:nvSpPr>
            <p:cNvPr id="32" name="KSO_Shape">
              <a:extLst>
                <a:ext uri="{FF2B5EF4-FFF2-40B4-BE49-F238E27FC236}">
                  <a16:creationId xmlns="" xmlns:a16="http://schemas.microsoft.com/office/drawing/2014/main" id="{A1FE24E1-ADF9-B34A-A6FE-0031EBF7DB0B}"/>
                </a:ext>
              </a:extLst>
            </p:cNvPr>
            <p:cNvSpPr>
              <a:spLocks noChangeAspect="1"/>
            </p:cNvSpPr>
            <p:nvPr/>
          </p:nvSpPr>
          <p:spPr bwMode="auto">
            <a:xfrm>
              <a:off x="1223724" y="5073881"/>
              <a:ext cx="548163" cy="675573"/>
            </a:xfrm>
            <a:custGeom>
              <a:avLst/>
              <a:gdLst>
                <a:gd name="T0" fmla="*/ 0 w 1125538"/>
                <a:gd name="T1" fmla="*/ 0 h 1516063"/>
                <a:gd name="T2" fmla="*/ 0 w 1125538"/>
                <a:gd name="T3" fmla="*/ 0 h 1516063"/>
                <a:gd name="T4" fmla="*/ 0 w 1125538"/>
                <a:gd name="T5" fmla="*/ 0 h 1516063"/>
                <a:gd name="T6" fmla="*/ 0 w 1125538"/>
                <a:gd name="T7" fmla="*/ 0 h 1516063"/>
                <a:gd name="T8" fmla="*/ 0 w 1125538"/>
                <a:gd name="T9" fmla="*/ 0 h 1516063"/>
                <a:gd name="T10" fmla="*/ 0 w 1125538"/>
                <a:gd name="T11" fmla="*/ 0 h 1516063"/>
                <a:gd name="T12" fmla="*/ 0 w 1125538"/>
                <a:gd name="T13" fmla="*/ 0 h 1516063"/>
                <a:gd name="T14" fmla="*/ 0 w 1125538"/>
                <a:gd name="T15" fmla="*/ 0 h 1516063"/>
                <a:gd name="T16" fmla="*/ 0 w 1125538"/>
                <a:gd name="T17" fmla="*/ 0 h 1516063"/>
                <a:gd name="T18" fmla="*/ 0 w 1125538"/>
                <a:gd name="T19" fmla="*/ 0 h 1516063"/>
                <a:gd name="T20" fmla="*/ 0 w 1125538"/>
                <a:gd name="T21" fmla="*/ 0 h 1516063"/>
                <a:gd name="T22" fmla="*/ 0 w 1125538"/>
                <a:gd name="T23" fmla="*/ 0 h 1516063"/>
                <a:gd name="T24" fmla="*/ 0 w 1125538"/>
                <a:gd name="T25" fmla="*/ 0 h 1516063"/>
                <a:gd name="T26" fmla="*/ 0 w 1125538"/>
                <a:gd name="T27" fmla="*/ 0 h 1516063"/>
                <a:gd name="T28" fmla="*/ 0 w 1125538"/>
                <a:gd name="T29" fmla="*/ 0 h 1516063"/>
                <a:gd name="T30" fmla="*/ 0 w 1125538"/>
                <a:gd name="T31" fmla="*/ 0 h 1516063"/>
                <a:gd name="T32" fmla="*/ 0 w 1125538"/>
                <a:gd name="T33" fmla="*/ 0 h 1516063"/>
                <a:gd name="T34" fmla="*/ 0 w 1125538"/>
                <a:gd name="T35" fmla="*/ 0 h 1516063"/>
                <a:gd name="T36" fmla="*/ 0 w 1125538"/>
                <a:gd name="T37" fmla="*/ 0 h 1516063"/>
                <a:gd name="T38" fmla="*/ 0 w 1125538"/>
                <a:gd name="T39" fmla="*/ 0 h 1516063"/>
                <a:gd name="T40" fmla="*/ 0 w 1125538"/>
                <a:gd name="T41" fmla="*/ 0 h 1516063"/>
                <a:gd name="T42" fmla="*/ 0 w 1125538"/>
                <a:gd name="T43" fmla="*/ 0 h 1516063"/>
                <a:gd name="T44" fmla="*/ 0 w 1125538"/>
                <a:gd name="T45" fmla="*/ 0 h 1516063"/>
                <a:gd name="T46" fmla="*/ 0 w 1125538"/>
                <a:gd name="T47" fmla="*/ 0 h 1516063"/>
                <a:gd name="T48" fmla="*/ 0 w 1125538"/>
                <a:gd name="T49" fmla="*/ 0 h 1516063"/>
                <a:gd name="T50" fmla="*/ 0 w 1125538"/>
                <a:gd name="T51" fmla="*/ 0 h 1516063"/>
                <a:gd name="T52" fmla="*/ 0 w 1125538"/>
                <a:gd name="T53" fmla="*/ 0 h 1516063"/>
                <a:gd name="T54" fmla="*/ 0 w 1125538"/>
                <a:gd name="T55" fmla="*/ 0 h 1516063"/>
                <a:gd name="T56" fmla="*/ 0 w 1125538"/>
                <a:gd name="T57" fmla="*/ 0 h 1516063"/>
                <a:gd name="T58" fmla="*/ 0 w 1125538"/>
                <a:gd name="T59" fmla="*/ 0 h 1516063"/>
                <a:gd name="T60" fmla="*/ 0 w 1125538"/>
                <a:gd name="T61" fmla="*/ 0 h 1516063"/>
                <a:gd name="T62" fmla="*/ 0 w 1125538"/>
                <a:gd name="T63" fmla="*/ 0 h 1516063"/>
                <a:gd name="T64" fmla="*/ 0 w 1125538"/>
                <a:gd name="T65" fmla="*/ 0 h 1516063"/>
                <a:gd name="T66" fmla="*/ 0 w 1125538"/>
                <a:gd name="T67" fmla="*/ 0 h 1516063"/>
                <a:gd name="T68" fmla="*/ 0 w 1125538"/>
                <a:gd name="T69" fmla="*/ 0 h 1516063"/>
                <a:gd name="T70" fmla="*/ 0 w 1125538"/>
                <a:gd name="T71" fmla="*/ 0 h 1516063"/>
                <a:gd name="T72" fmla="*/ 0 w 1125538"/>
                <a:gd name="T73" fmla="*/ 0 h 1516063"/>
                <a:gd name="T74" fmla="*/ 0 w 1125538"/>
                <a:gd name="T75" fmla="*/ 0 h 1516063"/>
                <a:gd name="T76" fmla="*/ 0 w 1125538"/>
                <a:gd name="T77" fmla="*/ 0 h 1516063"/>
                <a:gd name="T78" fmla="*/ 0 w 1125538"/>
                <a:gd name="T79" fmla="*/ 0 h 1516063"/>
                <a:gd name="T80" fmla="*/ 0 w 1125538"/>
                <a:gd name="T81" fmla="*/ 0 h 1516063"/>
                <a:gd name="T82" fmla="*/ 0 w 1125538"/>
                <a:gd name="T83" fmla="*/ 0 h 1516063"/>
                <a:gd name="T84" fmla="*/ 0 w 1125538"/>
                <a:gd name="T85" fmla="*/ 0 h 1516063"/>
                <a:gd name="T86" fmla="*/ 0 w 1125538"/>
                <a:gd name="T87" fmla="*/ 0 h 1516063"/>
                <a:gd name="T88" fmla="*/ 0 w 1125538"/>
                <a:gd name="T89" fmla="*/ 0 h 1516063"/>
                <a:gd name="T90" fmla="*/ 0 w 1125538"/>
                <a:gd name="T91" fmla="*/ 0 h 1516063"/>
                <a:gd name="T92" fmla="*/ 0 w 1125538"/>
                <a:gd name="T93" fmla="*/ 0 h 1516063"/>
                <a:gd name="T94" fmla="*/ 0 w 1125538"/>
                <a:gd name="T95" fmla="*/ 0 h 1516063"/>
                <a:gd name="T96" fmla="*/ 0 w 1125538"/>
                <a:gd name="T97" fmla="*/ 0 h 1516063"/>
                <a:gd name="T98" fmla="*/ 0 w 1125538"/>
                <a:gd name="T99" fmla="*/ 0 h 1516063"/>
                <a:gd name="T100" fmla="*/ 0 w 1125538"/>
                <a:gd name="T101" fmla="*/ 0 h 1516063"/>
                <a:gd name="T102" fmla="*/ 0 w 1125538"/>
                <a:gd name="T103" fmla="*/ 0 h 1516063"/>
                <a:gd name="T104" fmla="*/ 0 w 1125538"/>
                <a:gd name="T105" fmla="*/ 0 h 1516063"/>
                <a:gd name="T106" fmla="*/ 0 w 1125538"/>
                <a:gd name="T107" fmla="*/ 0 h 1516063"/>
                <a:gd name="T108" fmla="*/ 0 w 1125538"/>
                <a:gd name="T109" fmla="*/ 0 h 1516063"/>
                <a:gd name="T110" fmla="*/ 0 w 1125538"/>
                <a:gd name="T111" fmla="*/ 0 h 1516063"/>
                <a:gd name="T112" fmla="*/ 0 w 1125538"/>
                <a:gd name="T113" fmla="*/ 0 h 1516063"/>
                <a:gd name="T114" fmla="*/ 0 w 1125538"/>
                <a:gd name="T115" fmla="*/ 0 h 1516063"/>
                <a:gd name="T116" fmla="*/ 0 w 1125538"/>
                <a:gd name="T117" fmla="*/ 0 h 1516063"/>
                <a:gd name="T118" fmla="*/ 0 w 1125538"/>
                <a:gd name="T119" fmla="*/ 0 h 1516063"/>
                <a:gd name="T120" fmla="*/ 0 w 1125538"/>
                <a:gd name="T121" fmla="*/ 0 h 1516063"/>
                <a:gd name="T122" fmla="*/ 0 w 1125538"/>
                <a:gd name="T123" fmla="*/ 0 h 15160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125538" h="1516063">
                  <a:moveTo>
                    <a:pt x="19039" y="1444625"/>
                  </a:moveTo>
                  <a:lnTo>
                    <a:pt x="21305" y="1444625"/>
                  </a:lnTo>
                  <a:lnTo>
                    <a:pt x="1104460" y="1444625"/>
                  </a:lnTo>
                  <a:lnTo>
                    <a:pt x="1106726" y="1444625"/>
                  </a:lnTo>
                  <a:lnTo>
                    <a:pt x="1108766" y="1444853"/>
                  </a:lnTo>
                  <a:lnTo>
                    <a:pt x="1110806" y="1445310"/>
                  </a:lnTo>
                  <a:lnTo>
                    <a:pt x="1112619" y="1445766"/>
                  </a:lnTo>
                  <a:lnTo>
                    <a:pt x="1114659" y="1446451"/>
                  </a:lnTo>
                  <a:lnTo>
                    <a:pt x="1116472" y="1447136"/>
                  </a:lnTo>
                  <a:lnTo>
                    <a:pt x="1118059" y="1448277"/>
                  </a:lnTo>
                  <a:lnTo>
                    <a:pt x="1119419" y="1449190"/>
                  </a:lnTo>
                  <a:lnTo>
                    <a:pt x="1120779" y="1450331"/>
                  </a:lnTo>
                  <a:lnTo>
                    <a:pt x="1122138" y="1451472"/>
                  </a:lnTo>
                  <a:lnTo>
                    <a:pt x="1123272" y="1452614"/>
                  </a:lnTo>
                  <a:lnTo>
                    <a:pt x="1123952" y="1453983"/>
                  </a:lnTo>
                  <a:lnTo>
                    <a:pt x="1124632" y="1455581"/>
                  </a:lnTo>
                  <a:lnTo>
                    <a:pt x="1125312" y="1456950"/>
                  </a:lnTo>
                  <a:lnTo>
                    <a:pt x="1125538" y="1458319"/>
                  </a:lnTo>
                  <a:lnTo>
                    <a:pt x="1125538" y="1459917"/>
                  </a:lnTo>
                  <a:lnTo>
                    <a:pt x="1125538" y="1500771"/>
                  </a:lnTo>
                  <a:lnTo>
                    <a:pt x="1125538" y="1502369"/>
                  </a:lnTo>
                  <a:lnTo>
                    <a:pt x="1125312" y="1503967"/>
                  </a:lnTo>
                  <a:lnTo>
                    <a:pt x="1124632" y="1505336"/>
                  </a:lnTo>
                  <a:lnTo>
                    <a:pt x="1123952" y="1506706"/>
                  </a:lnTo>
                  <a:lnTo>
                    <a:pt x="1123272" y="1508075"/>
                  </a:lnTo>
                  <a:lnTo>
                    <a:pt x="1122138" y="1509444"/>
                  </a:lnTo>
                  <a:lnTo>
                    <a:pt x="1120779" y="1510586"/>
                  </a:lnTo>
                  <a:lnTo>
                    <a:pt x="1119419" y="1511499"/>
                  </a:lnTo>
                  <a:lnTo>
                    <a:pt x="1118059" y="1512640"/>
                  </a:lnTo>
                  <a:lnTo>
                    <a:pt x="1116472" y="1513324"/>
                  </a:lnTo>
                  <a:lnTo>
                    <a:pt x="1114659" y="1514237"/>
                  </a:lnTo>
                  <a:lnTo>
                    <a:pt x="1112619" y="1514922"/>
                  </a:lnTo>
                  <a:lnTo>
                    <a:pt x="1110806" y="1515379"/>
                  </a:lnTo>
                  <a:lnTo>
                    <a:pt x="1108766" y="1515835"/>
                  </a:lnTo>
                  <a:lnTo>
                    <a:pt x="1106726" y="1516063"/>
                  </a:lnTo>
                  <a:lnTo>
                    <a:pt x="1104460" y="1516063"/>
                  </a:lnTo>
                  <a:lnTo>
                    <a:pt x="21305" y="1516063"/>
                  </a:lnTo>
                  <a:lnTo>
                    <a:pt x="19039" y="1516063"/>
                  </a:lnTo>
                  <a:lnTo>
                    <a:pt x="16772" y="1515835"/>
                  </a:lnTo>
                  <a:lnTo>
                    <a:pt x="14959" y="1515379"/>
                  </a:lnTo>
                  <a:lnTo>
                    <a:pt x="12919" y="1514922"/>
                  </a:lnTo>
                  <a:lnTo>
                    <a:pt x="11333" y="1514237"/>
                  </a:lnTo>
                  <a:lnTo>
                    <a:pt x="9292" y="1513324"/>
                  </a:lnTo>
                  <a:lnTo>
                    <a:pt x="7706" y="1512640"/>
                  </a:lnTo>
                  <a:lnTo>
                    <a:pt x="6346" y="1511499"/>
                  </a:lnTo>
                  <a:lnTo>
                    <a:pt x="4986" y="1510586"/>
                  </a:lnTo>
                  <a:lnTo>
                    <a:pt x="3853" y="1509444"/>
                  </a:lnTo>
                  <a:lnTo>
                    <a:pt x="2720" y="1508075"/>
                  </a:lnTo>
                  <a:lnTo>
                    <a:pt x="1586" y="1506706"/>
                  </a:lnTo>
                  <a:lnTo>
                    <a:pt x="906" y="1505336"/>
                  </a:lnTo>
                  <a:lnTo>
                    <a:pt x="453" y="1503967"/>
                  </a:lnTo>
                  <a:lnTo>
                    <a:pt x="226" y="1502369"/>
                  </a:lnTo>
                  <a:lnTo>
                    <a:pt x="0" y="1500771"/>
                  </a:lnTo>
                  <a:lnTo>
                    <a:pt x="0" y="1459917"/>
                  </a:lnTo>
                  <a:lnTo>
                    <a:pt x="226" y="1458319"/>
                  </a:lnTo>
                  <a:lnTo>
                    <a:pt x="453" y="1456950"/>
                  </a:lnTo>
                  <a:lnTo>
                    <a:pt x="906" y="1455581"/>
                  </a:lnTo>
                  <a:lnTo>
                    <a:pt x="1586" y="1453983"/>
                  </a:lnTo>
                  <a:lnTo>
                    <a:pt x="2720" y="1452614"/>
                  </a:lnTo>
                  <a:lnTo>
                    <a:pt x="3853" y="1451472"/>
                  </a:lnTo>
                  <a:lnTo>
                    <a:pt x="4986" y="1450331"/>
                  </a:lnTo>
                  <a:lnTo>
                    <a:pt x="6346" y="1449190"/>
                  </a:lnTo>
                  <a:lnTo>
                    <a:pt x="7706" y="1448277"/>
                  </a:lnTo>
                  <a:lnTo>
                    <a:pt x="9292" y="1447136"/>
                  </a:lnTo>
                  <a:lnTo>
                    <a:pt x="11333" y="1446451"/>
                  </a:lnTo>
                  <a:lnTo>
                    <a:pt x="12919" y="1445766"/>
                  </a:lnTo>
                  <a:lnTo>
                    <a:pt x="14959" y="1445310"/>
                  </a:lnTo>
                  <a:lnTo>
                    <a:pt x="16772" y="1444853"/>
                  </a:lnTo>
                  <a:lnTo>
                    <a:pt x="19039" y="1444625"/>
                  </a:lnTo>
                  <a:close/>
                  <a:moveTo>
                    <a:pt x="23693" y="1074737"/>
                  </a:moveTo>
                  <a:lnTo>
                    <a:pt x="200146" y="1074737"/>
                  </a:lnTo>
                  <a:lnTo>
                    <a:pt x="202628" y="1074964"/>
                  </a:lnTo>
                  <a:lnTo>
                    <a:pt x="204884" y="1075191"/>
                  </a:lnTo>
                  <a:lnTo>
                    <a:pt x="207141" y="1075419"/>
                  </a:lnTo>
                  <a:lnTo>
                    <a:pt x="209397" y="1076100"/>
                  </a:lnTo>
                  <a:lnTo>
                    <a:pt x="211428" y="1076781"/>
                  </a:lnTo>
                  <a:lnTo>
                    <a:pt x="213233" y="1077690"/>
                  </a:lnTo>
                  <a:lnTo>
                    <a:pt x="215038" y="1078598"/>
                  </a:lnTo>
                  <a:lnTo>
                    <a:pt x="216843" y="1079734"/>
                  </a:lnTo>
                  <a:lnTo>
                    <a:pt x="218423" y="1080869"/>
                  </a:lnTo>
                  <a:lnTo>
                    <a:pt x="219551" y="1082005"/>
                  </a:lnTo>
                  <a:lnTo>
                    <a:pt x="220905" y="1083367"/>
                  </a:lnTo>
                  <a:lnTo>
                    <a:pt x="221807" y="1084957"/>
                  </a:lnTo>
                  <a:lnTo>
                    <a:pt x="222484" y="1086547"/>
                  </a:lnTo>
                  <a:lnTo>
                    <a:pt x="223161" y="1087910"/>
                  </a:lnTo>
                  <a:lnTo>
                    <a:pt x="223387" y="1089499"/>
                  </a:lnTo>
                  <a:lnTo>
                    <a:pt x="223838" y="1091316"/>
                  </a:lnTo>
                  <a:lnTo>
                    <a:pt x="223838" y="1377473"/>
                  </a:lnTo>
                  <a:lnTo>
                    <a:pt x="223387" y="1379063"/>
                  </a:lnTo>
                  <a:lnTo>
                    <a:pt x="223161" y="1380653"/>
                  </a:lnTo>
                  <a:lnTo>
                    <a:pt x="222484" y="1382470"/>
                  </a:lnTo>
                  <a:lnTo>
                    <a:pt x="221807" y="1383832"/>
                  </a:lnTo>
                  <a:lnTo>
                    <a:pt x="220905" y="1385195"/>
                  </a:lnTo>
                  <a:lnTo>
                    <a:pt x="219551" y="1386558"/>
                  </a:lnTo>
                  <a:lnTo>
                    <a:pt x="218423" y="1387693"/>
                  </a:lnTo>
                  <a:lnTo>
                    <a:pt x="216843" y="1389056"/>
                  </a:lnTo>
                  <a:lnTo>
                    <a:pt x="215038" y="1390191"/>
                  </a:lnTo>
                  <a:lnTo>
                    <a:pt x="213233" y="1391100"/>
                  </a:lnTo>
                  <a:lnTo>
                    <a:pt x="211428" y="1392008"/>
                  </a:lnTo>
                  <a:lnTo>
                    <a:pt x="209397" y="1392690"/>
                  </a:lnTo>
                  <a:lnTo>
                    <a:pt x="207141" y="1393144"/>
                  </a:lnTo>
                  <a:lnTo>
                    <a:pt x="204884" y="1393598"/>
                  </a:lnTo>
                  <a:lnTo>
                    <a:pt x="202628" y="1393825"/>
                  </a:lnTo>
                  <a:lnTo>
                    <a:pt x="200146" y="1393825"/>
                  </a:lnTo>
                  <a:lnTo>
                    <a:pt x="23693" y="1393825"/>
                  </a:lnTo>
                  <a:lnTo>
                    <a:pt x="21211" y="1393825"/>
                  </a:lnTo>
                  <a:lnTo>
                    <a:pt x="18954" y="1393598"/>
                  </a:lnTo>
                  <a:lnTo>
                    <a:pt x="16472" y="1393144"/>
                  </a:lnTo>
                  <a:lnTo>
                    <a:pt x="14441" y="1392690"/>
                  </a:lnTo>
                  <a:lnTo>
                    <a:pt x="12411" y="1392008"/>
                  </a:lnTo>
                  <a:lnTo>
                    <a:pt x="10605" y="1391100"/>
                  </a:lnTo>
                  <a:lnTo>
                    <a:pt x="8574" y="1390191"/>
                  </a:lnTo>
                  <a:lnTo>
                    <a:pt x="6995" y="1389056"/>
                  </a:lnTo>
                  <a:lnTo>
                    <a:pt x="5415" y="1387693"/>
                  </a:lnTo>
                  <a:lnTo>
                    <a:pt x="4287" y="1386558"/>
                  </a:lnTo>
                  <a:lnTo>
                    <a:pt x="3159" y="1385195"/>
                  </a:lnTo>
                  <a:lnTo>
                    <a:pt x="1805" y="1383832"/>
                  </a:lnTo>
                  <a:lnTo>
                    <a:pt x="1128" y="1382470"/>
                  </a:lnTo>
                  <a:lnTo>
                    <a:pt x="451" y="1380653"/>
                  </a:lnTo>
                  <a:lnTo>
                    <a:pt x="225" y="1379063"/>
                  </a:lnTo>
                  <a:lnTo>
                    <a:pt x="0" y="1377473"/>
                  </a:lnTo>
                  <a:lnTo>
                    <a:pt x="0" y="1091316"/>
                  </a:lnTo>
                  <a:lnTo>
                    <a:pt x="225" y="1089499"/>
                  </a:lnTo>
                  <a:lnTo>
                    <a:pt x="451" y="1087910"/>
                  </a:lnTo>
                  <a:lnTo>
                    <a:pt x="1128" y="1086547"/>
                  </a:lnTo>
                  <a:lnTo>
                    <a:pt x="1805" y="1084957"/>
                  </a:lnTo>
                  <a:lnTo>
                    <a:pt x="3159" y="1083367"/>
                  </a:lnTo>
                  <a:lnTo>
                    <a:pt x="4287" y="1082005"/>
                  </a:lnTo>
                  <a:lnTo>
                    <a:pt x="5415" y="1080869"/>
                  </a:lnTo>
                  <a:lnTo>
                    <a:pt x="6995" y="1079734"/>
                  </a:lnTo>
                  <a:lnTo>
                    <a:pt x="8574" y="1078598"/>
                  </a:lnTo>
                  <a:lnTo>
                    <a:pt x="10605" y="1077690"/>
                  </a:lnTo>
                  <a:lnTo>
                    <a:pt x="12411" y="1076781"/>
                  </a:lnTo>
                  <a:lnTo>
                    <a:pt x="14441" y="1076100"/>
                  </a:lnTo>
                  <a:lnTo>
                    <a:pt x="16472" y="1075419"/>
                  </a:lnTo>
                  <a:lnTo>
                    <a:pt x="18954" y="1075191"/>
                  </a:lnTo>
                  <a:lnTo>
                    <a:pt x="21211" y="1074964"/>
                  </a:lnTo>
                  <a:lnTo>
                    <a:pt x="23693" y="1074737"/>
                  </a:lnTo>
                  <a:close/>
                  <a:moveTo>
                    <a:pt x="307154" y="904875"/>
                  </a:moveTo>
                  <a:lnTo>
                    <a:pt x="309431" y="904875"/>
                  </a:lnTo>
                  <a:lnTo>
                    <a:pt x="487494" y="904875"/>
                  </a:lnTo>
                  <a:lnTo>
                    <a:pt x="489771" y="904875"/>
                  </a:lnTo>
                  <a:lnTo>
                    <a:pt x="492276" y="905328"/>
                  </a:lnTo>
                  <a:lnTo>
                    <a:pt x="494553" y="906007"/>
                  </a:lnTo>
                  <a:lnTo>
                    <a:pt x="496602" y="906685"/>
                  </a:lnTo>
                  <a:lnTo>
                    <a:pt x="498652" y="908043"/>
                  </a:lnTo>
                  <a:lnTo>
                    <a:pt x="500929" y="909174"/>
                  </a:lnTo>
                  <a:lnTo>
                    <a:pt x="502523" y="910758"/>
                  </a:lnTo>
                  <a:lnTo>
                    <a:pt x="504344" y="912342"/>
                  </a:lnTo>
                  <a:lnTo>
                    <a:pt x="505710" y="913926"/>
                  </a:lnTo>
                  <a:lnTo>
                    <a:pt x="507304" y="916188"/>
                  </a:lnTo>
                  <a:lnTo>
                    <a:pt x="508443" y="918225"/>
                  </a:lnTo>
                  <a:lnTo>
                    <a:pt x="509354" y="920261"/>
                  </a:lnTo>
                  <a:lnTo>
                    <a:pt x="510264" y="922750"/>
                  </a:lnTo>
                  <a:lnTo>
                    <a:pt x="510720" y="925012"/>
                  </a:lnTo>
                  <a:lnTo>
                    <a:pt x="511175" y="927501"/>
                  </a:lnTo>
                  <a:lnTo>
                    <a:pt x="511175" y="930216"/>
                  </a:lnTo>
                  <a:lnTo>
                    <a:pt x="511175" y="1368484"/>
                  </a:lnTo>
                  <a:lnTo>
                    <a:pt x="511175" y="1370973"/>
                  </a:lnTo>
                  <a:lnTo>
                    <a:pt x="510720" y="1373688"/>
                  </a:lnTo>
                  <a:lnTo>
                    <a:pt x="510264" y="1376177"/>
                  </a:lnTo>
                  <a:lnTo>
                    <a:pt x="509354" y="1378439"/>
                  </a:lnTo>
                  <a:lnTo>
                    <a:pt x="508443" y="1380702"/>
                  </a:lnTo>
                  <a:lnTo>
                    <a:pt x="507304" y="1382738"/>
                  </a:lnTo>
                  <a:lnTo>
                    <a:pt x="505710" y="1384549"/>
                  </a:lnTo>
                  <a:lnTo>
                    <a:pt x="504344" y="1386359"/>
                  </a:lnTo>
                  <a:lnTo>
                    <a:pt x="502523" y="1388169"/>
                  </a:lnTo>
                  <a:lnTo>
                    <a:pt x="500929" y="1389526"/>
                  </a:lnTo>
                  <a:lnTo>
                    <a:pt x="498652" y="1390884"/>
                  </a:lnTo>
                  <a:lnTo>
                    <a:pt x="496602" y="1391789"/>
                  </a:lnTo>
                  <a:lnTo>
                    <a:pt x="494553" y="1392694"/>
                  </a:lnTo>
                  <a:lnTo>
                    <a:pt x="492276" y="1393373"/>
                  </a:lnTo>
                  <a:lnTo>
                    <a:pt x="489771" y="1393599"/>
                  </a:lnTo>
                  <a:lnTo>
                    <a:pt x="487494" y="1393825"/>
                  </a:lnTo>
                  <a:lnTo>
                    <a:pt x="309431" y="1393825"/>
                  </a:lnTo>
                  <a:lnTo>
                    <a:pt x="307154" y="1393599"/>
                  </a:lnTo>
                  <a:lnTo>
                    <a:pt x="304422" y="1393373"/>
                  </a:lnTo>
                  <a:lnTo>
                    <a:pt x="302372" y="1392694"/>
                  </a:lnTo>
                  <a:lnTo>
                    <a:pt x="300323" y="1391789"/>
                  </a:lnTo>
                  <a:lnTo>
                    <a:pt x="298274" y="1390884"/>
                  </a:lnTo>
                  <a:lnTo>
                    <a:pt x="295997" y="1389526"/>
                  </a:lnTo>
                  <a:lnTo>
                    <a:pt x="294403" y="1388169"/>
                  </a:lnTo>
                  <a:lnTo>
                    <a:pt x="292581" y="1386359"/>
                  </a:lnTo>
                  <a:lnTo>
                    <a:pt x="291215" y="1384549"/>
                  </a:lnTo>
                  <a:lnTo>
                    <a:pt x="289621" y="1382738"/>
                  </a:lnTo>
                  <a:lnTo>
                    <a:pt x="288483" y="1380702"/>
                  </a:lnTo>
                  <a:lnTo>
                    <a:pt x="287572" y="1378439"/>
                  </a:lnTo>
                  <a:lnTo>
                    <a:pt x="286661" y="1376177"/>
                  </a:lnTo>
                  <a:lnTo>
                    <a:pt x="286206" y="1373688"/>
                  </a:lnTo>
                  <a:lnTo>
                    <a:pt x="285750" y="1370973"/>
                  </a:lnTo>
                  <a:lnTo>
                    <a:pt x="285750" y="1368484"/>
                  </a:lnTo>
                  <a:lnTo>
                    <a:pt x="285750" y="930216"/>
                  </a:lnTo>
                  <a:lnTo>
                    <a:pt x="285750" y="927501"/>
                  </a:lnTo>
                  <a:lnTo>
                    <a:pt x="286206" y="925012"/>
                  </a:lnTo>
                  <a:lnTo>
                    <a:pt x="286661" y="922750"/>
                  </a:lnTo>
                  <a:lnTo>
                    <a:pt x="287572" y="920261"/>
                  </a:lnTo>
                  <a:lnTo>
                    <a:pt x="288483" y="918225"/>
                  </a:lnTo>
                  <a:lnTo>
                    <a:pt x="289621" y="916188"/>
                  </a:lnTo>
                  <a:lnTo>
                    <a:pt x="291215" y="913926"/>
                  </a:lnTo>
                  <a:lnTo>
                    <a:pt x="292581" y="912342"/>
                  </a:lnTo>
                  <a:lnTo>
                    <a:pt x="294403" y="910758"/>
                  </a:lnTo>
                  <a:lnTo>
                    <a:pt x="295997" y="909174"/>
                  </a:lnTo>
                  <a:lnTo>
                    <a:pt x="298274" y="908043"/>
                  </a:lnTo>
                  <a:lnTo>
                    <a:pt x="300323" y="906685"/>
                  </a:lnTo>
                  <a:lnTo>
                    <a:pt x="302372" y="906007"/>
                  </a:lnTo>
                  <a:lnTo>
                    <a:pt x="304422" y="905328"/>
                  </a:lnTo>
                  <a:lnTo>
                    <a:pt x="307154" y="904875"/>
                  </a:lnTo>
                  <a:close/>
                  <a:moveTo>
                    <a:pt x="614065" y="754062"/>
                  </a:moveTo>
                  <a:lnTo>
                    <a:pt x="790874" y="754062"/>
                  </a:lnTo>
                  <a:lnTo>
                    <a:pt x="795848" y="754289"/>
                  </a:lnTo>
                  <a:lnTo>
                    <a:pt x="797883" y="754516"/>
                  </a:lnTo>
                  <a:lnTo>
                    <a:pt x="800144" y="754969"/>
                  </a:lnTo>
                  <a:lnTo>
                    <a:pt x="802179" y="755650"/>
                  </a:lnTo>
                  <a:lnTo>
                    <a:pt x="804214" y="756330"/>
                  </a:lnTo>
                  <a:lnTo>
                    <a:pt x="806023" y="757237"/>
                  </a:lnTo>
                  <a:lnTo>
                    <a:pt x="807605" y="758598"/>
                  </a:lnTo>
                  <a:lnTo>
                    <a:pt x="808962" y="759959"/>
                  </a:lnTo>
                  <a:lnTo>
                    <a:pt x="810545" y="761546"/>
                  </a:lnTo>
                  <a:lnTo>
                    <a:pt x="811675" y="763360"/>
                  </a:lnTo>
                  <a:lnTo>
                    <a:pt x="812579" y="765855"/>
                  </a:lnTo>
                  <a:lnTo>
                    <a:pt x="813484" y="768123"/>
                  </a:lnTo>
                  <a:lnTo>
                    <a:pt x="813936" y="770618"/>
                  </a:lnTo>
                  <a:lnTo>
                    <a:pt x="814388" y="773793"/>
                  </a:lnTo>
                  <a:lnTo>
                    <a:pt x="814388" y="776968"/>
                  </a:lnTo>
                  <a:lnTo>
                    <a:pt x="814388" y="1370920"/>
                  </a:lnTo>
                  <a:lnTo>
                    <a:pt x="814388" y="1374322"/>
                  </a:lnTo>
                  <a:lnTo>
                    <a:pt x="813936" y="1377043"/>
                  </a:lnTo>
                  <a:lnTo>
                    <a:pt x="813484" y="1379764"/>
                  </a:lnTo>
                  <a:lnTo>
                    <a:pt x="812579" y="1382259"/>
                  </a:lnTo>
                  <a:lnTo>
                    <a:pt x="811675" y="1384300"/>
                  </a:lnTo>
                  <a:lnTo>
                    <a:pt x="810545" y="1386114"/>
                  </a:lnTo>
                  <a:lnTo>
                    <a:pt x="808962" y="1387929"/>
                  </a:lnTo>
                  <a:lnTo>
                    <a:pt x="807605" y="1389290"/>
                  </a:lnTo>
                  <a:lnTo>
                    <a:pt x="806023" y="1390423"/>
                  </a:lnTo>
                  <a:lnTo>
                    <a:pt x="804214" y="1391331"/>
                  </a:lnTo>
                  <a:lnTo>
                    <a:pt x="802179" y="1392238"/>
                  </a:lnTo>
                  <a:lnTo>
                    <a:pt x="800144" y="1392691"/>
                  </a:lnTo>
                  <a:lnTo>
                    <a:pt x="797883" y="1393145"/>
                  </a:lnTo>
                  <a:lnTo>
                    <a:pt x="795848" y="1393598"/>
                  </a:lnTo>
                  <a:lnTo>
                    <a:pt x="790874" y="1393825"/>
                  </a:lnTo>
                  <a:lnTo>
                    <a:pt x="614065" y="1393825"/>
                  </a:lnTo>
                  <a:lnTo>
                    <a:pt x="609316" y="1393598"/>
                  </a:lnTo>
                  <a:lnTo>
                    <a:pt x="607055" y="1393145"/>
                  </a:lnTo>
                  <a:lnTo>
                    <a:pt x="605021" y="1392691"/>
                  </a:lnTo>
                  <a:lnTo>
                    <a:pt x="602760" y="1392238"/>
                  </a:lnTo>
                  <a:lnTo>
                    <a:pt x="600951" y="1391331"/>
                  </a:lnTo>
                  <a:lnTo>
                    <a:pt x="599142" y="1390423"/>
                  </a:lnTo>
                  <a:lnTo>
                    <a:pt x="597559" y="1389290"/>
                  </a:lnTo>
                  <a:lnTo>
                    <a:pt x="595977" y="1387929"/>
                  </a:lnTo>
                  <a:lnTo>
                    <a:pt x="594394" y="1386114"/>
                  </a:lnTo>
                  <a:lnTo>
                    <a:pt x="593263" y="1384300"/>
                  </a:lnTo>
                  <a:lnTo>
                    <a:pt x="592359" y="1382259"/>
                  </a:lnTo>
                  <a:lnTo>
                    <a:pt x="591681" y="1379764"/>
                  </a:lnTo>
                  <a:lnTo>
                    <a:pt x="591002" y="1377043"/>
                  </a:lnTo>
                  <a:lnTo>
                    <a:pt x="590776" y="1374322"/>
                  </a:lnTo>
                  <a:lnTo>
                    <a:pt x="590550" y="1370920"/>
                  </a:lnTo>
                  <a:lnTo>
                    <a:pt x="590550" y="776968"/>
                  </a:lnTo>
                  <a:lnTo>
                    <a:pt x="590776" y="773793"/>
                  </a:lnTo>
                  <a:lnTo>
                    <a:pt x="591002" y="770618"/>
                  </a:lnTo>
                  <a:lnTo>
                    <a:pt x="591681" y="768123"/>
                  </a:lnTo>
                  <a:lnTo>
                    <a:pt x="592359" y="765855"/>
                  </a:lnTo>
                  <a:lnTo>
                    <a:pt x="593263" y="763360"/>
                  </a:lnTo>
                  <a:lnTo>
                    <a:pt x="594394" y="761546"/>
                  </a:lnTo>
                  <a:lnTo>
                    <a:pt x="595977" y="759959"/>
                  </a:lnTo>
                  <a:lnTo>
                    <a:pt x="597559" y="758598"/>
                  </a:lnTo>
                  <a:lnTo>
                    <a:pt x="599142" y="757237"/>
                  </a:lnTo>
                  <a:lnTo>
                    <a:pt x="600951" y="756330"/>
                  </a:lnTo>
                  <a:lnTo>
                    <a:pt x="602760" y="755650"/>
                  </a:lnTo>
                  <a:lnTo>
                    <a:pt x="605021" y="754969"/>
                  </a:lnTo>
                  <a:lnTo>
                    <a:pt x="607055" y="754516"/>
                  </a:lnTo>
                  <a:lnTo>
                    <a:pt x="609316" y="754289"/>
                  </a:lnTo>
                  <a:lnTo>
                    <a:pt x="614065" y="754062"/>
                  </a:lnTo>
                  <a:close/>
                  <a:moveTo>
                    <a:pt x="925215" y="371475"/>
                  </a:moveTo>
                  <a:lnTo>
                    <a:pt x="1102024" y="371475"/>
                  </a:lnTo>
                  <a:lnTo>
                    <a:pt x="1106998" y="371702"/>
                  </a:lnTo>
                  <a:lnTo>
                    <a:pt x="1109033" y="371702"/>
                  </a:lnTo>
                  <a:lnTo>
                    <a:pt x="1111294" y="371929"/>
                  </a:lnTo>
                  <a:lnTo>
                    <a:pt x="1113329" y="372383"/>
                  </a:lnTo>
                  <a:lnTo>
                    <a:pt x="1115364" y="373290"/>
                  </a:lnTo>
                  <a:lnTo>
                    <a:pt x="1117173" y="374198"/>
                  </a:lnTo>
                  <a:lnTo>
                    <a:pt x="1118755" y="375332"/>
                  </a:lnTo>
                  <a:lnTo>
                    <a:pt x="1120112" y="376694"/>
                  </a:lnTo>
                  <a:lnTo>
                    <a:pt x="1121695" y="378509"/>
                  </a:lnTo>
                  <a:lnTo>
                    <a:pt x="1122825" y="381004"/>
                  </a:lnTo>
                  <a:lnTo>
                    <a:pt x="1123729" y="383727"/>
                  </a:lnTo>
                  <a:lnTo>
                    <a:pt x="1124634" y="387130"/>
                  </a:lnTo>
                  <a:lnTo>
                    <a:pt x="1125086" y="390987"/>
                  </a:lnTo>
                  <a:lnTo>
                    <a:pt x="1125538" y="395525"/>
                  </a:lnTo>
                  <a:lnTo>
                    <a:pt x="1125538" y="400517"/>
                  </a:lnTo>
                  <a:lnTo>
                    <a:pt x="1125538" y="1361609"/>
                  </a:lnTo>
                  <a:lnTo>
                    <a:pt x="1125538" y="1366827"/>
                  </a:lnTo>
                  <a:lnTo>
                    <a:pt x="1125086" y="1371138"/>
                  </a:lnTo>
                  <a:lnTo>
                    <a:pt x="1124634" y="1375222"/>
                  </a:lnTo>
                  <a:lnTo>
                    <a:pt x="1123729" y="1378398"/>
                  </a:lnTo>
                  <a:lnTo>
                    <a:pt x="1122825" y="1381348"/>
                  </a:lnTo>
                  <a:lnTo>
                    <a:pt x="1121695" y="1383617"/>
                  </a:lnTo>
                  <a:lnTo>
                    <a:pt x="1120112" y="1385432"/>
                  </a:lnTo>
                  <a:lnTo>
                    <a:pt x="1118755" y="1387020"/>
                  </a:lnTo>
                  <a:lnTo>
                    <a:pt x="1117173" y="1388381"/>
                  </a:lnTo>
                  <a:lnTo>
                    <a:pt x="1115364" y="1389289"/>
                  </a:lnTo>
                  <a:lnTo>
                    <a:pt x="1113329" y="1389743"/>
                  </a:lnTo>
                  <a:lnTo>
                    <a:pt x="1111294" y="1390196"/>
                  </a:lnTo>
                  <a:lnTo>
                    <a:pt x="1109033" y="1390423"/>
                  </a:lnTo>
                  <a:lnTo>
                    <a:pt x="1106998" y="1390650"/>
                  </a:lnTo>
                  <a:lnTo>
                    <a:pt x="1102024" y="1390650"/>
                  </a:lnTo>
                  <a:lnTo>
                    <a:pt x="925215" y="1390650"/>
                  </a:lnTo>
                  <a:lnTo>
                    <a:pt x="920466" y="1390650"/>
                  </a:lnTo>
                  <a:lnTo>
                    <a:pt x="918205" y="1390423"/>
                  </a:lnTo>
                  <a:lnTo>
                    <a:pt x="916171" y="1390196"/>
                  </a:lnTo>
                  <a:lnTo>
                    <a:pt x="913910" y="1389743"/>
                  </a:lnTo>
                  <a:lnTo>
                    <a:pt x="912101" y="1389289"/>
                  </a:lnTo>
                  <a:lnTo>
                    <a:pt x="910292" y="1388381"/>
                  </a:lnTo>
                  <a:lnTo>
                    <a:pt x="908709" y="1387020"/>
                  </a:lnTo>
                  <a:lnTo>
                    <a:pt x="907127" y="1385432"/>
                  </a:lnTo>
                  <a:lnTo>
                    <a:pt x="905544" y="1383617"/>
                  </a:lnTo>
                  <a:lnTo>
                    <a:pt x="904413" y="1381348"/>
                  </a:lnTo>
                  <a:lnTo>
                    <a:pt x="903509" y="1378398"/>
                  </a:lnTo>
                  <a:lnTo>
                    <a:pt x="902831" y="1375222"/>
                  </a:lnTo>
                  <a:lnTo>
                    <a:pt x="902152" y="1371138"/>
                  </a:lnTo>
                  <a:lnTo>
                    <a:pt x="901926" y="1366827"/>
                  </a:lnTo>
                  <a:lnTo>
                    <a:pt x="901700" y="1361609"/>
                  </a:lnTo>
                  <a:lnTo>
                    <a:pt x="901700" y="400517"/>
                  </a:lnTo>
                  <a:lnTo>
                    <a:pt x="901926" y="395525"/>
                  </a:lnTo>
                  <a:lnTo>
                    <a:pt x="902152" y="390987"/>
                  </a:lnTo>
                  <a:lnTo>
                    <a:pt x="902831" y="387130"/>
                  </a:lnTo>
                  <a:lnTo>
                    <a:pt x="903509" y="383727"/>
                  </a:lnTo>
                  <a:lnTo>
                    <a:pt x="904413" y="381004"/>
                  </a:lnTo>
                  <a:lnTo>
                    <a:pt x="905544" y="378509"/>
                  </a:lnTo>
                  <a:lnTo>
                    <a:pt x="907127" y="376694"/>
                  </a:lnTo>
                  <a:lnTo>
                    <a:pt x="908709" y="375332"/>
                  </a:lnTo>
                  <a:lnTo>
                    <a:pt x="910292" y="374198"/>
                  </a:lnTo>
                  <a:lnTo>
                    <a:pt x="912101" y="373290"/>
                  </a:lnTo>
                  <a:lnTo>
                    <a:pt x="913910" y="372383"/>
                  </a:lnTo>
                  <a:lnTo>
                    <a:pt x="916171" y="371929"/>
                  </a:lnTo>
                  <a:lnTo>
                    <a:pt x="918205" y="371702"/>
                  </a:lnTo>
                  <a:lnTo>
                    <a:pt x="920466" y="371702"/>
                  </a:lnTo>
                  <a:lnTo>
                    <a:pt x="925215" y="371475"/>
                  </a:lnTo>
                  <a:close/>
                  <a:moveTo>
                    <a:pt x="866187" y="0"/>
                  </a:moveTo>
                  <a:lnTo>
                    <a:pt x="1014412" y="183647"/>
                  </a:lnTo>
                  <a:lnTo>
                    <a:pt x="885708" y="183647"/>
                  </a:lnTo>
                  <a:lnTo>
                    <a:pt x="882530" y="200651"/>
                  </a:lnTo>
                  <a:lnTo>
                    <a:pt x="879126" y="217202"/>
                  </a:lnTo>
                  <a:lnTo>
                    <a:pt x="875494" y="233980"/>
                  </a:lnTo>
                  <a:lnTo>
                    <a:pt x="871862" y="250077"/>
                  </a:lnTo>
                  <a:lnTo>
                    <a:pt x="867776" y="265948"/>
                  </a:lnTo>
                  <a:lnTo>
                    <a:pt x="863690" y="281365"/>
                  </a:lnTo>
                  <a:lnTo>
                    <a:pt x="859150" y="296782"/>
                  </a:lnTo>
                  <a:lnTo>
                    <a:pt x="854384" y="311746"/>
                  </a:lnTo>
                  <a:lnTo>
                    <a:pt x="849844" y="326483"/>
                  </a:lnTo>
                  <a:lnTo>
                    <a:pt x="844623" y="340994"/>
                  </a:lnTo>
                  <a:lnTo>
                    <a:pt x="839402" y="355051"/>
                  </a:lnTo>
                  <a:lnTo>
                    <a:pt x="834181" y="369107"/>
                  </a:lnTo>
                  <a:lnTo>
                    <a:pt x="828734" y="382711"/>
                  </a:lnTo>
                  <a:lnTo>
                    <a:pt x="822832" y="396088"/>
                  </a:lnTo>
                  <a:lnTo>
                    <a:pt x="816930" y="409238"/>
                  </a:lnTo>
                  <a:lnTo>
                    <a:pt x="811028" y="422161"/>
                  </a:lnTo>
                  <a:lnTo>
                    <a:pt x="804900" y="434857"/>
                  </a:lnTo>
                  <a:lnTo>
                    <a:pt x="798317" y="446874"/>
                  </a:lnTo>
                  <a:lnTo>
                    <a:pt x="791734" y="459117"/>
                  </a:lnTo>
                  <a:lnTo>
                    <a:pt x="785151" y="471133"/>
                  </a:lnTo>
                  <a:lnTo>
                    <a:pt x="778342" y="482470"/>
                  </a:lnTo>
                  <a:lnTo>
                    <a:pt x="771305" y="494033"/>
                  </a:lnTo>
                  <a:lnTo>
                    <a:pt x="764041" y="505142"/>
                  </a:lnTo>
                  <a:lnTo>
                    <a:pt x="756777" y="516025"/>
                  </a:lnTo>
                  <a:lnTo>
                    <a:pt x="749514" y="526681"/>
                  </a:lnTo>
                  <a:lnTo>
                    <a:pt x="742023" y="537110"/>
                  </a:lnTo>
                  <a:lnTo>
                    <a:pt x="734305" y="547313"/>
                  </a:lnTo>
                  <a:lnTo>
                    <a:pt x="726588" y="557062"/>
                  </a:lnTo>
                  <a:lnTo>
                    <a:pt x="718643" y="567038"/>
                  </a:lnTo>
                  <a:lnTo>
                    <a:pt x="710698" y="576334"/>
                  </a:lnTo>
                  <a:lnTo>
                    <a:pt x="702754" y="585629"/>
                  </a:lnTo>
                  <a:lnTo>
                    <a:pt x="694582" y="594698"/>
                  </a:lnTo>
                  <a:lnTo>
                    <a:pt x="686183" y="603767"/>
                  </a:lnTo>
                  <a:lnTo>
                    <a:pt x="677785" y="612156"/>
                  </a:lnTo>
                  <a:lnTo>
                    <a:pt x="669159" y="620545"/>
                  </a:lnTo>
                  <a:lnTo>
                    <a:pt x="660533" y="628934"/>
                  </a:lnTo>
                  <a:lnTo>
                    <a:pt x="651908" y="636869"/>
                  </a:lnTo>
                  <a:lnTo>
                    <a:pt x="643282" y="644578"/>
                  </a:lnTo>
                  <a:lnTo>
                    <a:pt x="634429" y="652286"/>
                  </a:lnTo>
                  <a:lnTo>
                    <a:pt x="625577" y="659541"/>
                  </a:lnTo>
                  <a:lnTo>
                    <a:pt x="616497" y="666797"/>
                  </a:lnTo>
                  <a:lnTo>
                    <a:pt x="607417" y="673825"/>
                  </a:lnTo>
                  <a:lnTo>
                    <a:pt x="598338" y="680627"/>
                  </a:lnTo>
                  <a:lnTo>
                    <a:pt x="589258" y="687429"/>
                  </a:lnTo>
                  <a:lnTo>
                    <a:pt x="579952" y="693777"/>
                  </a:lnTo>
                  <a:lnTo>
                    <a:pt x="570645" y="700125"/>
                  </a:lnTo>
                  <a:lnTo>
                    <a:pt x="561565" y="706020"/>
                  </a:lnTo>
                  <a:lnTo>
                    <a:pt x="552259" y="711915"/>
                  </a:lnTo>
                  <a:lnTo>
                    <a:pt x="542725" y="717810"/>
                  </a:lnTo>
                  <a:lnTo>
                    <a:pt x="533191" y="723478"/>
                  </a:lnTo>
                  <a:lnTo>
                    <a:pt x="523885" y="728919"/>
                  </a:lnTo>
                  <a:lnTo>
                    <a:pt x="514351" y="733907"/>
                  </a:lnTo>
                  <a:lnTo>
                    <a:pt x="504818" y="739122"/>
                  </a:lnTo>
                  <a:lnTo>
                    <a:pt x="495284" y="743883"/>
                  </a:lnTo>
                  <a:lnTo>
                    <a:pt x="485750" y="748644"/>
                  </a:lnTo>
                  <a:lnTo>
                    <a:pt x="476217" y="753179"/>
                  </a:lnTo>
                  <a:lnTo>
                    <a:pt x="466683" y="757486"/>
                  </a:lnTo>
                  <a:lnTo>
                    <a:pt x="457149" y="761794"/>
                  </a:lnTo>
                  <a:lnTo>
                    <a:pt x="437855" y="769956"/>
                  </a:lnTo>
                  <a:lnTo>
                    <a:pt x="419015" y="777438"/>
                  </a:lnTo>
                  <a:lnTo>
                    <a:pt x="399948" y="784467"/>
                  </a:lnTo>
                  <a:lnTo>
                    <a:pt x="381107" y="790815"/>
                  </a:lnTo>
                  <a:lnTo>
                    <a:pt x="362040" y="796936"/>
                  </a:lnTo>
                  <a:lnTo>
                    <a:pt x="343654" y="802151"/>
                  </a:lnTo>
                  <a:lnTo>
                    <a:pt x="325041" y="807139"/>
                  </a:lnTo>
                  <a:lnTo>
                    <a:pt x="306881" y="811673"/>
                  </a:lnTo>
                  <a:lnTo>
                    <a:pt x="288722" y="815528"/>
                  </a:lnTo>
                  <a:lnTo>
                    <a:pt x="271244" y="819382"/>
                  </a:lnTo>
                  <a:lnTo>
                    <a:pt x="253539" y="822556"/>
                  </a:lnTo>
                  <a:lnTo>
                    <a:pt x="236514" y="825504"/>
                  </a:lnTo>
                  <a:lnTo>
                    <a:pt x="219944" y="827998"/>
                  </a:lnTo>
                  <a:lnTo>
                    <a:pt x="203828" y="830038"/>
                  </a:lnTo>
                  <a:lnTo>
                    <a:pt x="187938" y="831852"/>
                  </a:lnTo>
                  <a:lnTo>
                    <a:pt x="172503" y="833666"/>
                  </a:lnTo>
                  <a:lnTo>
                    <a:pt x="157748" y="835026"/>
                  </a:lnTo>
                  <a:lnTo>
                    <a:pt x="143448" y="835933"/>
                  </a:lnTo>
                  <a:lnTo>
                    <a:pt x="129602" y="836840"/>
                  </a:lnTo>
                  <a:lnTo>
                    <a:pt x="116436" y="837293"/>
                  </a:lnTo>
                  <a:lnTo>
                    <a:pt x="103725" y="837747"/>
                  </a:lnTo>
                  <a:lnTo>
                    <a:pt x="91921" y="837973"/>
                  </a:lnTo>
                  <a:lnTo>
                    <a:pt x="80571" y="838200"/>
                  </a:lnTo>
                  <a:lnTo>
                    <a:pt x="60369" y="837973"/>
                  </a:lnTo>
                  <a:lnTo>
                    <a:pt x="43345" y="837520"/>
                  </a:lnTo>
                  <a:lnTo>
                    <a:pt x="29499" y="836840"/>
                  </a:lnTo>
                  <a:lnTo>
                    <a:pt x="19511" y="836386"/>
                  </a:lnTo>
                  <a:lnTo>
                    <a:pt x="11112" y="835480"/>
                  </a:lnTo>
                  <a:lnTo>
                    <a:pt x="26094" y="834119"/>
                  </a:lnTo>
                  <a:lnTo>
                    <a:pt x="40848" y="832079"/>
                  </a:lnTo>
                  <a:lnTo>
                    <a:pt x="55375" y="830265"/>
                  </a:lnTo>
                  <a:lnTo>
                    <a:pt x="69676" y="828224"/>
                  </a:lnTo>
                  <a:lnTo>
                    <a:pt x="83976" y="826184"/>
                  </a:lnTo>
                  <a:lnTo>
                    <a:pt x="97823" y="823690"/>
                  </a:lnTo>
                  <a:lnTo>
                    <a:pt x="111669" y="821423"/>
                  </a:lnTo>
                  <a:lnTo>
                    <a:pt x="125516" y="818929"/>
                  </a:lnTo>
                  <a:lnTo>
                    <a:pt x="138908" y="815981"/>
                  </a:lnTo>
                  <a:lnTo>
                    <a:pt x="152301" y="813261"/>
                  </a:lnTo>
                  <a:lnTo>
                    <a:pt x="165693" y="810540"/>
                  </a:lnTo>
                  <a:lnTo>
                    <a:pt x="178405" y="807366"/>
                  </a:lnTo>
                  <a:lnTo>
                    <a:pt x="191343" y="804418"/>
                  </a:lnTo>
                  <a:lnTo>
                    <a:pt x="204055" y="801017"/>
                  </a:lnTo>
                  <a:lnTo>
                    <a:pt x="216312" y="797617"/>
                  </a:lnTo>
                  <a:lnTo>
                    <a:pt x="228797" y="793989"/>
                  </a:lnTo>
                  <a:lnTo>
                    <a:pt x="241054" y="790588"/>
                  </a:lnTo>
                  <a:lnTo>
                    <a:pt x="252858" y="786734"/>
                  </a:lnTo>
                  <a:lnTo>
                    <a:pt x="264888" y="783106"/>
                  </a:lnTo>
                  <a:lnTo>
                    <a:pt x="276692" y="779025"/>
                  </a:lnTo>
                  <a:lnTo>
                    <a:pt x="288041" y="775171"/>
                  </a:lnTo>
                  <a:lnTo>
                    <a:pt x="299618" y="770863"/>
                  </a:lnTo>
                  <a:lnTo>
                    <a:pt x="310513" y="766782"/>
                  </a:lnTo>
                  <a:lnTo>
                    <a:pt x="321863" y="762474"/>
                  </a:lnTo>
                  <a:lnTo>
                    <a:pt x="332531" y="757940"/>
                  </a:lnTo>
                  <a:lnTo>
                    <a:pt x="343427" y="753632"/>
                  </a:lnTo>
                  <a:lnTo>
                    <a:pt x="353869" y="748871"/>
                  </a:lnTo>
                  <a:lnTo>
                    <a:pt x="364310" y="744336"/>
                  </a:lnTo>
                  <a:lnTo>
                    <a:pt x="384739" y="734587"/>
                  </a:lnTo>
                  <a:lnTo>
                    <a:pt x="404715" y="724838"/>
                  </a:lnTo>
                  <a:lnTo>
                    <a:pt x="423782" y="714635"/>
                  </a:lnTo>
                  <a:lnTo>
                    <a:pt x="442622" y="703979"/>
                  </a:lnTo>
                  <a:lnTo>
                    <a:pt x="460554" y="693323"/>
                  </a:lnTo>
                  <a:lnTo>
                    <a:pt x="478260" y="682214"/>
                  </a:lnTo>
                  <a:lnTo>
                    <a:pt x="495057" y="671104"/>
                  </a:lnTo>
                  <a:lnTo>
                    <a:pt x="511400" y="659541"/>
                  </a:lnTo>
                  <a:lnTo>
                    <a:pt x="527290" y="647752"/>
                  </a:lnTo>
                  <a:lnTo>
                    <a:pt x="542725" y="635962"/>
                  </a:lnTo>
                  <a:lnTo>
                    <a:pt x="557479" y="623719"/>
                  </a:lnTo>
                  <a:lnTo>
                    <a:pt x="571780" y="611476"/>
                  </a:lnTo>
                  <a:lnTo>
                    <a:pt x="585853" y="599006"/>
                  </a:lnTo>
                  <a:lnTo>
                    <a:pt x="599246" y="586536"/>
                  </a:lnTo>
                  <a:lnTo>
                    <a:pt x="612184" y="574066"/>
                  </a:lnTo>
                  <a:lnTo>
                    <a:pt x="624215" y="561143"/>
                  </a:lnTo>
                  <a:lnTo>
                    <a:pt x="636245" y="548446"/>
                  </a:lnTo>
                  <a:lnTo>
                    <a:pt x="647822" y="535296"/>
                  </a:lnTo>
                  <a:lnTo>
                    <a:pt x="658717" y="522600"/>
                  </a:lnTo>
                  <a:lnTo>
                    <a:pt x="669613" y="509677"/>
                  </a:lnTo>
                  <a:lnTo>
                    <a:pt x="679601" y="496527"/>
                  </a:lnTo>
                  <a:lnTo>
                    <a:pt x="689361" y="483376"/>
                  </a:lnTo>
                  <a:lnTo>
                    <a:pt x="698441" y="470680"/>
                  </a:lnTo>
                  <a:lnTo>
                    <a:pt x="707520" y="457757"/>
                  </a:lnTo>
                  <a:lnTo>
                    <a:pt x="716146" y="444607"/>
                  </a:lnTo>
                  <a:lnTo>
                    <a:pt x="724091" y="431683"/>
                  </a:lnTo>
                  <a:lnTo>
                    <a:pt x="732035" y="419214"/>
                  </a:lnTo>
                  <a:lnTo>
                    <a:pt x="739299" y="406517"/>
                  </a:lnTo>
                  <a:lnTo>
                    <a:pt x="746336" y="393820"/>
                  </a:lnTo>
                  <a:lnTo>
                    <a:pt x="753146" y="381577"/>
                  </a:lnTo>
                  <a:lnTo>
                    <a:pt x="759501" y="369107"/>
                  </a:lnTo>
                  <a:lnTo>
                    <a:pt x="765176" y="356864"/>
                  </a:lnTo>
                  <a:lnTo>
                    <a:pt x="770851" y="345075"/>
                  </a:lnTo>
                  <a:lnTo>
                    <a:pt x="776299" y="333285"/>
                  </a:lnTo>
                  <a:lnTo>
                    <a:pt x="781520" y="321722"/>
                  </a:lnTo>
                  <a:lnTo>
                    <a:pt x="786059" y="310386"/>
                  </a:lnTo>
                  <a:lnTo>
                    <a:pt x="790599" y="299050"/>
                  </a:lnTo>
                  <a:lnTo>
                    <a:pt x="794685" y="288394"/>
                  </a:lnTo>
                  <a:lnTo>
                    <a:pt x="798544" y="277737"/>
                  </a:lnTo>
                  <a:lnTo>
                    <a:pt x="802176" y="267308"/>
                  </a:lnTo>
                  <a:lnTo>
                    <a:pt x="808531" y="247810"/>
                  </a:lnTo>
                  <a:lnTo>
                    <a:pt x="814206" y="229445"/>
                  </a:lnTo>
                  <a:lnTo>
                    <a:pt x="818973" y="212441"/>
                  </a:lnTo>
                  <a:lnTo>
                    <a:pt x="822605" y="197250"/>
                  </a:lnTo>
                  <a:lnTo>
                    <a:pt x="825783" y="183647"/>
                  </a:lnTo>
                  <a:lnTo>
                    <a:pt x="695944" y="183647"/>
                  </a:lnTo>
                  <a:lnTo>
                    <a:pt x="86618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a:solidFill>
                  <a:srgbClr val="FFFFFF"/>
                </a:solidFill>
                <a:latin typeface="微软雅黑"/>
                <a:ea typeface="微软雅黑"/>
                <a:cs typeface="微软雅黑"/>
              </a:endParaRPr>
            </a:p>
          </p:txBody>
        </p:sp>
      </p:grpSp>
      <p:grpSp>
        <p:nvGrpSpPr>
          <p:cNvPr id="33" name="组 32">
            <a:extLst>
              <a:ext uri="{FF2B5EF4-FFF2-40B4-BE49-F238E27FC236}">
                <a16:creationId xmlns="" xmlns:a16="http://schemas.microsoft.com/office/drawing/2014/main" id="{C2ED5A64-F331-5247-860B-5A7EED0B54E7}"/>
              </a:ext>
            </a:extLst>
          </p:cNvPr>
          <p:cNvGrpSpPr/>
          <p:nvPr/>
        </p:nvGrpSpPr>
        <p:grpSpPr>
          <a:xfrm>
            <a:off x="6451582" y="2807647"/>
            <a:ext cx="1826141" cy="2145226"/>
            <a:chOff x="2988747" y="4907220"/>
            <a:chExt cx="1301573" cy="1352982"/>
          </a:xfrm>
          <a:solidFill>
            <a:srgbClr val="40937D"/>
          </a:solidFill>
        </p:grpSpPr>
        <p:sp>
          <p:nvSpPr>
            <p:cNvPr id="34" name="圆角矩形 7">
              <a:extLst>
                <a:ext uri="{FF2B5EF4-FFF2-40B4-BE49-F238E27FC236}">
                  <a16:creationId xmlns="" xmlns:a16="http://schemas.microsoft.com/office/drawing/2014/main" id="{F7AD2E50-F097-0440-8DEF-C5E070CD6D1F}"/>
                </a:ext>
              </a:extLst>
            </p:cNvPr>
            <p:cNvSpPr>
              <a:spLocks noChangeAspect="1"/>
            </p:cNvSpPr>
            <p:nvPr/>
          </p:nvSpPr>
          <p:spPr bwMode="auto">
            <a:xfrm>
              <a:off x="3085656" y="4907220"/>
              <a:ext cx="1109377" cy="1011871"/>
            </a:xfrm>
            <a:prstGeom prst="roundRect">
              <a:avLst>
                <a:gd name="adj" fmla="val 16667"/>
              </a:avLst>
            </a:prstGeom>
            <a:grpFill/>
            <a:ln w="19050">
              <a:solidFill>
                <a:schemeClr val="bg1"/>
              </a:solidFill>
              <a:round/>
              <a:headEnd/>
              <a:tailEnd/>
            </a:ln>
            <a:extLst/>
          </p:spPr>
          <p:txBody>
            <a:bodyPr anchor="ctr"/>
            <a:lstStyle>
              <a:lvl1pPr>
                <a:lnSpc>
                  <a:spcPct val="125000"/>
                </a:lnSpc>
                <a:spcBef>
                  <a:spcPts val="1000"/>
                </a:spcBef>
                <a:buFont typeface="Arial" charset="0"/>
                <a:buChar char="•"/>
                <a:defRPr sz="2000">
                  <a:solidFill>
                    <a:schemeClr val="tx1"/>
                  </a:solidFill>
                  <a:latin typeface="Segoe UI" charset="0"/>
                  <a:ea typeface="微软雅黑" charset="-122"/>
                </a:defRPr>
              </a:lvl1pPr>
              <a:lvl2pPr marL="742950" indent="-285750">
                <a:lnSpc>
                  <a:spcPct val="125000"/>
                </a:lnSpc>
                <a:spcBef>
                  <a:spcPts val="500"/>
                </a:spcBef>
                <a:buFont typeface="Arial" charset="0"/>
                <a:buChar char="•"/>
                <a:defRPr>
                  <a:solidFill>
                    <a:schemeClr val="tx1"/>
                  </a:solidFill>
                  <a:latin typeface="Segoe UI" charset="0"/>
                  <a:ea typeface="微软雅黑" charset="-122"/>
                </a:defRPr>
              </a:lvl2pPr>
              <a:lvl3pPr marL="1143000" indent="-228600">
                <a:lnSpc>
                  <a:spcPct val="125000"/>
                </a:lnSpc>
                <a:spcBef>
                  <a:spcPts val="500"/>
                </a:spcBef>
                <a:buFont typeface="Arial" charset="0"/>
                <a:buChar char="•"/>
                <a:defRPr sz="1600">
                  <a:solidFill>
                    <a:schemeClr val="tx1"/>
                  </a:solidFill>
                  <a:latin typeface="Segoe UI" charset="0"/>
                  <a:ea typeface="微软雅黑" charset="-122"/>
                </a:defRPr>
              </a:lvl3pPr>
              <a:lvl4pPr marL="1600200" indent="-228600">
                <a:lnSpc>
                  <a:spcPct val="125000"/>
                </a:lnSpc>
                <a:spcBef>
                  <a:spcPts val="500"/>
                </a:spcBef>
                <a:buFont typeface="Arial" charset="0"/>
                <a:buChar char="•"/>
                <a:defRPr sz="1400">
                  <a:solidFill>
                    <a:schemeClr val="tx1"/>
                  </a:solidFill>
                  <a:latin typeface="Segoe UI" charset="0"/>
                  <a:ea typeface="微软雅黑" charset="-122"/>
                </a:defRPr>
              </a:lvl4pPr>
              <a:lvl5pPr marL="2057400" indent="-228600">
                <a:lnSpc>
                  <a:spcPct val="125000"/>
                </a:lnSpc>
                <a:spcBef>
                  <a:spcPts val="500"/>
                </a:spcBef>
                <a:buFont typeface="Arial" charset="0"/>
                <a:buChar char="•"/>
                <a:defRPr sz="1400">
                  <a:solidFill>
                    <a:schemeClr val="tx1"/>
                  </a:solidFill>
                  <a:latin typeface="Segoe UI" charset="0"/>
                  <a:ea typeface="微软雅黑" charset="-122"/>
                </a:defRPr>
              </a:lvl5pPr>
              <a:lvl6pPr marL="25146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6pPr>
              <a:lvl7pPr marL="29718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7pPr>
              <a:lvl8pPr marL="34290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8pPr>
              <a:lvl9pPr marL="38862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9pPr>
            </a:lstStyle>
            <a:p>
              <a:pPr algn="ctr" eaLnBrk="1" hangingPunct="1">
                <a:lnSpc>
                  <a:spcPct val="100000"/>
                </a:lnSpc>
                <a:spcBef>
                  <a:spcPct val="0"/>
                </a:spcBef>
                <a:buFont typeface="Arial" charset="0"/>
                <a:buNone/>
                <a:defRPr/>
              </a:pPr>
              <a:endParaRPr lang="zh-CN" altLang="en-US" sz="1800">
                <a:solidFill>
                  <a:srgbClr val="FFFFFF"/>
                </a:solidFill>
                <a:latin typeface="微软雅黑"/>
                <a:ea typeface="微软雅黑"/>
                <a:cs typeface="微软雅黑"/>
              </a:endParaRPr>
            </a:p>
          </p:txBody>
        </p:sp>
        <p:sp>
          <p:nvSpPr>
            <p:cNvPr id="35" name="文本框 12">
              <a:extLst>
                <a:ext uri="{FF2B5EF4-FFF2-40B4-BE49-F238E27FC236}">
                  <a16:creationId xmlns="" xmlns:a16="http://schemas.microsoft.com/office/drawing/2014/main" id="{D727DEE5-E142-3F45-978E-D52056F0F7A1}"/>
                </a:ext>
              </a:extLst>
            </p:cNvPr>
            <p:cNvSpPr txBox="1">
              <a:spLocks noChangeArrowheads="1"/>
            </p:cNvSpPr>
            <p:nvPr/>
          </p:nvSpPr>
          <p:spPr bwMode="auto">
            <a:xfrm>
              <a:off x="2988747" y="6014326"/>
              <a:ext cx="1301573" cy="2458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charset="0"/>
                <a:buChar char="•"/>
                <a:defRPr sz="2000">
                  <a:solidFill>
                    <a:schemeClr val="tx1"/>
                  </a:solidFill>
                  <a:latin typeface="Segoe UI" charset="0"/>
                  <a:ea typeface="微软雅黑" charset="-122"/>
                </a:defRPr>
              </a:lvl1pPr>
              <a:lvl2pPr marL="742950" indent="-285750">
                <a:lnSpc>
                  <a:spcPct val="125000"/>
                </a:lnSpc>
                <a:spcBef>
                  <a:spcPts val="500"/>
                </a:spcBef>
                <a:buFont typeface="Arial" charset="0"/>
                <a:buChar char="•"/>
                <a:defRPr>
                  <a:solidFill>
                    <a:schemeClr val="tx1"/>
                  </a:solidFill>
                  <a:latin typeface="Segoe UI" charset="0"/>
                  <a:ea typeface="微软雅黑" charset="-122"/>
                </a:defRPr>
              </a:lvl2pPr>
              <a:lvl3pPr marL="1143000" indent="-228600">
                <a:lnSpc>
                  <a:spcPct val="125000"/>
                </a:lnSpc>
                <a:spcBef>
                  <a:spcPts val="500"/>
                </a:spcBef>
                <a:buFont typeface="Arial" charset="0"/>
                <a:buChar char="•"/>
                <a:defRPr sz="1600">
                  <a:solidFill>
                    <a:schemeClr val="tx1"/>
                  </a:solidFill>
                  <a:latin typeface="Segoe UI" charset="0"/>
                  <a:ea typeface="微软雅黑" charset="-122"/>
                </a:defRPr>
              </a:lvl3pPr>
              <a:lvl4pPr marL="1600200" indent="-228600">
                <a:lnSpc>
                  <a:spcPct val="125000"/>
                </a:lnSpc>
                <a:spcBef>
                  <a:spcPts val="500"/>
                </a:spcBef>
                <a:buFont typeface="Arial" charset="0"/>
                <a:buChar char="•"/>
                <a:defRPr sz="1400">
                  <a:solidFill>
                    <a:schemeClr val="tx1"/>
                  </a:solidFill>
                  <a:latin typeface="Segoe UI" charset="0"/>
                  <a:ea typeface="微软雅黑" charset="-122"/>
                </a:defRPr>
              </a:lvl4pPr>
              <a:lvl5pPr marL="2057400" indent="-228600">
                <a:lnSpc>
                  <a:spcPct val="125000"/>
                </a:lnSpc>
                <a:spcBef>
                  <a:spcPts val="500"/>
                </a:spcBef>
                <a:buFont typeface="Arial" charset="0"/>
                <a:buChar char="•"/>
                <a:defRPr sz="1400">
                  <a:solidFill>
                    <a:schemeClr val="tx1"/>
                  </a:solidFill>
                  <a:latin typeface="Segoe UI" charset="0"/>
                  <a:ea typeface="微软雅黑" charset="-122"/>
                </a:defRPr>
              </a:lvl5pPr>
              <a:lvl6pPr marL="25146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6pPr>
              <a:lvl7pPr marL="29718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7pPr>
              <a:lvl8pPr marL="34290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8pPr>
              <a:lvl9pPr marL="38862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9pPr>
            </a:lstStyle>
            <a:p>
              <a:pPr algn="ctr" eaLnBrk="1" hangingPunct="1">
                <a:spcBef>
                  <a:spcPct val="0"/>
                </a:spcBef>
                <a:spcAft>
                  <a:spcPts val="800"/>
                </a:spcAft>
                <a:buFont typeface="Arial" charset="0"/>
                <a:buNone/>
                <a:defRPr/>
              </a:pPr>
              <a:r>
                <a:rPr lang="zh-CN" altLang="en-US" sz="1600" dirty="0">
                  <a:solidFill>
                    <a:srgbClr val="FFFFFF"/>
                  </a:solidFill>
                  <a:latin typeface="微软雅黑"/>
                  <a:ea typeface="微软雅黑"/>
                  <a:cs typeface="微软雅黑"/>
                </a:rPr>
                <a:t>更高效的投放管理</a:t>
              </a:r>
            </a:p>
          </p:txBody>
        </p:sp>
        <p:sp>
          <p:nvSpPr>
            <p:cNvPr id="36" name="KSO_Shape">
              <a:extLst>
                <a:ext uri="{FF2B5EF4-FFF2-40B4-BE49-F238E27FC236}">
                  <a16:creationId xmlns="" xmlns:a16="http://schemas.microsoft.com/office/drawing/2014/main" id="{7A1B7F57-C0DF-C347-AC21-5830FCFE5106}"/>
                </a:ext>
              </a:extLst>
            </p:cNvPr>
            <p:cNvSpPr>
              <a:spLocks noChangeAspect="1"/>
            </p:cNvSpPr>
            <p:nvPr/>
          </p:nvSpPr>
          <p:spPr bwMode="auto">
            <a:xfrm>
              <a:off x="3271640" y="5073881"/>
              <a:ext cx="735778" cy="675573"/>
            </a:xfrm>
            <a:custGeom>
              <a:avLst/>
              <a:gdLst>
                <a:gd name="T0" fmla="*/ 0 w 2109787"/>
                <a:gd name="T1" fmla="*/ 0 h 2125662"/>
                <a:gd name="T2" fmla="*/ 0 w 2109787"/>
                <a:gd name="T3" fmla="*/ 0 h 2125662"/>
                <a:gd name="T4" fmla="*/ 0 w 2109787"/>
                <a:gd name="T5" fmla="*/ 0 h 2125662"/>
                <a:gd name="T6" fmla="*/ 0 w 2109787"/>
                <a:gd name="T7" fmla="*/ 0 h 2125662"/>
                <a:gd name="T8" fmla="*/ 0 w 2109787"/>
                <a:gd name="T9" fmla="*/ 0 h 2125662"/>
                <a:gd name="T10" fmla="*/ 0 w 2109787"/>
                <a:gd name="T11" fmla="*/ 0 h 2125662"/>
                <a:gd name="T12" fmla="*/ 0 w 2109787"/>
                <a:gd name="T13" fmla="*/ 0 h 2125662"/>
                <a:gd name="T14" fmla="*/ 0 w 2109787"/>
                <a:gd name="T15" fmla="*/ 0 h 2125662"/>
                <a:gd name="T16" fmla="*/ 0 w 2109787"/>
                <a:gd name="T17" fmla="*/ 0 h 2125662"/>
                <a:gd name="T18" fmla="*/ 0 w 2109787"/>
                <a:gd name="T19" fmla="*/ 0 h 2125662"/>
                <a:gd name="T20" fmla="*/ 0 w 2109787"/>
                <a:gd name="T21" fmla="*/ 0 h 2125662"/>
                <a:gd name="T22" fmla="*/ 0 w 2109787"/>
                <a:gd name="T23" fmla="*/ 0 h 2125662"/>
                <a:gd name="T24" fmla="*/ 0 w 2109787"/>
                <a:gd name="T25" fmla="*/ 0 h 2125662"/>
                <a:gd name="T26" fmla="*/ 0 w 2109787"/>
                <a:gd name="T27" fmla="*/ 0 h 2125662"/>
                <a:gd name="T28" fmla="*/ 0 w 2109787"/>
                <a:gd name="T29" fmla="*/ 0 h 2125662"/>
                <a:gd name="T30" fmla="*/ 0 w 2109787"/>
                <a:gd name="T31" fmla="*/ 0 h 2125662"/>
                <a:gd name="T32" fmla="*/ 0 w 2109787"/>
                <a:gd name="T33" fmla="*/ 0 h 2125662"/>
                <a:gd name="T34" fmla="*/ 0 w 2109787"/>
                <a:gd name="T35" fmla="*/ 0 h 2125662"/>
                <a:gd name="T36" fmla="*/ 0 w 2109787"/>
                <a:gd name="T37" fmla="*/ 0 h 2125662"/>
                <a:gd name="T38" fmla="*/ 0 w 2109787"/>
                <a:gd name="T39" fmla="*/ 0 h 2125662"/>
                <a:gd name="T40" fmla="*/ 0 w 2109787"/>
                <a:gd name="T41" fmla="*/ 0 h 2125662"/>
                <a:gd name="T42" fmla="*/ 0 w 2109787"/>
                <a:gd name="T43" fmla="*/ 0 h 2125662"/>
                <a:gd name="T44" fmla="*/ 0 w 2109787"/>
                <a:gd name="T45" fmla="*/ 0 h 2125662"/>
                <a:gd name="T46" fmla="*/ 0 w 2109787"/>
                <a:gd name="T47" fmla="*/ 0 h 2125662"/>
                <a:gd name="T48" fmla="*/ 0 w 2109787"/>
                <a:gd name="T49" fmla="*/ 0 h 2125662"/>
                <a:gd name="T50" fmla="*/ 0 w 2109787"/>
                <a:gd name="T51" fmla="*/ 0 h 2125662"/>
                <a:gd name="T52" fmla="*/ 0 w 2109787"/>
                <a:gd name="T53" fmla="*/ 0 h 2125662"/>
                <a:gd name="T54" fmla="*/ 0 w 2109787"/>
                <a:gd name="T55" fmla="*/ 0 h 2125662"/>
                <a:gd name="T56" fmla="*/ 0 w 2109787"/>
                <a:gd name="T57" fmla="*/ 0 h 2125662"/>
                <a:gd name="T58" fmla="*/ 0 w 2109787"/>
                <a:gd name="T59" fmla="*/ 0 h 2125662"/>
                <a:gd name="T60" fmla="*/ 0 w 2109787"/>
                <a:gd name="T61" fmla="*/ 0 h 2125662"/>
                <a:gd name="T62" fmla="*/ 0 w 2109787"/>
                <a:gd name="T63" fmla="*/ 0 h 2125662"/>
                <a:gd name="T64" fmla="*/ 0 w 2109787"/>
                <a:gd name="T65" fmla="*/ 0 h 2125662"/>
                <a:gd name="T66" fmla="*/ 0 w 2109787"/>
                <a:gd name="T67" fmla="*/ 0 h 2125662"/>
                <a:gd name="T68" fmla="*/ 0 w 2109787"/>
                <a:gd name="T69" fmla="*/ 0 h 2125662"/>
                <a:gd name="T70" fmla="*/ 0 w 2109787"/>
                <a:gd name="T71" fmla="*/ 0 h 2125662"/>
                <a:gd name="T72" fmla="*/ 0 w 2109787"/>
                <a:gd name="T73" fmla="*/ 0 h 2125662"/>
                <a:gd name="T74" fmla="*/ 0 w 2109787"/>
                <a:gd name="T75" fmla="*/ 0 h 2125662"/>
                <a:gd name="T76" fmla="*/ 0 w 2109787"/>
                <a:gd name="T77" fmla="*/ 0 h 2125662"/>
                <a:gd name="T78" fmla="*/ 0 w 2109787"/>
                <a:gd name="T79" fmla="*/ 0 h 2125662"/>
                <a:gd name="T80" fmla="*/ 0 w 2109787"/>
                <a:gd name="T81" fmla="*/ 0 h 2125662"/>
                <a:gd name="T82" fmla="*/ 0 w 2109787"/>
                <a:gd name="T83" fmla="*/ 0 h 2125662"/>
                <a:gd name="T84" fmla="*/ 0 w 2109787"/>
                <a:gd name="T85" fmla="*/ 0 h 2125662"/>
                <a:gd name="T86" fmla="*/ 0 w 2109787"/>
                <a:gd name="T87" fmla="*/ 0 h 2125662"/>
                <a:gd name="T88" fmla="*/ 0 w 2109787"/>
                <a:gd name="T89" fmla="*/ 0 h 2125662"/>
                <a:gd name="T90" fmla="*/ 0 w 2109787"/>
                <a:gd name="T91" fmla="*/ 0 h 2125662"/>
                <a:gd name="T92" fmla="*/ 0 w 2109787"/>
                <a:gd name="T93" fmla="*/ 0 h 2125662"/>
                <a:gd name="T94" fmla="*/ 0 w 2109787"/>
                <a:gd name="T95" fmla="*/ 0 h 2125662"/>
                <a:gd name="T96" fmla="*/ 0 w 2109787"/>
                <a:gd name="T97" fmla="*/ 0 h 2125662"/>
                <a:gd name="T98" fmla="*/ 0 w 2109787"/>
                <a:gd name="T99" fmla="*/ 0 h 2125662"/>
                <a:gd name="T100" fmla="*/ 0 w 2109787"/>
                <a:gd name="T101" fmla="*/ 0 h 2125662"/>
                <a:gd name="T102" fmla="*/ 0 w 2109787"/>
                <a:gd name="T103" fmla="*/ 0 h 2125662"/>
                <a:gd name="T104" fmla="*/ 0 w 2109787"/>
                <a:gd name="T105" fmla="*/ 0 h 2125662"/>
                <a:gd name="T106" fmla="*/ 0 w 2109787"/>
                <a:gd name="T107" fmla="*/ 0 h 2125662"/>
                <a:gd name="T108" fmla="*/ 0 w 2109787"/>
                <a:gd name="T109" fmla="*/ 0 h 2125662"/>
                <a:gd name="T110" fmla="*/ 0 w 2109787"/>
                <a:gd name="T111" fmla="*/ 0 h 2125662"/>
                <a:gd name="T112" fmla="*/ 0 w 2109787"/>
                <a:gd name="T113" fmla="*/ 0 h 2125662"/>
                <a:gd name="T114" fmla="*/ 0 w 2109787"/>
                <a:gd name="T115" fmla="*/ 0 h 2125662"/>
                <a:gd name="T116" fmla="*/ 0 w 2109787"/>
                <a:gd name="T117" fmla="*/ 0 h 2125662"/>
                <a:gd name="T118" fmla="*/ 0 w 2109787"/>
                <a:gd name="T119" fmla="*/ 0 h 2125662"/>
                <a:gd name="T120" fmla="*/ 0 w 2109787"/>
                <a:gd name="T121" fmla="*/ 0 h 2125662"/>
                <a:gd name="T122" fmla="*/ 0 w 2109787"/>
                <a:gd name="T123" fmla="*/ 0 h 212566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09787" h="2125662">
                  <a:moveTo>
                    <a:pt x="1216342" y="1436687"/>
                  </a:moveTo>
                  <a:lnTo>
                    <a:pt x="1216977" y="1467831"/>
                  </a:lnTo>
                  <a:lnTo>
                    <a:pt x="1218247" y="1498021"/>
                  </a:lnTo>
                  <a:lnTo>
                    <a:pt x="1219517" y="1527894"/>
                  </a:lnTo>
                  <a:lnTo>
                    <a:pt x="1221105" y="1556813"/>
                  </a:lnTo>
                  <a:lnTo>
                    <a:pt x="1223010" y="1585097"/>
                  </a:lnTo>
                  <a:lnTo>
                    <a:pt x="1225550" y="1612427"/>
                  </a:lnTo>
                  <a:lnTo>
                    <a:pt x="1227772" y="1639121"/>
                  </a:lnTo>
                  <a:lnTo>
                    <a:pt x="1230630" y="1665180"/>
                  </a:lnTo>
                  <a:lnTo>
                    <a:pt x="1233487" y="1690286"/>
                  </a:lnTo>
                  <a:lnTo>
                    <a:pt x="1237297" y="1714756"/>
                  </a:lnTo>
                  <a:lnTo>
                    <a:pt x="1240790" y="1738273"/>
                  </a:lnTo>
                  <a:lnTo>
                    <a:pt x="1244917" y="1761154"/>
                  </a:lnTo>
                  <a:lnTo>
                    <a:pt x="1249362" y="1783399"/>
                  </a:lnTo>
                  <a:lnTo>
                    <a:pt x="1253807" y="1804691"/>
                  </a:lnTo>
                  <a:lnTo>
                    <a:pt x="1258570" y="1825030"/>
                  </a:lnTo>
                  <a:lnTo>
                    <a:pt x="1263967" y="1844733"/>
                  </a:lnTo>
                  <a:lnTo>
                    <a:pt x="1269365" y="1863801"/>
                  </a:lnTo>
                  <a:lnTo>
                    <a:pt x="1275397" y="1881597"/>
                  </a:lnTo>
                  <a:lnTo>
                    <a:pt x="1281430" y="1899076"/>
                  </a:lnTo>
                  <a:lnTo>
                    <a:pt x="1288097" y="1915283"/>
                  </a:lnTo>
                  <a:lnTo>
                    <a:pt x="1295082" y="1930537"/>
                  </a:lnTo>
                  <a:lnTo>
                    <a:pt x="1302067" y="1945474"/>
                  </a:lnTo>
                  <a:lnTo>
                    <a:pt x="1309687" y="1959457"/>
                  </a:lnTo>
                  <a:lnTo>
                    <a:pt x="1317625" y="1972168"/>
                  </a:lnTo>
                  <a:lnTo>
                    <a:pt x="1325562" y="1984244"/>
                  </a:lnTo>
                  <a:lnTo>
                    <a:pt x="1330007" y="1990282"/>
                  </a:lnTo>
                  <a:lnTo>
                    <a:pt x="1334135" y="1995685"/>
                  </a:lnTo>
                  <a:lnTo>
                    <a:pt x="1338262" y="2001087"/>
                  </a:lnTo>
                  <a:lnTo>
                    <a:pt x="1343025" y="2005854"/>
                  </a:lnTo>
                  <a:lnTo>
                    <a:pt x="1347470" y="2010621"/>
                  </a:lnTo>
                  <a:lnTo>
                    <a:pt x="1352232" y="2015388"/>
                  </a:lnTo>
                  <a:lnTo>
                    <a:pt x="1356677" y="2019519"/>
                  </a:lnTo>
                  <a:lnTo>
                    <a:pt x="1361440" y="2023968"/>
                  </a:lnTo>
                  <a:lnTo>
                    <a:pt x="1366520" y="2027782"/>
                  </a:lnTo>
                  <a:lnTo>
                    <a:pt x="1371282" y="2031278"/>
                  </a:lnTo>
                  <a:lnTo>
                    <a:pt x="1376362" y="2034773"/>
                  </a:lnTo>
                  <a:lnTo>
                    <a:pt x="1381442" y="2038269"/>
                  </a:lnTo>
                  <a:lnTo>
                    <a:pt x="1386840" y="2041129"/>
                  </a:lnTo>
                  <a:lnTo>
                    <a:pt x="1391920" y="2043989"/>
                  </a:lnTo>
                  <a:lnTo>
                    <a:pt x="1391920" y="1688379"/>
                  </a:lnTo>
                  <a:lnTo>
                    <a:pt x="1387475" y="1687108"/>
                  </a:lnTo>
                  <a:lnTo>
                    <a:pt x="1382395" y="1685837"/>
                  </a:lnTo>
                  <a:lnTo>
                    <a:pt x="1378267" y="1684248"/>
                  </a:lnTo>
                  <a:lnTo>
                    <a:pt x="1373505" y="1682341"/>
                  </a:lnTo>
                  <a:lnTo>
                    <a:pt x="1369695" y="1680117"/>
                  </a:lnTo>
                  <a:lnTo>
                    <a:pt x="1365885" y="1677256"/>
                  </a:lnTo>
                  <a:lnTo>
                    <a:pt x="1362075" y="1674079"/>
                  </a:lnTo>
                  <a:lnTo>
                    <a:pt x="1358900" y="1670901"/>
                  </a:lnTo>
                  <a:lnTo>
                    <a:pt x="1356042" y="1667405"/>
                  </a:lnTo>
                  <a:lnTo>
                    <a:pt x="1353502" y="1663274"/>
                  </a:lnTo>
                  <a:lnTo>
                    <a:pt x="1350962" y="1659460"/>
                  </a:lnTo>
                  <a:lnTo>
                    <a:pt x="1349057" y="1655329"/>
                  </a:lnTo>
                  <a:lnTo>
                    <a:pt x="1347470" y="1650562"/>
                  </a:lnTo>
                  <a:lnTo>
                    <a:pt x="1346517" y="1645795"/>
                  </a:lnTo>
                  <a:lnTo>
                    <a:pt x="1345882" y="1641346"/>
                  </a:lnTo>
                  <a:lnTo>
                    <a:pt x="1345565" y="1635943"/>
                  </a:lnTo>
                  <a:lnTo>
                    <a:pt x="1345565" y="1582872"/>
                  </a:lnTo>
                  <a:lnTo>
                    <a:pt x="1345882" y="1577469"/>
                  </a:lnTo>
                  <a:lnTo>
                    <a:pt x="1346517" y="1572385"/>
                  </a:lnTo>
                  <a:lnTo>
                    <a:pt x="1347787" y="1567300"/>
                  </a:lnTo>
                  <a:lnTo>
                    <a:pt x="1349692" y="1562215"/>
                  </a:lnTo>
                  <a:lnTo>
                    <a:pt x="1352232" y="1557449"/>
                  </a:lnTo>
                  <a:lnTo>
                    <a:pt x="1354772" y="1553317"/>
                  </a:lnTo>
                  <a:lnTo>
                    <a:pt x="1357630" y="1549186"/>
                  </a:lnTo>
                  <a:lnTo>
                    <a:pt x="1361122" y="1545055"/>
                  </a:lnTo>
                  <a:lnTo>
                    <a:pt x="1365250" y="1541877"/>
                  </a:lnTo>
                  <a:lnTo>
                    <a:pt x="1369060" y="1538699"/>
                  </a:lnTo>
                  <a:lnTo>
                    <a:pt x="1373505" y="1535839"/>
                  </a:lnTo>
                  <a:lnTo>
                    <a:pt x="1378267" y="1533614"/>
                  </a:lnTo>
                  <a:lnTo>
                    <a:pt x="1383030" y="1532025"/>
                  </a:lnTo>
                  <a:lnTo>
                    <a:pt x="1388427" y="1530754"/>
                  </a:lnTo>
                  <a:lnTo>
                    <a:pt x="1393507" y="1529801"/>
                  </a:lnTo>
                  <a:lnTo>
                    <a:pt x="1399222" y="1529483"/>
                  </a:lnTo>
                  <a:lnTo>
                    <a:pt x="1516062" y="1529483"/>
                  </a:lnTo>
                  <a:lnTo>
                    <a:pt x="1521460" y="1529801"/>
                  </a:lnTo>
                  <a:lnTo>
                    <a:pt x="1526857" y="1530754"/>
                  </a:lnTo>
                  <a:lnTo>
                    <a:pt x="1531937" y="1532025"/>
                  </a:lnTo>
                  <a:lnTo>
                    <a:pt x="1537017" y="1533614"/>
                  </a:lnTo>
                  <a:lnTo>
                    <a:pt x="1541462" y="1535839"/>
                  </a:lnTo>
                  <a:lnTo>
                    <a:pt x="1545907" y="1538699"/>
                  </a:lnTo>
                  <a:lnTo>
                    <a:pt x="1550035" y="1541877"/>
                  </a:lnTo>
                  <a:lnTo>
                    <a:pt x="1553845" y="1545055"/>
                  </a:lnTo>
                  <a:lnTo>
                    <a:pt x="1557020" y="1549186"/>
                  </a:lnTo>
                  <a:lnTo>
                    <a:pt x="1560512" y="1553317"/>
                  </a:lnTo>
                  <a:lnTo>
                    <a:pt x="1563052" y="1557449"/>
                  </a:lnTo>
                  <a:lnTo>
                    <a:pt x="1565275" y="1562215"/>
                  </a:lnTo>
                  <a:lnTo>
                    <a:pt x="1566862" y="1567300"/>
                  </a:lnTo>
                  <a:lnTo>
                    <a:pt x="1568132" y="1572385"/>
                  </a:lnTo>
                  <a:lnTo>
                    <a:pt x="1569085" y="1577469"/>
                  </a:lnTo>
                  <a:lnTo>
                    <a:pt x="1569402" y="1582872"/>
                  </a:lnTo>
                  <a:lnTo>
                    <a:pt x="1569402" y="1635943"/>
                  </a:lnTo>
                  <a:lnTo>
                    <a:pt x="1569085" y="1641346"/>
                  </a:lnTo>
                  <a:lnTo>
                    <a:pt x="1568450" y="1645795"/>
                  </a:lnTo>
                  <a:lnTo>
                    <a:pt x="1567180" y="1650562"/>
                  </a:lnTo>
                  <a:lnTo>
                    <a:pt x="1565910" y="1655329"/>
                  </a:lnTo>
                  <a:lnTo>
                    <a:pt x="1564005" y="1659460"/>
                  </a:lnTo>
                  <a:lnTo>
                    <a:pt x="1561782" y="1663274"/>
                  </a:lnTo>
                  <a:lnTo>
                    <a:pt x="1558607" y="1667405"/>
                  </a:lnTo>
                  <a:lnTo>
                    <a:pt x="1555750" y="1670901"/>
                  </a:lnTo>
                  <a:lnTo>
                    <a:pt x="1552575" y="1674079"/>
                  </a:lnTo>
                  <a:lnTo>
                    <a:pt x="1549082" y="1677256"/>
                  </a:lnTo>
                  <a:lnTo>
                    <a:pt x="1545272" y="1680117"/>
                  </a:lnTo>
                  <a:lnTo>
                    <a:pt x="1541145" y="1682341"/>
                  </a:lnTo>
                  <a:lnTo>
                    <a:pt x="1537017" y="1684248"/>
                  </a:lnTo>
                  <a:lnTo>
                    <a:pt x="1532255" y="1685837"/>
                  </a:lnTo>
                  <a:lnTo>
                    <a:pt x="1527810" y="1687108"/>
                  </a:lnTo>
                  <a:lnTo>
                    <a:pt x="1523047" y="1688379"/>
                  </a:lnTo>
                  <a:lnTo>
                    <a:pt x="1523047" y="2043989"/>
                  </a:lnTo>
                  <a:lnTo>
                    <a:pt x="1528445" y="2041129"/>
                  </a:lnTo>
                  <a:lnTo>
                    <a:pt x="1533525" y="2038269"/>
                  </a:lnTo>
                  <a:lnTo>
                    <a:pt x="1538605" y="2034773"/>
                  </a:lnTo>
                  <a:lnTo>
                    <a:pt x="1543685" y="2031278"/>
                  </a:lnTo>
                  <a:lnTo>
                    <a:pt x="1548765" y="2027782"/>
                  </a:lnTo>
                  <a:lnTo>
                    <a:pt x="1553527" y="2023968"/>
                  </a:lnTo>
                  <a:lnTo>
                    <a:pt x="1558290" y="2019519"/>
                  </a:lnTo>
                  <a:lnTo>
                    <a:pt x="1563052" y="2015388"/>
                  </a:lnTo>
                  <a:lnTo>
                    <a:pt x="1567497" y="2010621"/>
                  </a:lnTo>
                  <a:lnTo>
                    <a:pt x="1572260" y="2005854"/>
                  </a:lnTo>
                  <a:lnTo>
                    <a:pt x="1576705" y="2001087"/>
                  </a:lnTo>
                  <a:lnTo>
                    <a:pt x="1580832" y="1995685"/>
                  </a:lnTo>
                  <a:lnTo>
                    <a:pt x="1585277" y="1990282"/>
                  </a:lnTo>
                  <a:lnTo>
                    <a:pt x="1589405" y="1984244"/>
                  </a:lnTo>
                  <a:lnTo>
                    <a:pt x="1597660" y="1972168"/>
                  </a:lnTo>
                  <a:lnTo>
                    <a:pt x="1605280" y="1959457"/>
                  </a:lnTo>
                  <a:lnTo>
                    <a:pt x="1612900" y="1945474"/>
                  </a:lnTo>
                  <a:lnTo>
                    <a:pt x="1620202" y="1930537"/>
                  </a:lnTo>
                  <a:lnTo>
                    <a:pt x="1626870" y="1915283"/>
                  </a:lnTo>
                  <a:lnTo>
                    <a:pt x="1633537" y="1899076"/>
                  </a:lnTo>
                  <a:lnTo>
                    <a:pt x="1639570" y="1881597"/>
                  </a:lnTo>
                  <a:lnTo>
                    <a:pt x="1645602" y="1863801"/>
                  </a:lnTo>
                  <a:lnTo>
                    <a:pt x="1651000" y="1844733"/>
                  </a:lnTo>
                  <a:lnTo>
                    <a:pt x="1656397" y="1825030"/>
                  </a:lnTo>
                  <a:lnTo>
                    <a:pt x="1661160" y="1804691"/>
                  </a:lnTo>
                  <a:lnTo>
                    <a:pt x="1665922" y="1783399"/>
                  </a:lnTo>
                  <a:lnTo>
                    <a:pt x="1670050" y="1761154"/>
                  </a:lnTo>
                  <a:lnTo>
                    <a:pt x="1673860" y="1738273"/>
                  </a:lnTo>
                  <a:lnTo>
                    <a:pt x="1677987" y="1714756"/>
                  </a:lnTo>
                  <a:lnTo>
                    <a:pt x="1681162" y="1690286"/>
                  </a:lnTo>
                  <a:lnTo>
                    <a:pt x="1684337" y="1665180"/>
                  </a:lnTo>
                  <a:lnTo>
                    <a:pt x="1687195" y="1639121"/>
                  </a:lnTo>
                  <a:lnTo>
                    <a:pt x="1689735" y="1612427"/>
                  </a:lnTo>
                  <a:lnTo>
                    <a:pt x="1691957" y="1585097"/>
                  </a:lnTo>
                  <a:lnTo>
                    <a:pt x="1693862" y="1556813"/>
                  </a:lnTo>
                  <a:lnTo>
                    <a:pt x="1695450" y="1527894"/>
                  </a:lnTo>
                  <a:lnTo>
                    <a:pt x="1696720" y="1498021"/>
                  </a:lnTo>
                  <a:lnTo>
                    <a:pt x="1697672" y="1467831"/>
                  </a:lnTo>
                  <a:lnTo>
                    <a:pt x="1698942" y="1436687"/>
                  </a:lnTo>
                  <a:lnTo>
                    <a:pt x="1738312" y="1438912"/>
                  </a:lnTo>
                  <a:lnTo>
                    <a:pt x="1774825" y="1441454"/>
                  </a:lnTo>
                  <a:lnTo>
                    <a:pt x="1835150" y="1446221"/>
                  </a:lnTo>
                  <a:lnTo>
                    <a:pt x="1875472" y="1449399"/>
                  </a:lnTo>
                  <a:lnTo>
                    <a:pt x="1890077" y="1450670"/>
                  </a:lnTo>
                  <a:lnTo>
                    <a:pt x="1901190" y="1450988"/>
                  </a:lnTo>
                  <a:lnTo>
                    <a:pt x="1912620" y="1451941"/>
                  </a:lnTo>
                  <a:lnTo>
                    <a:pt x="1923415" y="1453212"/>
                  </a:lnTo>
                  <a:lnTo>
                    <a:pt x="1934210" y="1455119"/>
                  </a:lnTo>
                  <a:lnTo>
                    <a:pt x="1945005" y="1457662"/>
                  </a:lnTo>
                  <a:lnTo>
                    <a:pt x="1955482" y="1460522"/>
                  </a:lnTo>
                  <a:lnTo>
                    <a:pt x="1965642" y="1464017"/>
                  </a:lnTo>
                  <a:lnTo>
                    <a:pt x="1975485" y="1468149"/>
                  </a:lnTo>
                  <a:lnTo>
                    <a:pt x="1985327" y="1472598"/>
                  </a:lnTo>
                  <a:lnTo>
                    <a:pt x="1994852" y="1477047"/>
                  </a:lnTo>
                  <a:lnTo>
                    <a:pt x="2004060" y="1482767"/>
                  </a:lnTo>
                  <a:lnTo>
                    <a:pt x="2012950" y="1488170"/>
                  </a:lnTo>
                  <a:lnTo>
                    <a:pt x="2021522" y="1494526"/>
                  </a:lnTo>
                  <a:lnTo>
                    <a:pt x="2029777" y="1500881"/>
                  </a:lnTo>
                  <a:lnTo>
                    <a:pt x="2038032" y="1507873"/>
                  </a:lnTo>
                  <a:lnTo>
                    <a:pt x="2045652" y="1515182"/>
                  </a:lnTo>
                  <a:lnTo>
                    <a:pt x="2052637" y="1522809"/>
                  </a:lnTo>
                  <a:lnTo>
                    <a:pt x="2059622" y="1530754"/>
                  </a:lnTo>
                  <a:lnTo>
                    <a:pt x="2065972" y="1539334"/>
                  </a:lnTo>
                  <a:lnTo>
                    <a:pt x="2072322" y="1547597"/>
                  </a:lnTo>
                  <a:lnTo>
                    <a:pt x="2078037" y="1556495"/>
                  </a:lnTo>
                  <a:lnTo>
                    <a:pt x="2083435" y="1566029"/>
                  </a:lnTo>
                  <a:lnTo>
                    <a:pt x="2088197" y="1575563"/>
                  </a:lnTo>
                  <a:lnTo>
                    <a:pt x="2092642" y="1585414"/>
                  </a:lnTo>
                  <a:lnTo>
                    <a:pt x="2096452" y="1595266"/>
                  </a:lnTo>
                  <a:lnTo>
                    <a:pt x="2099945" y="1605117"/>
                  </a:lnTo>
                  <a:lnTo>
                    <a:pt x="2103120" y="1615605"/>
                  </a:lnTo>
                  <a:lnTo>
                    <a:pt x="2105660" y="1626410"/>
                  </a:lnTo>
                  <a:lnTo>
                    <a:pt x="2107247" y="1637215"/>
                  </a:lnTo>
                  <a:lnTo>
                    <a:pt x="2108835" y="1648337"/>
                  </a:lnTo>
                  <a:lnTo>
                    <a:pt x="2109470" y="1659460"/>
                  </a:lnTo>
                  <a:lnTo>
                    <a:pt x="2109787" y="1670901"/>
                  </a:lnTo>
                  <a:lnTo>
                    <a:pt x="2109787" y="1949605"/>
                  </a:lnTo>
                  <a:lnTo>
                    <a:pt x="2109787" y="1955325"/>
                  </a:lnTo>
                  <a:lnTo>
                    <a:pt x="2108835" y="1960728"/>
                  </a:lnTo>
                  <a:lnTo>
                    <a:pt x="2107882" y="1966448"/>
                  </a:lnTo>
                  <a:lnTo>
                    <a:pt x="2106295" y="1971850"/>
                  </a:lnTo>
                  <a:lnTo>
                    <a:pt x="2104072" y="1976935"/>
                  </a:lnTo>
                  <a:lnTo>
                    <a:pt x="2101532" y="1982020"/>
                  </a:lnTo>
                  <a:lnTo>
                    <a:pt x="2098675" y="1987105"/>
                  </a:lnTo>
                  <a:lnTo>
                    <a:pt x="2095182" y="1992189"/>
                  </a:lnTo>
                  <a:lnTo>
                    <a:pt x="2091690" y="1996956"/>
                  </a:lnTo>
                  <a:lnTo>
                    <a:pt x="2087245" y="2002041"/>
                  </a:lnTo>
                  <a:lnTo>
                    <a:pt x="2082800" y="2006490"/>
                  </a:lnTo>
                  <a:lnTo>
                    <a:pt x="2077720" y="2010939"/>
                  </a:lnTo>
                  <a:lnTo>
                    <a:pt x="2072322" y="2015706"/>
                  </a:lnTo>
                  <a:lnTo>
                    <a:pt x="2066607" y="2019837"/>
                  </a:lnTo>
                  <a:lnTo>
                    <a:pt x="2060575" y="2024286"/>
                  </a:lnTo>
                  <a:lnTo>
                    <a:pt x="2053907" y="2028418"/>
                  </a:lnTo>
                  <a:lnTo>
                    <a:pt x="2047240" y="2032549"/>
                  </a:lnTo>
                  <a:lnTo>
                    <a:pt x="2039937" y="2036680"/>
                  </a:lnTo>
                  <a:lnTo>
                    <a:pt x="2032317" y="2040494"/>
                  </a:lnTo>
                  <a:lnTo>
                    <a:pt x="2024697" y="2044307"/>
                  </a:lnTo>
                  <a:lnTo>
                    <a:pt x="2016442" y="2048121"/>
                  </a:lnTo>
                  <a:lnTo>
                    <a:pt x="2007870" y="2051934"/>
                  </a:lnTo>
                  <a:lnTo>
                    <a:pt x="1999297" y="2055430"/>
                  </a:lnTo>
                  <a:lnTo>
                    <a:pt x="1990090" y="2058926"/>
                  </a:lnTo>
                  <a:lnTo>
                    <a:pt x="1970722" y="2065599"/>
                  </a:lnTo>
                  <a:lnTo>
                    <a:pt x="1950402" y="2071955"/>
                  </a:lnTo>
                  <a:lnTo>
                    <a:pt x="1929130" y="2077675"/>
                  </a:lnTo>
                  <a:lnTo>
                    <a:pt x="1907222" y="2083396"/>
                  </a:lnTo>
                  <a:lnTo>
                    <a:pt x="1883727" y="2088480"/>
                  </a:lnTo>
                  <a:lnTo>
                    <a:pt x="1859597" y="2093565"/>
                  </a:lnTo>
                  <a:lnTo>
                    <a:pt x="1834515" y="2098014"/>
                  </a:lnTo>
                  <a:lnTo>
                    <a:pt x="1809115" y="2102146"/>
                  </a:lnTo>
                  <a:lnTo>
                    <a:pt x="1782762" y="2105959"/>
                  </a:lnTo>
                  <a:lnTo>
                    <a:pt x="1755457" y="2109455"/>
                  </a:lnTo>
                  <a:lnTo>
                    <a:pt x="1728152" y="2112633"/>
                  </a:lnTo>
                  <a:lnTo>
                    <a:pt x="1700212" y="2115175"/>
                  </a:lnTo>
                  <a:lnTo>
                    <a:pt x="1671637" y="2118035"/>
                  </a:lnTo>
                  <a:lnTo>
                    <a:pt x="1642745" y="2119942"/>
                  </a:lnTo>
                  <a:lnTo>
                    <a:pt x="1613535" y="2121849"/>
                  </a:lnTo>
                  <a:lnTo>
                    <a:pt x="1584325" y="2123120"/>
                  </a:lnTo>
                  <a:lnTo>
                    <a:pt x="1554480" y="2124391"/>
                  </a:lnTo>
                  <a:lnTo>
                    <a:pt x="1524635" y="2125027"/>
                  </a:lnTo>
                  <a:lnTo>
                    <a:pt x="1494790" y="2125344"/>
                  </a:lnTo>
                  <a:lnTo>
                    <a:pt x="1464945" y="2125662"/>
                  </a:lnTo>
                  <a:lnTo>
                    <a:pt x="1435100" y="2125344"/>
                  </a:lnTo>
                  <a:lnTo>
                    <a:pt x="1404937" y="2125027"/>
                  </a:lnTo>
                  <a:lnTo>
                    <a:pt x="1375092" y="2124391"/>
                  </a:lnTo>
                  <a:lnTo>
                    <a:pt x="1344930" y="2123120"/>
                  </a:lnTo>
                  <a:lnTo>
                    <a:pt x="1315085" y="2121849"/>
                  </a:lnTo>
                  <a:lnTo>
                    <a:pt x="1285557" y="2119942"/>
                  </a:lnTo>
                  <a:lnTo>
                    <a:pt x="1256030" y="2118035"/>
                  </a:lnTo>
                  <a:lnTo>
                    <a:pt x="1227455" y="2115175"/>
                  </a:lnTo>
                  <a:lnTo>
                    <a:pt x="1198562" y="2112633"/>
                  </a:lnTo>
                  <a:lnTo>
                    <a:pt x="1170622" y="2109455"/>
                  </a:lnTo>
                  <a:lnTo>
                    <a:pt x="1142682" y="2105959"/>
                  </a:lnTo>
                  <a:lnTo>
                    <a:pt x="1116012" y="2102146"/>
                  </a:lnTo>
                  <a:lnTo>
                    <a:pt x="1089660" y="2098014"/>
                  </a:lnTo>
                  <a:lnTo>
                    <a:pt x="1064260" y="2093565"/>
                  </a:lnTo>
                  <a:lnTo>
                    <a:pt x="1039177" y="2088480"/>
                  </a:lnTo>
                  <a:lnTo>
                    <a:pt x="1015364" y="2083396"/>
                  </a:lnTo>
                  <a:lnTo>
                    <a:pt x="992187" y="2077675"/>
                  </a:lnTo>
                  <a:lnTo>
                    <a:pt x="970597" y="2071955"/>
                  </a:lnTo>
                  <a:lnTo>
                    <a:pt x="949642" y="2065599"/>
                  </a:lnTo>
                  <a:lnTo>
                    <a:pt x="929639" y="2058926"/>
                  </a:lnTo>
                  <a:lnTo>
                    <a:pt x="910907" y="2051934"/>
                  </a:lnTo>
                  <a:lnTo>
                    <a:pt x="902334" y="2048121"/>
                  </a:lnTo>
                  <a:lnTo>
                    <a:pt x="893762" y="2044307"/>
                  </a:lnTo>
                  <a:lnTo>
                    <a:pt x="885507" y="2040494"/>
                  </a:lnTo>
                  <a:lnTo>
                    <a:pt x="877569" y="2036680"/>
                  </a:lnTo>
                  <a:lnTo>
                    <a:pt x="870584" y="2032549"/>
                  </a:lnTo>
                  <a:lnTo>
                    <a:pt x="863282" y="2028418"/>
                  </a:lnTo>
                  <a:lnTo>
                    <a:pt x="856614" y="2024286"/>
                  </a:lnTo>
                  <a:lnTo>
                    <a:pt x="850264" y="2019837"/>
                  </a:lnTo>
                  <a:lnTo>
                    <a:pt x="844232" y="2015706"/>
                  </a:lnTo>
                  <a:lnTo>
                    <a:pt x="838517" y="2010939"/>
                  </a:lnTo>
                  <a:lnTo>
                    <a:pt x="833437" y="2006490"/>
                  </a:lnTo>
                  <a:lnTo>
                    <a:pt x="828674" y="2002041"/>
                  </a:lnTo>
                  <a:lnTo>
                    <a:pt x="824229" y="1996956"/>
                  </a:lnTo>
                  <a:lnTo>
                    <a:pt x="820419" y="1992189"/>
                  </a:lnTo>
                  <a:lnTo>
                    <a:pt x="816609" y="1987105"/>
                  </a:lnTo>
                  <a:lnTo>
                    <a:pt x="813752" y="1982020"/>
                  </a:lnTo>
                  <a:lnTo>
                    <a:pt x="811212" y="1976935"/>
                  </a:lnTo>
                  <a:lnTo>
                    <a:pt x="808989" y="1971850"/>
                  </a:lnTo>
                  <a:lnTo>
                    <a:pt x="807084" y="1966448"/>
                  </a:lnTo>
                  <a:lnTo>
                    <a:pt x="805814" y="1960728"/>
                  </a:lnTo>
                  <a:lnTo>
                    <a:pt x="805179" y="1955325"/>
                  </a:lnTo>
                  <a:lnTo>
                    <a:pt x="804862" y="1949605"/>
                  </a:lnTo>
                  <a:lnTo>
                    <a:pt x="804862" y="1670901"/>
                  </a:lnTo>
                  <a:lnTo>
                    <a:pt x="805179" y="1659460"/>
                  </a:lnTo>
                  <a:lnTo>
                    <a:pt x="806132" y="1648337"/>
                  </a:lnTo>
                  <a:lnTo>
                    <a:pt x="807402" y="1637215"/>
                  </a:lnTo>
                  <a:lnTo>
                    <a:pt x="809624" y="1626410"/>
                  </a:lnTo>
                  <a:lnTo>
                    <a:pt x="812164" y="1615605"/>
                  </a:lnTo>
                  <a:lnTo>
                    <a:pt x="815022" y="1605117"/>
                  </a:lnTo>
                  <a:lnTo>
                    <a:pt x="818197" y="1595266"/>
                  </a:lnTo>
                  <a:lnTo>
                    <a:pt x="822324" y="1585414"/>
                  </a:lnTo>
                  <a:lnTo>
                    <a:pt x="826769" y="1575563"/>
                  </a:lnTo>
                  <a:lnTo>
                    <a:pt x="831849" y="1566029"/>
                  </a:lnTo>
                  <a:lnTo>
                    <a:pt x="836929" y="1556495"/>
                  </a:lnTo>
                  <a:lnTo>
                    <a:pt x="842327" y="1547597"/>
                  </a:lnTo>
                  <a:lnTo>
                    <a:pt x="848677" y="1539334"/>
                  </a:lnTo>
                  <a:lnTo>
                    <a:pt x="855344" y="1530754"/>
                  </a:lnTo>
                  <a:lnTo>
                    <a:pt x="862012" y="1522809"/>
                  </a:lnTo>
                  <a:lnTo>
                    <a:pt x="869632" y="1515182"/>
                  </a:lnTo>
                  <a:lnTo>
                    <a:pt x="876934" y="1507873"/>
                  </a:lnTo>
                  <a:lnTo>
                    <a:pt x="884872" y="1500881"/>
                  </a:lnTo>
                  <a:lnTo>
                    <a:pt x="893444" y="1494526"/>
                  </a:lnTo>
                  <a:lnTo>
                    <a:pt x="902017" y="1488170"/>
                  </a:lnTo>
                  <a:lnTo>
                    <a:pt x="910907" y="1482767"/>
                  </a:lnTo>
                  <a:lnTo>
                    <a:pt x="920114" y="1477047"/>
                  </a:lnTo>
                  <a:lnTo>
                    <a:pt x="929639" y="1472598"/>
                  </a:lnTo>
                  <a:lnTo>
                    <a:pt x="939482" y="1468149"/>
                  </a:lnTo>
                  <a:lnTo>
                    <a:pt x="949324" y="1464017"/>
                  </a:lnTo>
                  <a:lnTo>
                    <a:pt x="959802" y="1460522"/>
                  </a:lnTo>
                  <a:lnTo>
                    <a:pt x="969962" y="1457662"/>
                  </a:lnTo>
                  <a:lnTo>
                    <a:pt x="980439" y="1455119"/>
                  </a:lnTo>
                  <a:lnTo>
                    <a:pt x="991234" y="1453212"/>
                  </a:lnTo>
                  <a:lnTo>
                    <a:pt x="1002347" y="1451941"/>
                  </a:lnTo>
                  <a:lnTo>
                    <a:pt x="1013459" y="1450988"/>
                  </a:lnTo>
                  <a:lnTo>
                    <a:pt x="1024889" y="1450670"/>
                  </a:lnTo>
                  <a:lnTo>
                    <a:pt x="1039177" y="1449399"/>
                  </a:lnTo>
                  <a:lnTo>
                    <a:pt x="1079500" y="1446221"/>
                  </a:lnTo>
                  <a:lnTo>
                    <a:pt x="1140142" y="1441454"/>
                  </a:lnTo>
                  <a:lnTo>
                    <a:pt x="1176655" y="1438912"/>
                  </a:lnTo>
                  <a:lnTo>
                    <a:pt x="1216342" y="1436687"/>
                  </a:lnTo>
                  <a:close/>
                  <a:moveTo>
                    <a:pt x="1249771" y="769392"/>
                  </a:moveTo>
                  <a:lnTo>
                    <a:pt x="1245966" y="770028"/>
                  </a:lnTo>
                  <a:lnTo>
                    <a:pt x="1242477" y="770663"/>
                  </a:lnTo>
                  <a:lnTo>
                    <a:pt x="1239306" y="771933"/>
                  </a:lnTo>
                  <a:lnTo>
                    <a:pt x="1235818" y="773839"/>
                  </a:lnTo>
                  <a:lnTo>
                    <a:pt x="1232647" y="775427"/>
                  </a:lnTo>
                  <a:lnTo>
                    <a:pt x="1229476" y="777650"/>
                  </a:lnTo>
                  <a:lnTo>
                    <a:pt x="1226621" y="780191"/>
                  </a:lnTo>
                  <a:lnTo>
                    <a:pt x="1223450" y="782732"/>
                  </a:lnTo>
                  <a:lnTo>
                    <a:pt x="1217425" y="789084"/>
                  </a:lnTo>
                  <a:lnTo>
                    <a:pt x="1211717" y="796071"/>
                  </a:lnTo>
                  <a:lnTo>
                    <a:pt x="1206009" y="803376"/>
                  </a:lnTo>
                  <a:lnTo>
                    <a:pt x="1194275" y="819574"/>
                  </a:lnTo>
                  <a:lnTo>
                    <a:pt x="1186030" y="831008"/>
                  </a:lnTo>
                  <a:lnTo>
                    <a:pt x="1177785" y="843395"/>
                  </a:lnTo>
                  <a:lnTo>
                    <a:pt x="1169857" y="855781"/>
                  </a:lnTo>
                  <a:lnTo>
                    <a:pt x="1161929" y="868803"/>
                  </a:lnTo>
                  <a:lnTo>
                    <a:pt x="1159075" y="881507"/>
                  </a:lnTo>
                  <a:lnTo>
                    <a:pt x="1156856" y="894212"/>
                  </a:lnTo>
                  <a:lnTo>
                    <a:pt x="1154636" y="907233"/>
                  </a:lnTo>
                  <a:lnTo>
                    <a:pt x="1152733" y="920573"/>
                  </a:lnTo>
                  <a:lnTo>
                    <a:pt x="1151465" y="933595"/>
                  </a:lnTo>
                  <a:lnTo>
                    <a:pt x="1150513" y="947569"/>
                  </a:lnTo>
                  <a:lnTo>
                    <a:pt x="1149879" y="960909"/>
                  </a:lnTo>
                  <a:lnTo>
                    <a:pt x="1149879" y="974566"/>
                  </a:lnTo>
                  <a:lnTo>
                    <a:pt x="1149879" y="984412"/>
                  </a:lnTo>
                  <a:lnTo>
                    <a:pt x="1150196" y="994258"/>
                  </a:lnTo>
                  <a:lnTo>
                    <a:pt x="1151147" y="1003786"/>
                  </a:lnTo>
                  <a:lnTo>
                    <a:pt x="1151782" y="1013314"/>
                  </a:lnTo>
                  <a:lnTo>
                    <a:pt x="1153050" y="1023160"/>
                  </a:lnTo>
                  <a:lnTo>
                    <a:pt x="1154319" y="1032688"/>
                  </a:lnTo>
                  <a:lnTo>
                    <a:pt x="1156538" y="1042216"/>
                  </a:lnTo>
                  <a:lnTo>
                    <a:pt x="1158124" y="1051427"/>
                  </a:lnTo>
                  <a:lnTo>
                    <a:pt x="1160344" y="1060637"/>
                  </a:lnTo>
                  <a:lnTo>
                    <a:pt x="1162564" y="1069848"/>
                  </a:lnTo>
                  <a:lnTo>
                    <a:pt x="1165101" y="1079058"/>
                  </a:lnTo>
                  <a:lnTo>
                    <a:pt x="1168272" y="1088269"/>
                  </a:lnTo>
                  <a:lnTo>
                    <a:pt x="1171126" y="1096844"/>
                  </a:lnTo>
                  <a:lnTo>
                    <a:pt x="1174297" y="1106055"/>
                  </a:lnTo>
                  <a:lnTo>
                    <a:pt x="1177468" y="1114948"/>
                  </a:lnTo>
                  <a:lnTo>
                    <a:pt x="1181274" y="1123523"/>
                  </a:lnTo>
                  <a:lnTo>
                    <a:pt x="1184762" y="1132099"/>
                  </a:lnTo>
                  <a:lnTo>
                    <a:pt x="1188884" y="1140356"/>
                  </a:lnTo>
                  <a:lnTo>
                    <a:pt x="1193007" y="1148932"/>
                  </a:lnTo>
                  <a:lnTo>
                    <a:pt x="1197129" y="1157189"/>
                  </a:lnTo>
                  <a:lnTo>
                    <a:pt x="1206326" y="1173387"/>
                  </a:lnTo>
                  <a:lnTo>
                    <a:pt x="1215839" y="1188950"/>
                  </a:lnTo>
                  <a:lnTo>
                    <a:pt x="1225987" y="1204513"/>
                  </a:lnTo>
                  <a:lnTo>
                    <a:pt x="1236769" y="1219123"/>
                  </a:lnTo>
                  <a:lnTo>
                    <a:pt x="1247551" y="1233097"/>
                  </a:lnTo>
                  <a:lnTo>
                    <a:pt x="1258967" y="1246437"/>
                  </a:lnTo>
                  <a:lnTo>
                    <a:pt x="1271018" y="1259776"/>
                  </a:lnTo>
                  <a:lnTo>
                    <a:pt x="1283068" y="1271845"/>
                  </a:lnTo>
                  <a:lnTo>
                    <a:pt x="1295436" y="1283597"/>
                  </a:lnTo>
                  <a:lnTo>
                    <a:pt x="1308121" y="1294395"/>
                  </a:lnTo>
                  <a:lnTo>
                    <a:pt x="1320805" y="1304241"/>
                  </a:lnTo>
                  <a:lnTo>
                    <a:pt x="1333490" y="1313769"/>
                  </a:lnTo>
                  <a:lnTo>
                    <a:pt x="1346175" y="1322662"/>
                  </a:lnTo>
                  <a:lnTo>
                    <a:pt x="1359177" y="1330602"/>
                  </a:lnTo>
                  <a:lnTo>
                    <a:pt x="1371861" y="1337272"/>
                  </a:lnTo>
                  <a:lnTo>
                    <a:pt x="1384863" y="1343624"/>
                  </a:lnTo>
                  <a:lnTo>
                    <a:pt x="1397548" y="1348706"/>
                  </a:lnTo>
                  <a:lnTo>
                    <a:pt x="1403890" y="1350929"/>
                  </a:lnTo>
                  <a:lnTo>
                    <a:pt x="1410233" y="1353470"/>
                  </a:lnTo>
                  <a:lnTo>
                    <a:pt x="1416258" y="1355058"/>
                  </a:lnTo>
                  <a:lnTo>
                    <a:pt x="1422600" y="1356646"/>
                  </a:lnTo>
                  <a:lnTo>
                    <a:pt x="1428308" y="1358234"/>
                  </a:lnTo>
                  <a:lnTo>
                    <a:pt x="1434334" y="1359187"/>
                  </a:lnTo>
                  <a:lnTo>
                    <a:pt x="1440042" y="1360140"/>
                  </a:lnTo>
                  <a:lnTo>
                    <a:pt x="1446067" y="1360775"/>
                  </a:lnTo>
                  <a:lnTo>
                    <a:pt x="1451775" y="1361093"/>
                  </a:lnTo>
                  <a:lnTo>
                    <a:pt x="1457483" y="1361093"/>
                  </a:lnTo>
                  <a:lnTo>
                    <a:pt x="1462874" y="1361093"/>
                  </a:lnTo>
                  <a:lnTo>
                    <a:pt x="1468900" y="1360775"/>
                  </a:lnTo>
                  <a:lnTo>
                    <a:pt x="1474291" y="1360140"/>
                  </a:lnTo>
                  <a:lnTo>
                    <a:pt x="1480316" y="1359187"/>
                  </a:lnTo>
                  <a:lnTo>
                    <a:pt x="1486341" y="1358234"/>
                  </a:lnTo>
                  <a:lnTo>
                    <a:pt x="1492366" y="1356646"/>
                  </a:lnTo>
                  <a:lnTo>
                    <a:pt x="1498392" y="1355058"/>
                  </a:lnTo>
                  <a:lnTo>
                    <a:pt x="1504734" y="1353470"/>
                  </a:lnTo>
                  <a:lnTo>
                    <a:pt x="1510759" y="1350929"/>
                  </a:lnTo>
                  <a:lnTo>
                    <a:pt x="1517101" y="1348706"/>
                  </a:lnTo>
                  <a:lnTo>
                    <a:pt x="1529786" y="1343624"/>
                  </a:lnTo>
                  <a:lnTo>
                    <a:pt x="1542471" y="1337272"/>
                  </a:lnTo>
                  <a:lnTo>
                    <a:pt x="1555473" y="1330602"/>
                  </a:lnTo>
                  <a:lnTo>
                    <a:pt x="1568157" y="1322662"/>
                  </a:lnTo>
                  <a:lnTo>
                    <a:pt x="1581159" y="1313769"/>
                  </a:lnTo>
                  <a:lnTo>
                    <a:pt x="1593844" y="1304241"/>
                  </a:lnTo>
                  <a:lnTo>
                    <a:pt x="1606846" y="1294395"/>
                  </a:lnTo>
                  <a:lnTo>
                    <a:pt x="1619531" y="1283597"/>
                  </a:lnTo>
                  <a:lnTo>
                    <a:pt x="1631581" y="1271845"/>
                  </a:lnTo>
                  <a:lnTo>
                    <a:pt x="1643949" y="1259776"/>
                  </a:lnTo>
                  <a:lnTo>
                    <a:pt x="1655682" y="1246437"/>
                  </a:lnTo>
                  <a:lnTo>
                    <a:pt x="1667098" y="1233097"/>
                  </a:lnTo>
                  <a:lnTo>
                    <a:pt x="1678197" y="1219123"/>
                  </a:lnTo>
                  <a:lnTo>
                    <a:pt x="1688662" y="1204513"/>
                  </a:lnTo>
                  <a:lnTo>
                    <a:pt x="1698810" y="1188950"/>
                  </a:lnTo>
                  <a:lnTo>
                    <a:pt x="1708324" y="1173387"/>
                  </a:lnTo>
                  <a:lnTo>
                    <a:pt x="1717203" y="1157189"/>
                  </a:lnTo>
                  <a:lnTo>
                    <a:pt x="1721643" y="1148932"/>
                  </a:lnTo>
                  <a:lnTo>
                    <a:pt x="1725765" y="1140356"/>
                  </a:lnTo>
                  <a:lnTo>
                    <a:pt x="1729570" y="1132099"/>
                  </a:lnTo>
                  <a:lnTo>
                    <a:pt x="1733693" y="1123523"/>
                  </a:lnTo>
                  <a:lnTo>
                    <a:pt x="1737181" y="1114948"/>
                  </a:lnTo>
                  <a:lnTo>
                    <a:pt x="1740352" y="1106055"/>
                  </a:lnTo>
                  <a:lnTo>
                    <a:pt x="1743524" y="1096844"/>
                  </a:lnTo>
                  <a:lnTo>
                    <a:pt x="1746695" y="1088269"/>
                  </a:lnTo>
                  <a:lnTo>
                    <a:pt x="1749232" y="1079058"/>
                  </a:lnTo>
                  <a:lnTo>
                    <a:pt x="1751769" y="1069848"/>
                  </a:lnTo>
                  <a:lnTo>
                    <a:pt x="1754306" y="1060637"/>
                  </a:lnTo>
                  <a:lnTo>
                    <a:pt x="1756525" y="1051427"/>
                  </a:lnTo>
                  <a:lnTo>
                    <a:pt x="1758428" y="1042216"/>
                  </a:lnTo>
                  <a:lnTo>
                    <a:pt x="1760014" y="1032688"/>
                  </a:lnTo>
                  <a:lnTo>
                    <a:pt x="1761599" y="1023160"/>
                  </a:lnTo>
                  <a:lnTo>
                    <a:pt x="1762551" y="1013314"/>
                  </a:lnTo>
                  <a:lnTo>
                    <a:pt x="1763502" y="1003786"/>
                  </a:lnTo>
                  <a:lnTo>
                    <a:pt x="1764136" y="994258"/>
                  </a:lnTo>
                  <a:lnTo>
                    <a:pt x="1764453" y="984412"/>
                  </a:lnTo>
                  <a:lnTo>
                    <a:pt x="1764771" y="974566"/>
                  </a:lnTo>
                  <a:lnTo>
                    <a:pt x="1764453" y="962815"/>
                  </a:lnTo>
                  <a:lnTo>
                    <a:pt x="1763819" y="951063"/>
                  </a:lnTo>
                  <a:lnTo>
                    <a:pt x="1748598" y="950745"/>
                  </a:lnTo>
                  <a:lnTo>
                    <a:pt x="1733059" y="949793"/>
                  </a:lnTo>
                  <a:lnTo>
                    <a:pt x="1716886" y="948840"/>
                  </a:lnTo>
                  <a:lnTo>
                    <a:pt x="1701030" y="947569"/>
                  </a:lnTo>
                  <a:lnTo>
                    <a:pt x="1684223" y="945664"/>
                  </a:lnTo>
                  <a:lnTo>
                    <a:pt x="1667732" y="943758"/>
                  </a:lnTo>
                  <a:lnTo>
                    <a:pt x="1650925" y="941852"/>
                  </a:lnTo>
                  <a:lnTo>
                    <a:pt x="1634435" y="939629"/>
                  </a:lnTo>
                  <a:lnTo>
                    <a:pt x="1617628" y="937406"/>
                  </a:lnTo>
                  <a:lnTo>
                    <a:pt x="1600503" y="934548"/>
                  </a:lnTo>
                  <a:lnTo>
                    <a:pt x="1584013" y="931689"/>
                  </a:lnTo>
                  <a:lnTo>
                    <a:pt x="1567206" y="928513"/>
                  </a:lnTo>
                  <a:lnTo>
                    <a:pt x="1550716" y="925337"/>
                  </a:lnTo>
                  <a:lnTo>
                    <a:pt x="1533909" y="921526"/>
                  </a:lnTo>
                  <a:lnTo>
                    <a:pt x="1517736" y="917714"/>
                  </a:lnTo>
                  <a:lnTo>
                    <a:pt x="1502197" y="913903"/>
                  </a:lnTo>
                  <a:lnTo>
                    <a:pt x="1486024" y="909457"/>
                  </a:lnTo>
                  <a:lnTo>
                    <a:pt x="1470802" y="905010"/>
                  </a:lnTo>
                  <a:lnTo>
                    <a:pt x="1456215" y="900564"/>
                  </a:lnTo>
                  <a:lnTo>
                    <a:pt x="1441310" y="895164"/>
                  </a:lnTo>
                  <a:lnTo>
                    <a:pt x="1427357" y="890400"/>
                  </a:lnTo>
                  <a:lnTo>
                    <a:pt x="1413721" y="884683"/>
                  </a:lnTo>
                  <a:lnTo>
                    <a:pt x="1400719" y="879284"/>
                  </a:lnTo>
                  <a:lnTo>
                    <a:pt x="1388352" y="873250"/>
                  </a:lnTo>
                  <a:lnTo>
                    <a:pt x="1376618" y="867533"/>
                  </a:lnTo>
                  <a:lnTo>
                    <a:pt x="1365519" y="861181"/>
                  </a:lnTo>
                  <a:lnTo>
                    <a:pt x="1355054" y="854828"/>
                  </a:lnTo>
                  <a:lnTo>
                    <a:pt x="1345541" y="848159"/>
                  </a:lnTo>
                  <a:lnTo>
                    <a:pt x="1336661" y="841171"/>
                  </a:lnTo>
                  <a:lnTo>
                    <a:pt x="1329051" y="834184"/>
                  </a:lnTo>
                  <a:lnTo>
                    <a:pt x="1324928" y="830690"/>
                  </a:lnTo>
                  <a:lnTo>
                    <a:pt x="1321757" y="826879"/>
                  </a:lnTo>
                  <a:lnTo>
                    <a:pt x="1318586" y="823068"/>
                  </a:lnTo>
                  <a:lnTo>
                    <a:pt x="1315414" y="819574"/>
                  </a:lnTo>
                  <a:lnTo>
                    <a:pt x="1309706" y="811634"/>
                  </a:lnTo>
                  <a:lnTo>
                    <a:pt x="1303681" y="804647"/>
                  </a:lnTo>
                  <a:lnTo>
                    <a:pt x="1298607" y="798612"/>
                  </a:lnTo>
                  <a:lnTo>
                    <a:pt x="1293216" y="792578"/>
                  </a:lnTo>
                  <a:lnTo>
                    <a:pt x="1288142" y="787813"/>
                  </a:lnTo>
                  <a:lnTo>
                    <a:pt x="1283386" y="783367"/>
                  </a:lnTo>
                  <a:lnTo>
                    <a:pt x="1278312" y="779873"/>
                  </a:lnTo>
                  <a:lnTo>
                    <a:pt x="1273872" y="777015"/>
                  </a:lnTo>
                  <a:lnTo>
                    <a:pt x="1269432" y="774474"/>
                  </a:lnTo>
                  <a:lnTo>
                    <a:pt x="1265310" y="772251"/>
                  </a:lnTo>
                  <a:lnTo>
                    <a:pt x="1261187" y="770980"/>
                  </a:lnTo>
                  <a:lnTo>
                    <a:pt x="1257065" y="770028"/>
                  </a:lnTo>
                  <a:lnTo>
                    <a:pt x="1253576" y="769392"/>
                  </a:lnTo>
                  <a:lnTo>
                    <a:pt x="1249771" y="769392"/>
                  </a:lnTo>
                  <a:close/>
                  <a:moveTo>
                    <a:pt x="1457483" y="500062"/>
                  </a:moveTo>
                  <a:lnTo>
                    <a:pt x="1467631" y="500380"/>
                  </a:lnTo>
                  <a:lnTo>
                    <a:pt x="1477462" y="500697"/>
                  </a:lnTo>
                  <a:lnTo>
                    <a:pt x="1487609" y="501650"/>
                  </a:lnTo>
                  <a:lnTo>
                    <a:pt x="1497757" y="502603"/>
                  </a:lnTo>
                  <a:lnTo>
                    <a:pt x="1507588" y="503874"/>
                  </a:lnTo>
                  <a:lnTo>
                    <a:pt x="1517419" y="505462"/>
                  </a:lnTo>
                  <a:lnTo>
                    <a:pt x="1527249" y="507685"/>
                  </a:lnTo>
                  <a:lnTo>
                    <a:pt x="1537080" y="509908"/>
                  </a:lnTo>
                  <a:lnTo>
                    <a:pt x="1546276" y="512449"/>
                  </a:lnTo>
                  <a:lnTo>
                    <a:pt x="1556107" y="514990"/>
                  </a:lnTo>
                  <a:lnTo>
                    <a:pt x="1565303" y="518483"/>
                  </a:lnTo>
                  <a:lnTo>
                    <a:pt x="1574817" y="521659"/>
                  </a:lnTo>
                  <a:lnTo>
                    <a:pt x="1584013" y="525153"/>
                  </a:lnTo>
                  <a:lnTo>
                    <a:pt x="1592893" y="528964"/>
                  </a:lnTo>
                  <a:lnTo>
                    <a:pt x="1602089" y="533093"/>
                  </a:lnTo>
                  <a:lnTo>
                    <a:pt x="1610968" y="537540"/>
                  </a:lnTo>
                  <a:lnTo>
                    <a:pt x="1619848" y="542304"/>
                  </a:lnTo>
                  <a:lnTo>
                    <a:pt x="1628410" y="547068"/>
                  </a:lnTo>
                  <a:lnTo>
                    <a:pt x="1636972" y="552150"/>
                  </a:lnTo>
                  <a:lnTo>
                    <a:pt x="1645534" y="557549"/>
                  </a:lnTo>
                  <a:lnTo>
                    <a:pt x="1654096" y="562948"/>
                  </a:lnTo>
                  <a:lnTo>
                    <a:pt x="1662024" y="568983"/>
                  </a:lnTo>
                  <a:lnTo>
                    <a:pt x="1670269" y="575017"/>
                  </a:lnTo>
                  <a:lnTo>
                    <a:pt x="1678197" y="581369"/>
                  </a:lnTo>
                  <a:lnTo>
                    <a:pt x="1685808" y="588039"/>
                  </a:lnTo>
                  <a:lnTo>
                    <a:pt x="1693736" y="594391"/>
                  </a:lnTo>
                  <a:lnTo>
                    <a:pt x="1701347" y="601696"/>
                  </a:lnTo>
                  <a:lnTo>
                    <a:pt x="1708641" y="608684"/>
                  </a:lnTo>
                  <a:lnTo>
                    <a:pt x="1715934" y="615989"/>
                  </a:lnTo>
                  <a:lnTo>
                    <a:pt x="1723228" y="623611"/>
                  </a:lnTo>
                  <a:lnTo>
                    <a:pt x="1729888" y="631234"/>
                  </a:lnTo>
                  <a:lnTo>
                    <a:pt x="1736864" y="639174"/>
                  </a:lnTo>
                  <a:lnTo>
                    <a:pt x="1743207" y="647432"/>
                  </a:lnTo>
                  <a:lnTo>
                    <a:pt x="1749866" y="655689"/>
                  </a:lnTo>
                  <a:lnTo>
                    <a:pt x="1756208" y="664265"/>
                  </a:lnTo>
                  <a:lnTo>
                    <a:pt x="1762234" y="673158"/>
                  </a:lnTo>
                  <a:lnTo>
                    <a:pt x="1768259" y="682051"/>
                  </a:lnTo>
                  <a:lnTo>
                    <a:pt x="1773967" y="690944"/>
                  </a:lnTo>
                  <a:lnTo>
                    <a:pt x="1779675" y="700154"/>
                  </a:lnTo>
                  <a:lnTo>
                    <a:pt x="1785066" y="709682"/>
                  </a:lnTo>
                  <a:lnTo>
                    <a:pt x="1790140" y="719211"/>
                  </a:lnTo>
                  <a:lnTo>
                    <a:pt x="1795531" y="728739"/>
                  </a:lnTo>
                  <a:lnTo>
                    <a:pt x="1800288" y="738902"/>
                  </a:lnTo>
                  <a:lnTo>
                    <a:pt x="1805045" y="748430"/>
                  </a:lnTo>
                  <a:lnTo>
                    <a:pt x="1809484" y="758594"/>
                  </a:lnTo>
                  <a:lnTo>
                    <a:pt x="1813924" y="769075"/>
                  </a:lnTo>
                  <a:lnTo>
                    <a:pt x="1817729" y="779556"/>
                  </a:lnTo>
                  <a:lnTo>
                    <a:pt x="1821535" y="790037"/>
                  </a:lnTo>
                  <a:lnTo>
                    <a:pt x="1825340" y="800835"/>
                  </a:lnTo>
                  <a:lnTo>
                    <a:pt x="1828828" y="811634"/>
                  </a:lnTo>
                  <a:lnTo>
                    <a:pt x="1832000" y="822750"/>
                  </a:lnTo>
                  <a:lnTo>
                    <a:pt x="1834854" y="833866"/>
                  </a:lnTo>
                  <a:lnTo>
                    <a:pt x="1837708" y="844983"/>
                  </a:lnTo>
                  <a:lnTo>
                    <a:pt x="1840245" y="856416"/>
                  </a:lnTo>
                  <a:lnTo>
                    <a:pt x="1842464" y="867850"/>
                  </a:lnTo>
                  <a:lnTo>
                    <a:pt x="1844684" y="879284"/>
                  </a:lnTo>
                  <a:lnTo>
                    <a:pt x="1846270" y="890718"/>
                  </a:lnTo>
                  <a:lnTo>
                    <a:pt x="1847855" y="902469"/>
                  </a:lnTo>
                  <a:lnTo>
                    <a:pt x="1849758" y="914221"/>
                  </a:lnTo>
                  <a:lnTo>
                    <a:pt x="1850710" y="926290"/>
                  </a:lnTo>
                  <a:lnTo>
                    <a:pt x="1851661" y="938359"/>
                  </a:lnTo>
                  <a:lnTo>
                    <a:pt x="1852295" y="950428"/>
                  </a:lnTo>
                  <a:lnTo>
                    <a:pt x="1852612" y="962497"/>
                  </a:lnTo>
                  <a:lnTo>
                    <a:pt x="1852612" y="974566"/>
                  </a:lnTo>
                  <a:lnTo>
                    <a:pt x="1852612" y="987270"/>
                  </a:lnTo>
                  <a:lnTo>
                    <a:pt x="1851978" y="999657"/>
                  </a:lnTo>
                  <a:lnTo>
                    <a:pt x="1851344" y="1012361"/>
                  </a:lnTo>
                  <a:lnTo>
                    <a:pt x="1850075" y="1024430"/>
                  </a:lnTo>
                  <a:lnTo>
                    <a:pt x="1848490" y="1036817"/>
                  </a:lnTo>
                  <a:lnTo>
                    <a:pt x="1846587" y="1048886"/>
                  </a:lnTo>
                  <a:lnTo>
                    <a:pt x="1844367" y="1060955"/>
                  </a:lnTo>
                  <a:lnTo>
                    <a:pt x="1842147" y="1072706"/>
                  </a:lnTo>
                  <a:lnTo>
                    <a:pt x="1839293" y="1084458"/>
                  </a:lnTo>
                  <a:lnTo>
                    <a:pt x="1836122" y="1095891"/>
                  </a:lnTo>
                  <a:lnTo>
                    <a:pt x="1832951" y="1107643"/>
                  </a:lnTo>
                  <a:lnTo>
                    <a:pt x="1829463" y="1118759"/>
                  </a:lnTo>
                  <a:lnTo>
                    <a:pt x="1825974" y="1130193"/>
                  </a:lnTo>
                  <a:lnTo>
                    <a:pt x="1821535" y="1141309"/>
                  </a:lnTo>
                  <a:lnTo>
                    <a:pt x="1817412" y="1152108"/>
                  </a:lnTo>
                  <a:lnTo>
                    <a:pt x="1812655" y="1162906"/>
                  </a:lnTo>
                  <a:lnTo>
                    <a:pt x="1807899" y="1173705"/>
                  </a:lnTo>
                  <a:lnTo>
                    <a:pt x="1803142" y="1184186"/>
                  </a:lnTo>
                  <a:lnTo>
                    <a:pt x="1797751" y="1194667"/>
                  </a:lnTo>
                  <a:lnTo>
                    <a:pt x="1792360" y="1204830"/>
                  </a:lnTo>
                  <a:lnTo>
                    <a:pt x="1786652" y="1214994"/>
                  </a:lnTo>
                  <a:lnTo>
                    <a:pt x="1780944" y="1224840"/>
                  </a:lnTo>
                  <a:lnTo>
                    <a:pt x="1774601" y="1234050"/>
                  </a:lnTo>
                  <a:lnTo>
                    <a:pt x="1768576" y="1243896"/>
                  </a:lnTo>
                  <a:lnTo>
                    <a:pt x="1762234" y="1253107"/>
                  </a:lnTo>
                  <a:lnTo>
                    <a:pt x="1755891" y="1262317"/>
                  </a:lnTo>
                  <a:lnTo>
                    <a:pt x="1748915" y="1271528"/>
                  </a:lnTo>
                  <a:lnTo>
                    <a:pt x="1741938" y="1280103"/>
                  </a:lnTo>
                  <a:lnTo>
                    <a:pt x="1735279" y="1288678"/>
                  </a:lnTo>
                  <a:lnTo>
                    <a:pt x="1727985" y="1297254"/>
                  </a:lnTo>
                  <a:lnTo>
                    <a:pt x="1720691" y="1305194"/>
                  </a:lnTo>
                  <a:lnTo>
                    <a:pt x="1713397" y="1313452"/>
                  </a:lnTo>
                  <a:lnTo>
                    <a:pt x="1705787" y="1321392"/>
                  </a:lnTo>
                  <a:lnTo>
                    <a:pt x="1698493" y="1329014"/>
                  </a:lnTo>
                  <a:lnTo>
                    <a:pt x="1690565" y="1336319"/>
                  </a:lnTo>
                  <a:lnTo>
                    <a:pt x="1682637" y="1343624"/>
                  </a:lnTo>
                  <a:lnTo>
                    <a:pt x="1674709" y="1350612"/>
                  </a:lnTo>
                  <a:lnTo>
                    <a:pt x="1666781" y="1357599"/>
                  </a:lnTo>
                  <a:lnTo>
                    <a:pt x="1658853" y="1364269"/>
                  </a:lnTo>
                  <a:lnTo>
                    <a:pt x="1650608" y="1370303"/>
                  </a:lnTo>
                  <a:lnTo>
                    <a:pt x="1642680" y="1376655"/>
                  </a:lnTo>
                  <a:lnTo>
                    <a:pt x="1634435" y="1382372"/>
                  </a:lnTo>
                  <a:lnTo>
                    <a:pt x="1626190" y="1388407"/>
                  </a:lnTo>
                  <a:lnTo>
                    <a:pt x="1617945" y="1393806"/>
                  </a:lnTo>
                  <a:lnTo>
                    <a:pt x="1609700" y="1399205"/>
                  </a:lnTo>
                  <a:lnTo>
                    <a:pt x="1601455" y="1403970"/>
                  </a:lnTo>
                  <a:lnTo>
                    <a:pt x="1592893" y="1408416"/>
                  </a:lnTo>
                  <a:lnTo>
                    <a:pt x="1584648" y="1413180"/>
                  </a:lnTo>
                  <a:lnTo>
                    <a:pt x="1576403" y="1417309"/>
                  </a:lnTo>
                  <a:lnTo>
                    <a:pt x="1568157" y="1421120"/>
                  </a:lnTo>
                  <a:lnTo>
                    <a:pt x="1559912" y="1425249"/>
                  </a:lnTo>
                  <a:lnTo>
                    <a:pt x="1551667" y="1428743"/>
                  </a:lnTo>
                  <a:lnTo>
                    <a:pt x="1543422" y="1431601"/>
                  </a:lnTo>
                  <a:lnTo>
                    <a:pt x="1535177" y="1434777"/>
                  </a:lnTo>
                  <a:lnTo>
                    <a:pt x="1527249" y="1437636"/>
                  </a:lnTo>
                  <a:lnTo>
                    <a:pt x="1519004" y="1439859"/>
                  </a:lnTo>
                  <a:lnTo>
                    <a:pt x="1510759" y="1442082"/>
                  </a:lnTo>
                  <a:lnTo>
                    <a:pt x="1503148" y="1443670"/>
                  </a:lnTo>
                  <a:lnTo>
                    <a:pt x="1495220" y="1445576"/>
                  </a:lnTo>
                  <a:lnTo>
                    <a:pt x="1487292" y="1446846"/>
                  </a:lnTo>
                  <a:lnTo>
                    <a:pt x="1479999" y="1448117"/>
                  </a:lnTo>
                  <a:lnTo>
                    <a:pt x="1472071" y="1448752"/>
                  </a:lnTo>
                  <a:lnTo>
                    <a:pt x="1464460" y="1449070"/>
                  </a:lnTo>
                  <a:lnTo>
                    <a:pt x="1457483" y="1449387"/>
                  </a:lnTo>
                  <a:lnTo>
                    <a:pt x="1449872" y="1449070"/>
                  </a:lnTo>
                  <a:lnTo>
                    <a:pt x="1442579" y="1448752"/>
                  </a:lnTo>
                  <a:lnTo>
                    <a:pt x="1434968" y="1448117"/>
                  </a:lnTo>
                  <a:lnTo>
                    <a:pt x="1427357" y="1446846"/>
                  </a:lnTo>
                  <a:lnTo>
                    <a:pt x="1419429" y="1445576"/>
                  </a:lnTo>
                  <a:lnTo>
                    <a:pt x="1411818" y="1443670"/>
                  </a:lnTo>
                  <a:lnTo>
                    <a:pt x="1403573" y="1442082"/>
                  </a:lnTo>
                  <a:lnTo>
                    <a:pt x="1395645" y="1439859"/>
                  </a:lnTo>
                  <a:lnTo>
                    <a:pt x="1387717" y="1437636"/>
                  </a:lnTo>
                  <a:lnTo>
                    <a:pt x="1379472" y="1434777"/>
                  </a:lnTo>
                  <a:lnTo>
                    <a:pt x="1371227" y="1431601"/>
                  </a:lnTo>
                  <a:lnTo>
                    <a:pt x="1362982" y="1428743"/>
                  </a:lnTo>
                  <a:lnTo>
                    <a:pt x="1355054" y="1425249"/>
                  </a:lnTo>
                  <a:lnTo>
                    <a:pt x="1346492" y="1421120"/>
                  </a:lnTo>
                  <a:lnTo>
                    <a:pt x="1338247" y="1417309"/>
                  </a:lnTo>
                  <a:lnTo>
                    <a:pt x="1330002" y="1413180"/>
                  </a:lnTo>
                  <a:lnTo>
                    <a:pt x="1321757" y="1408416"/>
                  </a:lnTo>
                  <a:lnTo>
                    <a:pt x="1313195" y="1403970"/>
                  </a:lnTo>
                  <a:lnTo>
                    <a:pt x="1304950" y="1399205"/>
                  </a:lnTo>
                  <a:lnTo>
                    <a:pt x="1296705" y="1393806"/>
                  </a:lnTo>
                  <a:lnTo>
                    <a:pt x="1288459" y="1388407"/>
                  </a:lnTo>
                  <a:lnTo>
                    <a:pt x="1280214" y="1382372"/>
                  </a:lnTo>
                  <a:lnTo>
                    <a:pt x="1272286" y="1376655"/>
                  </a:lnTo>
                  <a:lnTo>
                    <a:pt x="1264041" y="1370303"/>
                  </a:lnTo>
                  <a:lnTo>
                    <a:pt x="1255796" y="1364269"/>
                  </a:lnTo>
                  <a:lnTo>
                    <a:pt x="1247551" y="1357599"/>
                  </a:lnTo>
                  <a:lnTo>
                    <a:pt x="1239940" y="1350612"/>
                  </a:lnTo>
                  <a:lnTo>
                    <a:pt x="1232012" y="1343624"/>
                  </a:lnTo>
                  <a:lnTo>
                    <a:pt x="1224085" y="1336319"/>
                  </a:lnTo>
                  <a:lnTo>
                    <a:pt x="1216474" y="1329014"/>
                  </a:lnTo>
                  <a:lnTo>
                    <a:pt x="1208863" y="1321392"/>
                  </a:lnTo>
                  <a:lnTo>
                    <a:pt x="1201252" y="1313452"/>
                  </a:lnTo>
                  <a:lnTo>
                    <a:pt x="1193958" y="1305194"/>
                  </a:lnTo>
                  <a:lnTo>
                    <a:pt x="1186665" y="1297254"/>
                  </a:lnTo>
                  <a:lnTo>
                    <a:pt x="1179688" y="1288678"/>
                  </a:lnTo>
                  <a:lnTo>
                    <a:pt x="1172711" y="1280103"/>
                  </a:lnTo>
                  <a:lnTo>
                    <a:pt x="1165735" y="1271528"/>
                  </a:lnTo>
                  <a:lnTo>
                    <a:pt x="1159075" y="1262317"/>
                  </a:lnTo>
                  <a:lnTo>
                    <a:pt x="1152416" y="1253107"/>
                  </a:lnTo>
                  <a:lnTo>
                    <a:pt x="1146073" y="1243896"/>
                  </a:lnTo>
                  <a:lnTo>
                    <a:pt x="1139731" y="1234050"/>
                  </a:lnTo>
                  <a:lnTo>
                    <a:pt x="1134023" y="1224840"/>
                  </a:lnTo>
                  <a:lnTo>
                    <a:pt x="1127998" y="1214994"/>
                  </a:lnTo>
                  <a:lnTo>
                    <a:pt x="1122607" y="1204830"/>
                  </a:lnTo>
                  <a:lnTo>
                    <a:pt x="1116899" y="1194667"/>
                  </a:lnTo>
                  <a:lnTo>
                    <a:pt x="1111825" y="1184186"/>
                  </a:lnTo>
                  <a:lnTo>
                    <a:pt x="1106751" y="1173705"/>
                  </a:lnTo>
                  <a:lnTo>
                    <a:pt x="1101994" y="1162906"/>
                  </a:lnTo>
                  <a:lnTo>
                    <a:pt x="1097237" y="1152108"/>
                  </a:lnTo>
                  <a:lnTo>
                    <a:pt x="1093115" y="1141309"/>
                  </a:lnTo>
                  <a:lnTo>
                    <a:pt x="1088992" y="1130193"/>
                  </a:lnTo>
                  <a:lnTo>
                    <a:pt x="1085187" y="1118759"/>
                  </a:lnTo>
                  <a:lnTo>
                    <a:pt x="1081699" y="1107643"/>
                  </a:lnTo>
                  <a:lnTo>
                    <a:pt x="1078527" y="1095891"/>
                  </a:lnTo>
                  <a:lnTo>
                    <a:pt x="1075356" y="1084458"/>
                  </a:lnTo>
                  <a:lnTo>
                    <a:pt x="1072502" y="1072706"/>
                  </a:lnTo>
                  <a:lnTo>
                    <a:pt x="1070282" y="1060955"/>
                  </a:lnTo>
                  <a:lnTo>
                    <a:pt x="1068062" y="1048886"/>
                  </a:lnTo>
                  <a:lnTo>
                    <a:pt x="1066477" y="1036817"/>
                  </a:lnTo>
                  <a:lnTo>
                    <a:pt x="1064891" y="1024430"/>
                  </a:lnTo>
                  <a:lnTo>
                    <a:pt x="1063623" y="1012361"/>
                  </a:lnTo>
                  <a:lnTo>
                    <a:pt x="1062671" y="999657"/>
                  </a:lnTo>
                  <a:lnTo>
                    <a:pt x="1062037" y="987270"/>
                  </a:lnTo>
                  <a:lnTo>
                    <a:pt x="1062037" y="974566"/>
                  </a:lnTo>
                  <a:lnTo>
                    <a:pt x="1062037" y="962497"/>
                  </a:lnTo>
                  <a:lnTo>
                    <a:pt x="1062354" y="950428"/>
                  </a:lnTo>
                  <a:lnTo>
                    <a:pt x="1063306" y="938359"/>
                  </a:lnTo>
                  <a:lnTo>
                    <a:pt x="1064257" y="926290"/>
                  </a:lnTo>
                  <a:lnTo>
                    <a:pt x="1065208" y="914221"/>
                  </a:lnTo>
                  <a:lnTo>
                    <a:pt x="1066794" y="902469"/>
                  </a:lnTo>
                  <a:lnTo>
                    <a:pt x="1068380" y="890718"/>
                  </a:lnTo>
                  <a:lnTo>
                    <a:pt x="1069965" y="879284"/>
                  </a:lnTo>
                  <a:lnTo>
                    <a:pt x="1072185" y="867850"/>
                  </a:lnTo>
                  <a:lnTo>
                    <a:pt x="1074405" y="856416"/>
                  </a:lnTo>
                  <a:lnTo>
                    <a:pt x="1077259" y="844983"/>
                  </a:lnTo>
                  <a:lnTo>
                    <a:pt x="1079796" y="833866"/>
                  </a:lnTo>
                  <a:lnTo>
                    <a:pt x="1082650" y="822750"/>
                  </a:lnTo>
                  <a:lnTo>
                    <a:pt x="1085821" y="811634"/>
                  </a:lnTo>
                  <a:lnTo>
                    <a:pt x="1089627" y="800835"/>
                  </a:lnTo>
                  <a:lnTo>
                    <a:pt x="1093115" y="790037"/>
                  </a:lnTo>
                  <a:lnTo>
                    <a:pt x="1096920" y="779556"/>
                  </a:lnTo>
                  <a:lnTo>
                    <a:pt x="1101043" y="769075"/>
                  </a:lnTo>
                  <a:lnTo>
                    <a:pt x="1105165" y="758594"/>
                  </a:lnTo>
                  <a:lnTo>
                    <a:pt x="1109922" y="748430"/>
                  </a:lnTo>
                  <a:lnTo>
                    <a:pt x="1114362" y="738902"/>
                  </a:lnTo>
                  <a:lnTo>
                    <a:pt x="1119118" y="728739"/>
                  </a:lnTo>
                  <a:lnTo>
                    <a:pt x="1124509" y="719211"/>
                  </a:lnTo>
                  <a:lnTo>
                    <a:pt x="1129583" y="709682"/>
                  </a:lnTo>
                  <a:lnTo>
                    <a:pt x="1135291" y="700154"/>
                  </a:lnTo>
                  <a:lnTo>
                    <a:pt x="1140682" y="690944"/>
                  </a:lnTo>
                  <a:lnTo>
                    <a:pt x="1146391" y="682051"/>
                  </a:lnTo>
                  <a:lnTo>
                    <a:pt x="1152416" y="673158"/>
                  </a:lnTo>
                  <a:lnTo>
                    <a:pt x="1158758" y="664265"/>
                  </a:lnTo>
                  <a:lnTo>
                    <a:pt x="1164783" y="655689"/>
                  </a:lnTo>
                  <a:lnTo>
                    <a:pt x="1171443" y="647432"/>
                  </a:lnTo>
                  <a:lnTo>
                    <a:pt x="1177785" y="639174"/>
                  </a:lnTo>
                  <a:lnTo>
                    <a:pt x="1184762" y="631234"/>
                  </a:lnTo>
                  <a:lnTo>
                    <a:pt x="1191738" y="623611"/>
                  </a:lnTo>
                  <a:lnTo>
                    <a:pt x="1198715" y="615989"/>
                  </a:lnTo>
                  <a:lnTo>
                    <a:pt x="1206009" y="608684"/>
                  </a:lnTo>
                  <a:lnTo>
                    <a:pt x="1213620" y="601696"/>
                  </a:lnTo>
                  <a:lnTo>
                    <a:pt x="1220913" y="594391"/>
                  </a:lnTo>
                  <a:lnTo>
                    <a:pt x="1228841" y="588039"/>
                  </a:lnTo>
                  <a:lnTo>
                    <a:pt x="1236769" y="581369"/>
                  </a:lnTo>
                  <a:lnTo>
                    <a:pt x="1244380" y="575017"/>
                  </a:lnTo>
                  <a:lnTo>
                    <a:pt x="1252625" y="568983"/>
                  </a:lnTo>
                  <a:lnTo>
                    <a:pt x="1260870" y="562948"/>
                  </a:lnTo>
                  <a:lnTo>
                    <a:pt x="1269115" y="557549"/>
                  </a:lnTo>
                  <a:lnTo>
                    <a:pt x="1277360" y="552150"/>
                  </a:lnTo>
                  <a:lnTo>
                    <a:pt x="1286240" y="547068"/>
                  </a:lnTo>
                  <a:lnTo>
                    <a:pt x="1294802" y="542304"/>
                  </a:lnTo>
                  <a:lnTo>
                    <a:pt x="1303364" y="537540"/>
                  </a:lnTo>
                  <a:lnTo>
                    <a:pt x="1312560" y="533093"/>
                  </a:lnTo>
                  <a:lnTo>
                    <a:pt x="1321757" y="528964"/>
                  </a:lnTo>
                  <a:lnTo>
                    <a:pt x="1330953" y="525153"/>
                  </a:lnTo>
                  <a:lnTo>
                    <a:pt x="1339833" y="521659"/>
                  </a:lnTo>
                  <a:lnTo>
                    <a:pt x="1349029" y="518483"/>
                  </a:lnTo>
                  <a:lnTo>
                    <a:pt x="1358542" y="514990"/>
                  </a:lnTo>
                  <a:lnTo>
                    <a:pt x="1368056" y="512449"/>
                  </a:lnTo>
                  <a:lnTo>
                    <a:pt x="1377887" y="509908"/>
                  </a:lnTo>
                  <a:lnTo>
                    <a:pt x="1387717" y="507685"/>
                  </a:lnTo>
                  <a:lnTo>
                    <a:pt x="1397231" y="505462"/>
                  </a:lnTo>
                  <a:lnTo>
                    <a:pt x="1407062" y="503874"/>
                  </a:lnTo>
                  <a:lnTo>
                    <a:pt x="1416892" y="502603"/>
                  </a:lnTo>
                  <a:lnTo>
                    <a:pt x="1427040" y="501650"/>
                  </a:lnTo>
                  <a:lnTo>
                    <a:pt x="1437188" y="500697"/>
                  </a:lnTo>
                  <a:lnTo>
                    <a:pt x="1447336" y="500380"/>
                  </a:lnTo>
                  <a:lnTo>
                    <a:pt x="1457483" y="500062"/>
                  </a:lnTo>
                  <a:close/>
                  <a:moveTo>
                    <a:pt x="716008" y="249237"/>
                  </a:moveTo>
                  <a:lnTo>
                    <a:pt x="795913" y="249237"/>
                  </a:lnTo>
                  <a:lnTo>
                    <a:pt x="795913" y="374499"/>
                  </a:lnTo>
                  <a:lnTo>
                    <a:pt x="810181" y="375133"/>
                  </a:lnTo>
                  <a:lnTo>
                    <a:pt x="823816" y="376402"/>
                  </a:lnTo>
                  <a:lnTo>
                    <a:pt x="837133" y="377670"/>
                  </a:lnTo>
                  <a:lnTo>
                    <a:pt x="849500" y="379890"/>
                  </a:lnTo>
                  <a:lnTo>
                    <a:pt x="861549" y="381793"/>
                  </a:lnTo>
                  <a:lnTo>
                    <a:pt x="873281" y="384330"/>
                  </a:lnTo>
                  <a:lnTo>
                    <a:pt x="884379" y="386867"/>
                  </a:lnTo>
                  <a:lnTo>
                    <a:pt x="894842" y="389721"/>
                  </a:lnTo>
                  <a:lnTo>
                    <a:pt x="904989" y="393209"/>
                  </a:lnTo>
                  <a:lnTo>
                    <a:pt x="914819" y="396698"/>
                  </a:lnTo>
                  <a:lnTo>
                    <a:pt x="924014" y="400186"/>
                  </a:lnTo>
                  <a:lnTo>
                    <a:pt x="932575" y="403991"/>
                  </a:lnTo>
                  <a:lnTo>
                    <a:pt x="941136" y="407797"/>
                  </a:lnTo>
                  <a:lnTo>
                    <a:pt x="949381" y="411602"/>
                  </a:lnTo>
                  <a:lnTo>
                    <a:pt x="956673" y="415725"/>
                  </a:lnTo>
                  <a:lnTo>
                    <a:pt x="963966" y="419847"/>
                  </a:lnTo>
                  <a:lnTo>
                    <a:pt x="931624" y="504836"/>
                  </a:lnTo>
                  <a:lnTo>
                    <a:pt x="920209" y="498810"/>
                  </a:lnTo>
                  <a:lnTo>
                    <a:pt x="906257" y="491517"/>
                  </a:lnTo>
                  <a:lnTo>
                    <a:pt x="898330" y="488028"/>
                  </a:lnTo>
                  <a:lnTo>
                    <a:pt x="890086" y="484540"/>
                  </a:lnTo>
                  <a:lnTo>
                    <a:pt x="880891" y="480735"/>
                  </a:lnTo>
                  <a:lnTo>
                    <a:pt x="871061" y="477246"/>
                  </a:lnTo>
                  <a:lnTo>
                    <a:pt x="860597" y="474075"/>
                  </a:lnTo>
                  <a:lnTo>
                    <a:pt x="849500" y="470904"/>
                  </a:lnTo>
                  <a:lnTo>
                    <a:pt x="837767" y="468367"/>
                  </a:lnTo>
                  <a:lnTo>
                    <a:pt x="825401" y="465830"/>
                  </a:lnTo>
                  <a:lnTo>
                    <a:pt x="812401" y="463927"/>
                  </a:lnTo>
                  <a:lnTo>
                    <a:pt x="798449" y="462659"/>
                  </a:lnTo>
                  <a:lnTo>
                    <a:pt x="783863" y="461707"/>
                  </a:lnTo>
                  <a:lnTo>
                    <a:pt x="768960" y="461390"/>
                  </a:lnTo>
                  <a:lnTo>
                    <a:pt x="759765" y="461390"/>
                  </a:lnTo>
                  <a:lnTo>
                    <a:pt x="751204" y="462024"/>
                  </a:lnTo>
                  <a:lnTo>
                    <a:pt x="742643" y="462659"/>
                  </a:lnTo>
                  <a:lnTo>
                    <a:pt x="734398" y="463927"/>
                  </a:lnTo>
                  <a:lnTo>
                    <a:pt x="726471" y="465196"/>
                  </a:lnTo>
                  <a:lnTo>
                    <a:pt x="719496" y="467098"/>
                  </a:lnTo>
                  <a:lnTo>
                    <a:pt x="712203" y="469001"/>
                  </a:lnTo>
                  <a:lnTo>
                    <a:pt x="705544" y="471538"/>
                  </a:lnTo>
                  <a:lnTo>
                    <a:pt x="699202" y="473758"/>
                  </a:lnTo>
                  <a:lnTo>
                    <a:pt x="693178" y="476612"/>
                  </a:lnTo>
                  <a:lnTo>
                    <a:pt x="687153" y="479466"/>
                  </a:lnTo>
                  <a:lnTo>
                    <a:pt x="682080" y="482637"/>
                  </a:lnTo>
                  <a:lnTo>
                    <a:pt x="676689" y="486126"/>
                  </a:lnTo>
                  <a:lnTo>
                    <a:pt x="671933" y="489614"/>
                  </a:lnTo>
                  <a:lnTo>
                    <a:pt x="667177" y="493419"/>
                  </a:lnTo>
                  <a:lnTo>
                    <a:pt x="663055" y="497542"/>
                  </a:lnTo>
                  <a:lnTo>
                    <a:pt x="659250" y="501348"/>
                  </a:lnTo>
                  <a:lnTo>
                    <a:pt x="655445" y="505470"/>
                  </a:lnTo>
                  <a:lnTo>
                    <a:pt x="652274" y="509910"/>
                  </a:lnTo>
                  <a:lnTo>
                    <a:pt x="649103" y="514350"/>
                  </a:lnTo>
                  <a:lnTo>
                    <a:pt x="646249" y="519107"/>
                  </a:lnTo>
                  <a:lnTo>
                    <a:pt x="643713" y="523546"/>
                  </a:lnTo>
                  <a:lnTo>
                    <a:pt x="641493" y="528303"/>
                  </a:lnTo>
                  <a:lnTo>
                    <a:pt x="639591" y="533060"/>
                  </a:lnTo>
                  <a:lnTo>
                    <a:pt x="637688" y="537817"/>
                  </a:lnTo>
                  <a:lnTo>
                    <a:pt x="636420" y="542891"/>
                  </a:lnTo>
                  <a:lnTo>
                    <a:pt x="635152" y="547647"/>
                  </a:lnTo>
                  <a:lnTo>
                    <a:pt x="633566" y="552721"/>
                  </a:lnTo>
                  <a:lnTo>
                    <a:pt x="632932" y="557478"/>
                  </a:lnTo>
                  <a:lnTo>
                    <a:pt x="632298" y="562235"/>
                  </a:lnTo>
                  <a:lnTo>
                    <a:pt x="631981" y="567309"/>
                  </a:lnTo>
                  <a:lnTo>
                    <a:pt x="631981" y="572066"/>
                  </a:lnTo>
                  <a:lnTo>
                    <a:pt x="631981" y="578408"/>
                  </a:lnTo>
                  <a:lnTo>
                    <a:pt x="632615" y="584433"/>
                  </a:lnTo>
                  <a:lnTo>
                    <a:pt x="633249" y="590459"/>
                  </a:lnTo>
                  <a:lnTo>
                    <a:pt x="634200" y="595850"/>
                  </a:lnTo>
                  <a:lnTo>
                    <a:pt x="635786" y="601558"/>
                  </a:lnTo>
                  <a:lnTo>
                    <a:pt x="637371" y="606632"/>
                  </a:lnTo>
                  <a:lnTo>
                    <a:pt x="639274" y="612023"/>
                  </a:lnTo>
                  <a:lnTo>
                    <a:pt x="641176" y="617097"/>
                  </a:lnTo>
                  <a:lnTo>
                    <a:pt x="643713" y="622171"/>
                  </a:lnTo>
                  <a:lnTo>
                    <a:pt x="646249" y="626927"/>
                  </a:lnTo>
                  <a:lnTo>
                    <a:pt x="649737" y="631367"/>
                  </a:lnTo>
                  <a:lnTo>
                    <a:pt x="652908" y="636124"/>
                  </a:lnTo>
                  <a:lnTo>
                    <a:pt x="656713" y="640564"/>
                  </a:lnTo>
                  <a:lnTo>
                    <a:pt x="660835" y="645320"/>
                  </a:lnTo>
                  <a:lnTo>
                    <a:pt x="665274" y="649443"/>
                  </a:lnTo>
                  <a:lnTo>
                    <a:pt x="670031" y="653566"/>
                  </a:lnTo>
                  <a:lnTo>
                    <a:pt x="675104" y="658005"/>
                  </a:lnTo>
                  <a:lnTo>
                    <a:pt x="680177" y="662128"/>
                  </a:lnTo>
                  <a:lnTo>
                    <a:pt x="686202" y="665933"/>
                  </a:lnTo>
                  <a:lnTo>
                    <a:pt x="691909" y="670373"/>
                  </a:lnTo>
                  <a:lnTo>
                    <a:pt x="698568" y="674178"/>
                  </a:lnTo>
                  <a:lnTo>
                    <a:pt x="705227" y="678301"/>
                  </a:lnTo>
                  <a:lnTo>
                    <a:pt x="719813" y="686229"/>
                  </a:lnTo>
                  <a:lnTo>
                    <a:pt x="735667" y="694474"/>
                  </a:lnTo>
                  <a:lnTo>
                    <a:pt x="753106" y="702402"/>
                  </a:lnTo>
                  <a:lnTo>
                    <a:pt x="771814" y="710964"/>
                  </a:lnTo>
                  <a:lnTo>
                    <a:pt x="792108" y="719527"/>
                  </a:lnTo>
                  <a:lnTo>
                    <a:pt x="804474" y="724600"/>
                  </a:lnTo>
                  <a:lnTo>
                    <a:pt x="816206" y="729991"/>
                  </a:lnTo>
                  <a:lnTo>
                    <a:pt x="827621" y="735065"/>
                  </a:lnTo>
                  <a:lnTo>
                    <a:pt x="838719" y="740774"/>
                  </a:lnTo>
                  <a:lnTo>
                    <a:pt x="849500" y="745847"/>
                  </a:lnTo>
                  <a:lnTo>
                    <a:pt x="859963" y="751873"/>
                  </a:lnTo>
                  <a:lnTo>
                    <a:pt x="870110" y="757264"/>
                  </a:lnTo>
                  <a:lnTo>
                    <a:pt x="879622" y="763289"/>
                  </a:lnTo>
                  <a:lnTo>
                    <a:pt x="888501" y="768997"/>
                  </a:lnTo>
                  <a:lnTo>
                    <a:pt x="897379" y="775340"/>
                  </a:lnTo>
                  <a:lnTo>
                    <a:pt x="905940" y="781365"/>
                  </a:lnTo>
                  <a:lnTo>
                    <a:pt x="914184" y="788024"/>
                  </a:lnTo>
                  <a:lnTo>
                    <a:pt x="921477" y="794367"/>
                  </a:lnTo>
                  <a:lnTo>
                    <a:pt x="928770" y="801026"/>
                  </a:lnTo>
                  <a:lnTo>
                    <a:pt x="935746" y="808003"/>
                  </a:lnTo>
                  <a:lnTo>
                    <a:pt x="942088" y="814980"/>
                  </a:lnTo>
                  <a:lnTo>
                    <a:pt x="948429" y="822273"/>
                  </a:lnTo>
                  <a:lnTo>
                    <a:pt x="953820" y="829250"/>
                  </a:lnTo>
                  <a:lnTo>
                    <a:pt x="959210" y="837178"/>
                  </a:lnTo>
                  <a:lnTo>
                    <a:pt x="963966" y="844789"/>
                  </a:lnTo>
                  <a:lnTo>
                    <a:pt x="968406" y="852717"/>
                  </a:lnTo>
                  <a:lnTo>
                    <a:pt x="972845" y="860962"/>
                  </a:lnTo>
                  <a:lnTo>
                    <a:pt x="976333" y="869524"/>
                  </a:lnTo>
                  <a:lnTo>
                    <a:pt x="979503" y="878087"/>
                  </a:lnTo>
                  <a:lnTo>
                    <a:pt x="982674" y="886966"/>
                  </a:lnTo>
                  <a:lnTo>
                    <a:pt x="985211" y="895845"/>
                  </a:lnTo>
                  <a:lnTo>
                    <a:pt x="987431" y="905359"/>
                  </a:lnTo>
                  <a:lnTo>
                    <a:pt x="989016" y="914873"/>
                  </a:lnTo>
                  <a:lnTo>
                    <a:pt x="990284" y="925020"/>
                  </a:lnTo>
                  <a:lnTo>
                    <a:pt x="991236" y="935168"/>
                  </a:lnTo>
                  <a:lnTo>
                    <a:pt x="991870" y="944999"/>
                  </a:lnTo>
                  <a:lnTo>
                    <a:pt x="992187" y="955781"/>
                  </a:lnTo>
                  <a:lnTo>
                    <a:pt x="991870" y="965295"/>
                  </a:lnTo>
                  <a:lnTo>
                    <a:pt x="991236" y="974808"/>
                  </a:lnTo>
                  <a:lnTo>
                    <a:pt x="990284" y="984322"/>
                  </a:lnTo>
                  <a:lnTo>
                    <a:pt x="989016" y="993835"/>
                  </a:lnTo>
                  <a:lnTo>
                    <a:pt x="987113" y="1002715"/>
                  </a:lnTo>
                  <a:lnTo>
                    <a:pt x="984894" y="1012228"/>
                  </a:lnTo>
                  <a:lnTo>
                    <a:pt x="982357" y="1021108"/>
                  </a:lnTo>
                  <a:lnTo>
                    <a:pt x="978869" y="1030304"/>
                  </a:lnTo>
                  <a:lnTo>
                    <a:pt x="975698" y="1039184"/>
                  </a:lnTo>
                  <a:lnTo>
                    <a:pt x="971893" y="1047429"/>
                  </a:lnTo>
                  <a:lnTo>
                    <a:pt x="967454" y="1055991"/>
                  </a:lnTo>
                  <a:lnTo>
                    <a:pt x="962698" y="1064553"/>
                  </a:lnTo>
                  <a:lnTo>
                    <a:pt x="957625" y="1072481"/>
                  </a:lnTo>
                  <a:lnTo>
                    <a:pt x="952234" y="1080409"/>
                  </a:lnTo>
                  <a:lnTo>
                    <a:pt x="946210" y="1088337"/>
                  </a:lnTo>
                  <a:lnTo>
                    <a:pt x="940185" y="1095631"/>
                  </a:lnTo>
                  <a:lnTo>
                    <a:pt x="933526" y="1102925"/>
                  </a:lnTo>
                  <a:lnTo>
                    <a:pt x="926551" y="1110219"/>
                  </a:lnTo>
                  <a:lnTo>
                    <a:pt x="918941" y="1116561"/>
                  </a:lnTo>
                  <a:lnTo>
                    <a:pt x="911014" y="1123221"/>
                  </a:lnTo>
                  <a:lnTo>
                    <a:pt x="903087" y="1129246"/>
                  </a:lnTo>
                  <a:lnTo>
                    <a:pt x="894525" y="1135271"/>
                  </a:lnTo>
                  <a:lnTo>
                    <a:pt x="885647" y="1140979"/>
                  </a:lnTo>
                  <a:lnTo>
                    <a:pt x="876134" y="1146370"/>
                  </a:lnTo>
                  <a:lnTo>
                    <a:pt x="866622" y="1151127"/>
                  </a:lnTo>
                  <a:lnTo>
                    <a:pt x="856475" y="1155884"/>
                  </a:lnTo>
                  <a:lnTo>
                    <a:pt x="846012" y="1160006"/>
                  </a:lnTo>
                  <a:lnTo>
                    <a:pt x="835231" y="1163812"/>
                  </a:lnTo>
                  <a:lnTo>
                    <a:pt x="824133" y="1167617"/>
                  </a:lnTo>
                  <a:lnTo>
                    <a:pt x="812401" y="1170471"/>
                  </a:lnTo>
                  <a:lnTo>
                    <a:pt x="800669" y="1173008"/>
                  </a:lnTo>
                  <a:lnTo>
                    <a:pt x="788303" y="1175228"/>
                  </a:lnTo>
                  <a:lnTo>
                    <a:pt x="788303" y="1309687"/>
                  </a:lnTo>
                  <a:lnTo>
                    <a:pt x="707129" y="1309687"/>
                  </a:lnTo>
                  <a:lnTo>
                    <a:pt x="707129" y="1179351"/>
                  </a:lnTo>
                  <a:lnTo>
                    <a:pt x="692861" y="1179034"/>
                  </a:lnTo>
                  <a:lnTo>
                    <a:pt x="678592" y="1178082"/>
                  </a:lnTo>
                  <a:lnTo>
                    <a:pt x="664640" y="1176180"/>
                  </a:lnTo>
                  <a:lnTo>
                    <a:pt x="650689" y="1174277"/>
                  </a:lnTo>
                  <a:lnTo>
                    <a:pt x="637054" y="1172057"/>
                  </a:lnTo>
                  <a:lnTo>
                    <a:pt x="623102" y="1169520"/>
                  </a:lnTo>
                  <a:lnTo>
                    <a:pt x="609785" y="1166349"/>
                  </a:lnTo>
                  <a:lnTo>
                    <a:pt x="596785" y="1162543"/>
                  </a:lnTo>
                  <a:lnTo>
                    <a:pt x="584101" y="1158738"/>
                  </a:lnTo>
                  <a:lnTo>
                    <a:pt x="572052" y="1154615"/>
                  </a:lnTo>
                  <a:lnTo>
                    <a:pt x="560003" y="1149859"/>
                  </a:lnTo>
                  <a:lnTo>
                    <a:pt x="548588" y="1144785"/>
                  </a:lnTo>
                  <a:lnTo>
                    <a:pt x="537807" y="1139394"/>
                  </a:lnTo>
                  <a:lnTo>
                    <a:pt x="527660" y="1134320"/>
                  </a:lnTo>
                  <a:lnTo>
                    <a:pt x="518148" y="1128294"/>
                  </a:lnTo>
                  <a:lnTo>
                    <a:pt x="509587" y="1122586"/>
                  </a:lnTo>
                  <a:lnTo>
                    <a:pt x="540027" y="1036012"/>
                  </a:lnTo>
                  <a:lnTo>
                    <a:pt x="549222" y="1041721"/>
                  </a:lnTo>
                  <a:lnTo>
                    <a:pt x="558735" y="1047112"/>
                  </a:lnTo>
                  <a:lnTo>
                    <a:pt x="568564" y="1052820"/>
                  </a:lnTo>
                  <a:lnTo>
                    <a:pt x="579028" y="1057577"/>
                  </a:lnTo>
                  <a:lnTo>
                    <a:pt x="589492" y="1062651"/>
                  </a:lnTo>
                  <a:lnTo>
                    <a:pt x="600590" y="1067090"/>
                  </a:lnTo>
                  <a:lnTo>
                    <a:pt x="612004" y="1071213"/>
                  </a:lnTo>
                  <a:lnTo>
                    <a:pt x="623737" y="1075335"/>
                  </a:lnTo>
                  <a:lnTo>
                    <a:pt x="635786" y="1078824"/>
                  </a:lnTo>
                  <a:lnTo>
                    <a:pt x="648152" y="1081995"/>
                  </a:lnTo>
                  <a:lnTo>
                    <a:pt x="660518" y="1084849"/>
                  </a:lnTo>
                  <a:lnTo>
                    <a:pt x="673201" y="1087069"/>
                  </a:lnTo>
                  <a:lnTo>
                    <a:pt x="686202" y="1088972"/>
                  </a:lnTo>
                  <a:lnTo>
                    <a:pt x="699519" y="1090240"/>
                  </a:lnTo>
                  <a:lnTo>
                    <a:pt x="712520" y="1091191"/>
                  </a:lnTo>
                  <a:lnTo>
                    <a:pt x="726154" y="1091509"/>
                  </a:lnTo>
                  <a:lnTo>
                    <a:pt x="734716" y="1091191"/>
                  </a:lnTo>
                  <a:lnTo>
                    <a:pt x="743277" y="1090874"/>
                  </a:lnTo>
                  <a:lnTo>
                    <a:pt x="751521" y="1090240"/>
                  </a:lnTo>
                  <a:lnTo>
                    <a:pt x="759131" y="1088972"/>
                  </a:lnTo>
                  <a:lnTo>
                    <a:pt x="767058" y="1087703"/>
                  </a:lnTo>
                  <a:lnTo>
                    <a:pt x="774668" y="1086117"/>
                  </a:lnTo>
                  <a:lnTo>
                    <a:pt x="781644" y="1083898"/>
                  </a:lnTo>
                  <a:lnTo>
                    <a:pt x="788937" y="1081995"/>
                  </a:lnTo>
                  <a:lnTo>
                    <a:pt x="795595" y="1079458"/>
                  </a:lnTo>
                  <a:lnTo>
                    <a:pt x="802571" y="1076921"/>
                  </a:lnTo>
                  <a:lnTo>
                    <a:pt x="809230" y="1074067"/>
                  </a:lnTo>
                  <a:lnTo>
                    <a:pt x="815255" y="1070579"/>
                  </a:lnTo>
                  <a:lnTo>
                    <a:pt x="821279" y="1067407"/>
                  </a:lnTo>
                  <a:lnTo>
                    <a:pt x="826987" y="1063919"/>
                  </a:lnTo>
                  <a:lnTo>
                    <a:pt x="832377" y="1059796"/>
                  </a:lnTo>
                  <a:lnTo>
                    <a:pt x="837450" y="1055674"/>
                  </a:lnTo>
                  <a:lnTo>
                    <a:pt x="842207" y="1051551"/>
                  </a:lnTo>
                  <a:lnTo>
                    <a:pt x="847280" y="1046795"/>
                  </a:lnTo>
                  <a:lnTo>
                    <a:pt x="851402" y="1042355"/>
                  </a:lnTo>
                  <a:lnTo>
                    <a:pt x="855524" y="1037281"/>
                  </a:lnTo>
                  <a:lnTo>
                    <a:pt x="859329" y="1032207"/>
                  </a:lnTo>
                  <a:lnTo>
                    <a:pt x="862817" y="1027133"/>
                  </a:lnTo>
                  <a:lnTo>
                    <a:pt x="866305" y="1021425"/>
                  </a:lnTo>
                  <a:lnTo>
                    <a:pt x="868842" y="1016034"/>
                  </a:lnTo>
                  <a:lnTo>
                    <a:pt x="871378" y="1010009"/>
                  </a:lnTo>
                  <a:lnTo>
                    <a:pt x="873598" y="1003983"/>
                  </a:lnTo>
                  <a:lnTo>
                    <a:pt x="875500" y="997641"/>
                  </a:lnTo>
                  <a:lnTo>
                    <a:pt x="877086" y="991299"/>
                  </a:lnTo>
                  <a:lnTo>
                    <a:pt x="878354" y="984956"/>
                  </a:lnTo>
                  <a:lnTo>
                    <a:pt x="879305" y="978297"/>
                  </a:lnTo>
                  <a:lnTo>
                    <a:pt x="879939" y="971954"/>
                  </a:lnTo>
                  <a:lnTo>
                    <a:pt x="879939" y="964978"/>
                  </a:lnTo>
                  <a:lnTo>
                    <a:pt x="879939" y="958318"/>
                  </a:lnTo>
                  <a:lnTo>
                    <a:pt x="879622" y="951976"/>
                  </a:lnTo>
                  <a:lnTo>
                    <a:pt x="878671" y="945950"/>
                  </a:lnTo>
                  <a:lnTo>
                    <a:pt x="877720" y="939608"/>
                  </a:lnTo>
                  <a:lnTo>
                    <a:pt x="876134" y="933266"/>
                  </a:lnTo>
                  <a:lnTo>
                    <a:pt x="874549" y="927557"/>
                  </a:lnTo>
                  <a:lnTo>
                    <a:pt x="872647" y="921849"/>
                  </a:lnTo>
                  <a:lnTo>
                    <a:pt x="870744" y="916458"/>
                  </a:lnTo>
                  <a:lnTo>
                    <a:pt x="868207" y="910750"/>
                  </a:lnTo>
                  <a:lnTo>
                    <a:pt x="865354" y="905676"/>
                  </a:lnTo>
                  <a:lnTo>
                    <a:pt x="862183" y="900602"/>
                  </a:lnTo>
                  <a:lnTo>
                    <a:pt x="859012" y="895211"/>
                  </a:lnTo>
                  <a:lnTo>
                    <a:pt x="855524" y="890454"/>
                  </a:lnTo>
                  <a:lnTo>
                    <a:pt x="851402" y="885380"/>
                  </a:lnTo>
                  <a:lnTo>
                    <a:pt x="847280" y="880624"/>
                  </a:lnTo>
                  <a:lnTo>
                    <a:pt x="842524" y="875867"/>
                  </a:lnTo>
                  <a:lnTo>
                    <a:pt x="838085" y="871427"/>
                  </a:lnTo>
                  <a:lnTo>
                    <a:pt x="833011" y="866987"/>
                  </a:lnTo>
                  <a:lnTo>
                    <a:pt x="827621" y="862231"/>
                  </a:lnTo>
                  <a:lnTo>
                    <a:pt x="822230" y="858108"/>
                  </a:lnTo>
                  <a:lnTo>
                    <a:pt x="816206" y="853985"/>
                  </a:lnTo>
                  <a:lnTo>
                    <a:pt x="810181" y="849546"/>
                  </a:lnTo>
                  <a:lnTo>
                    <a:pt x="803840" y="845740"/>
                  </a:lnTo>
                  <a:lnTo>
                    <a:pt x="797181" y="841301"/>
                  </a:lnTo>
                  <a:lnTo>
                    <a:pt x="782912" y="833690"/>
                  </a:lnTo>
                  <a:lnTo>
                    <a:pt x="767692" y="826079"/>
                  </a:lnTo>
                  <a:lnTo>
                    <a:pt x="751521" y="818785"/>
                  </a:lnTo>
                  <a:lnTo>
                    <a:pt x="734081" y="811174"/>
                  </a:lnTo>
                  <a:lnTo>
                    <a:pt x="709983" y="801344"/>
                  </a:lnTo>
                  <a:lnTo>
                    <a:pt x="687153" y="791196"/>
                  </a:lnTo>
                  <a:lnTo>
                    <a:pt x="676055" y="786439"/>
                  </a:lnTo>
                  <a:lnTo>
                    <a:pt x="665274" y="781048"/>
                  </a:lnTo>
                  <a:lnTo>
                    <a:pt x="655128" y="775657"/>
                  </a:lnTo>
                  <a:lnTo>
                    <a:pt x="644981" y="770266"/>
                  </a:lnTo>
                  <a:lnTo>
                    <a:pt x="635786" y="764875"/>
                  </a:lnTo>
                  <a:lnTo>
                    <a:pt x="626273" y="759167"/>
                  </a:lnTo>
                  <a:lnTo>
                    <a:pt x="617395" y="753458"/>
                  </a:lnTo>
                  <a:lnTo>
                    <a:pt x="608517" y="747433"/>
                  </a:lnTo>
                  <a:lnTo>
                    <a:pt x="600590" y="741408"/>
                  </a:lnTo>
                  <a:lnTo>
                    <a:pt x="592662" y="735065"/>
                  </a:lnTo>
                  <a:lnTo>
                    <a:pt x="585052" y="729040"/>
                  </a:lnTo>
                  <a:lnTo>
                    <a:pt x="578077" y="722381"/>
                  </a:lnTo>
                  <a:lnTo>
                    <a:pt x="571418" y="715721"/>
                  </a:lnTo>
                  <a:lnTo>
                    <a:pt x="565076" y="708744"/>
                  </a:lnTo>
                  <a:lnTo>
                    <a:pt x="559052" y="701451"/>
                  </a:lnTo>
                  <a:lnTo>
                    <a:pt x="553344" y="694474"/>
                  </a:lnTo>
                  <a:lnTo>
                    <a:pt x="548588" y="686546"/>
                  </a:lnTo>
                  <a:lnTo>
                    <a:pt x="543832" y="678935"/>
                  </a:lnTo>
                  <a:lnTo>
                    <a:pt x="539393" y="671007"/>
                  </a:lnTo>
                  <a:lnTo>
                    <a:pt x="535588" y="662762"/>
                  </a:lnTo>
                  <a:lnTo>
                    <a:pt x="532417" y="654200"/>
                  </a:lnTo>
                  <a:lnTo>
                    <a:pt x="529246" y="645955"/>
                  </a:lnTo>
                  <a:lnTo>
                    <a:pt x="526709" y="636758"/>
                  </a:lnTo>
                  <a:lnTo>
                    <a:pt x="524807" y="627562"/>
                  </a:lnTo>
                  <a:lnTo>
                    <a:pt x="523221" y="618048"/>
                  </a:lnTo>
                  <a:lnTo>
                    <a:pt x="521953" y="608217"/>
                  </a:lnTo>
                  <a:lnTo>
                    <a:pt x="521319" y="598069"/>
                  </a:lnTo>
                  <a:lnTo>
                    <a:pt x="521002" y="587922"/>
                  </a:lnTo>
                  <a:lnTo>
                    <a:pt x="521319" y="577774"/>
                  </a:lnTo>
                  <a:lnTo>
                    <a:pt x="521953" y="567943"/>
                  </a:lnTo>
                  <a:lnTo>
                    <a:pt x="522904" y="558429"/>
                  </a:lnTo>
                  <a:lnTo>
                    <a:pt x="524490" y="548916"/>
                  </a:lnTo>
                  <a:lnTo>
                    <a:pt x="526392" y="539402"/>
                  </a:lnTo>
                  <a:lnTo>
                    <a:pt x="528612" y="530523"/>
                  </a:lnTo>
                  <a:lnTo>
                    <a:pt x="531783" y="521643"/>
                  </a:lnTo>
                  <a:lnTo>
                    <a:pt x="534636" y="512764"/>
                  </a:lnTo>
                  <a:lnTo>
                    <a:pt x="538124" y="504202"/>
                  </a:lnTo>
                  <a:lnTo>
                    <a:pt x="541929" y="495956"/>
                  </a:lnTo>
                  <a:lnTo>
                    <a:pt x="546685" y="487711"/>
                  </a:lnTo>
                  <a:lnTo>
                    <a:pt x="551125" y="479783"/>
                  </a:lnTo>
                  <a:lnTo>
                    <a:pt x="556515" y="472489"/>
                  </a:lnTo>
                  <a:lnTo>
                    <a:pt x="561905" y="464879"/>
                  </a:lnTo>
                  <a:lnTo>
                    <a:pt x="567930" y="457585"/>
                  </a:lnTo>
                  <a:lnTo>
                    <a:pt x="573955" y="450925"/>
                  </a:lnTo>
                  <a:lnTo>
                    <a:pt x="580613" y="444266"/>
                  </a:lnTo>
                  <a:lnTo>
                    <a:pt x="587272" y="437923"/>
                  </a:lnTo>
                  <a:lnTo>
                    <a:pt x="594565" y="431581"/>
                  </a:lnTo>
                  <a:lnTo>
                    <a:pt x="602175" y="425873"/>
                  </a:lnTo>
                  <a:lnTo>
                    <a:pt x="609785" y="420165"/>
                  </a:lnTo>
                  <a:lnTo>
                    <a:pt x="618029" y="415091"/>
                  </a:lnTo>
                  <a:lnTo>
                    <a:pt x="626590" y="410017"/>
                  </a:lnTo>
                  <a:lnTo>
                    <a:pt x="635469" y="405577"/>
                  </a:lnTo>
                  <a:lnTo>
                    <a:pt x="644347" y="400820"/>
                  </a:lnTo>
                  <a:lnTo>
                    <a:pt x="653859" y="397015"/>
                  </a:lnTo>
                  <a:lnTo>
                    <a:pt x="663372" y="393526"/>
                  </a:lnTo>
                  <a:lnTo>
                    <a:pt x="673519" y="389721"/>
                  </a:lnTo>
                  <a:lnTo>
                    <a:pt x="683665" y="386867"/>
                  </a:lnTo>
                  <a:lnTo>
                    <a:pt x="694129" y="384330"/>
                  </a:lnTo>
                  <a:lnTo>
                    <a:pt x="704910" y="381793"/>
                  </a:lnTo>
                  <a:lnTo>
                    <a:pt x="716008" y="379890"/>
                  </a:lnTo>
                  <a:lnTo>
                    <a:pt x="716008" y="249237"/>
                  </a:lnTo>
                  <a:close/>
                  <a:moveTo>
                    <a:pt x="784828" y="0"/>
                  </a:moveTo>
                  <a:lnTo>
                    <a:pt x="808948" y="317"/>
                  </a:lnTo>
                  <a:lnTo>
                    <a:pt x="832750" y="1588"/>
                  </a:lnTo>
                  <a:lnTo>
                    <a:pt x="856551" y="3175"/>
                  </a:lnTo>
                  <a:lnTo>
                    <a:pt x="880036" y="5716"/>
                  </a:lnTo>
                  <a:lnTo>
                    <a:pt x="903203" y="9209"/>
                  </a:lnTo>
                  <a:lnTo>
                    <a:pt x="926370" y="13020"/>
                  </a:lnTo>
                  <a:lnTo>
                    <a:pt x="949538" y="17466"/>
                  </a:lnTo>
                  <a:lnTo>
                    <a:pt x="972387" y="22864"/>
                  </a:lnTo>
                  <a:lnTo>
                    <a:pt x="994920" y="28581"/>
                  </a:lnTo>
                  <a:lnTo>
                    <a:pt x="1017452" y="35249"/>
                  </a:lnTo>
                  <a:lnTo>
                    <a:pt x="1039668" y="42871"/>
                  </a:lnTo>
                  <a:lnTo>
                    <a:pt x="1061565" y="50493"/>
                  </a:lnTo>
                  <a:lnTo>
                    <a:pt x="1083146" y="59067"/>
                  </a:lnTo>
                  <a:lnTo>
                    <a:pt x="1104727" y="68276"/>
                  </a:lnTo>
                  <a:lnTo>
                    <a:pt x="1125990" y="78121"/>
                  </a:lnTo>
                  <a:lnTo>
                    <a:pt x="1146618" y="88283"/>
                  </a:lnTo>
                  <a:lnTo>
                    <a:pt x="1167246" y="99397"/>
                  </a:lnTo>
                  <a:lnTo>
                    <a:pt x="1187240" y="111147"/>
                  </a:lnTo>
                  <a:lnTo>
                    <a:pt x="1207233" y="123215"/>
                  </a:lnTo>
                  <a:lnTo>
                    <a:pt x="1226910" y="136553"/>
                  </a:lnTo>
                  <a:lnTo>
                    <a:pt x="1245634" y="149890"/>
                  </a:lnTo>
                  <a:lnTo>
                    <a:pt x="1264675" y="163863"/>
                  </a:lnTo>
                  <a:lnTo>
                    <a:pt x="1283082" y="178154"/>
                  </a:lnTo>
                  <a:lnTo>
                    <a:pt x="1300854" y="193714"/>
                  </a:lnTo>
                  <a:lnTo>
                    <a:pt x="1318309" y="209275"/>
                  </a:lnTo>
                  <a:lnTo>
                    <a:pt x="1335129" y="225153"/>
                  </a:lnTo>
                  <a:lnTo>
                    <a:pt x="1351949" y="242302"/>
                  </a:lnTo>
                  <a:lnTo>
                    <a:pt x="1368134" y="259450"/>
                  </a:lnTo>
                  <a:lnTo>
                    <a:pt x="1383368" y="277234"/>
                  </a:lnTo>
                  <a:lnTo>
                    <a:pt x="1398918" y="295335"/>
                  </a:lnTo>
                  <a:lnTo>
                    <a:pt x="1413199" y="314389"/>
                  </a:lnTo>
                  <a:lnTo>
                    <a:pt x="1427163" y="333760"/>
                  </a:lnTo>
                  <a:lnTo>
                    <a:pt x="1313549" y="414104"/>
                  </a:lnTo>
                  <a:lnTo>
                    <a:pt x="1301806" y="397908"/>
                  </a:lnTo>
                  <a:lnTo>
                    <a:pt x="1289747" y="382665"/>
                  </a:lnTo>
                  <a:lnTo>
                    <a:pt x="1277370" y="367740"/>
                  </a:lnTo>
                  <a:lnTo>
                    <a:pt x="1264675" y="352814"/>
                  </a:lnTo>
                  <a:lnTo>
                    <a:pt x="1251346" y="338524"/>
                  </a:lnTo>
                  <a:lnTo>
                    <a:pt x="1238017" y="324868"/>
                  </a:lnTo>
                  <a:lnTo>
                    <a:pt x="1223736" y="311531"/>
                  </a:lnTo>
                  <a:lnTo>
                    <a:pt x="1209455" y="298828"/>
                  </a:lnTo>
                  <a:lnTo>
                    <a:pt x="1194539" y="286126"/>
                  </a:lnTo>
                  <a:lnTo>
                    <a:pt x="1179623" y="274058"/>
                  </a:lnTo>
                  <a:lnTo>
                    <a:pt x="1164073" y="262308"/>
                  </a:lnTo>
                  <a:lnTo>
                    <a:pt x="1148522" y="251829"/>
                  </a:lnTo>
                  <a:lnTo>
                    <a:pt x="1132654" y="241031"/>
                  </a:lnTo>
                  <a:lnTo>
                    <a:pt x="1116151" y="230869"/>
                  </a:lnTo>
                  <a:lnTo>
                    <a:pt x="1099649" y="221342"/>
                  </a:lnTo>
                  <a:lnTo>
                    <a:pt x="1082511" y="212133"/>
                  </a:lnTo>
                  <a:lnTo>
                    <a:pt x="1065374" y="203559"/>
                  </a:lnTo>
                  <a:lnTo>
                    <a:pt x="1047919" y="195620"/>
                  </a:lnTo>
                  <a:lnTo>
                    <a:pt x="1030464" y="187998"/>
                  </a:lnTo>
                  <a:lnTo>
                    <a:pt x="1012375" y="180694"/>
                  </a:lnTo>
                  <a:lnTo>
                    <a:pt x="994603" y="174343"/>
                  </a:lnTo>
                  <a:lnTo>
                    <a:pt x="976196" y="168309"/>
                  </a:lnTo>
                  <a:lnTo>
                    <a:pt x="957472" y="162910"/>
                  </a:lnTo>
                  <a:lnTo>
                    <a:pt x="939065" y="157829"/>
                  </a:lnTo>
                  <a:lnTo>
                    <a:pt x="920341" y="153701"/>
                  </a:lnTo>
                  <a:lnTo>
                    <a:pt x="901616" y="150208"/>
                  </a:lnTo>
                  <a:lnTo>
                    <a:pt x="882258" y="146715"/>
                  </a:lnTo>
                  <a:lnTo>
                    <a:pt x="862899" y="144174"/>
                  </a:lnTo>
                  <a:lnTo>
                    <a:pt x="843857" y="141951"/>
                  </a:lnTo>
                  <a:lnTo>
                    <a:pt x="824181" y="140681"/>
                  </a:lnTo>
                  <a:lnTo>
                    <a:pt x="804505" y="139728"/>
                  </a:lnTo>
                  <a:lnTo>
                    <a:pt x="784828" y="139411"/>
                  </a:lnTo>
                  <a:lnTo>
                    <a:pt x="768326" y="139728"/>
                  </a:lnTo>
                  <a:lnTo>
                    <a:pt x="751823" y="140363"/>
                  </a:lnTo>
                  <a:lnTo>
                    <a:pt x="735320" y="141316"/>
                  </a:lnTo>
                  <a:lnTo>
                    <a:pt x="719135" y="142586"/>
                  </a:lnTo>
                  <a:lnTo>
                    <a:pt x="702632" y="144492"/>
                  </a:lnTo>
                  <a:lnTo>
                    <a:pt x="686764" y="146715"/>
                  </a:lnTo>
                  <a:lnTo>
                    <a:pt x="670897" y="149573"/>
                  </a:lnTo>
                  <a:lnTo>
                    <a:pt x="655029" y="152431"/>
                  </a:lnTo>
                  <a:lnTo>
                    <a:pt x="639478" y="155924"/>
                  </a:lnTo>
                  <a:lnTo>
                    <a:pt x="623927" y="160052"/>
                  </a:lnTo>
                  <a:lnTo>
                    <a:pt x="608377" y="163863"/>
                  </a:lnTo>
                  <a:lnTo>
                    <a:pt x="593144" y="168309"/>
                  </a:lnTo>
                  <a:lnTo>
                    <a:pt x="578228" y="173390"/>
                  </a:lnTo>
                  <a:lnTo>
                    <a:pt x="562994" y="178471"/>
                  </a:lnTo>
                  <a:lnTo>
                    <a:pt x="548396" y="184505"/>
                  </a:lnTo>
                  <a:lnTo>
                    <a:pt x="533797" y="190221"/>
                  </a:lnTo>
                  <a:lnTo>
                    <a:pt x="519516" y="196572"/>
                  </a:lnTo>
                  <a:lnTo>
                    <a:pt x="505235" y="203241"/>
                  </a:lnTo>
                  <a:lnTo>
                    <a:pt x="491271" y="210228"/>
                  </a:lnTo>
                  <a:lnTo>
                    <a:pt x="477308" y="217532"/>
                  </a:lnTo>
                  <a:lnTo>
                    <a:pt x="463978" y="225153"/>
                  </a:lnTo>
                  <a:lnTo>
                    <a:pt x="450332" y="233092"/>
                  </a:lnTo>
                  <a:lnTo>
                    <a:pt x="437003" y="241349"/>
                  </a:lnTo>
                  <a:lnTo>
                    <a:pt x="423991" y="249923"/>
                  </a:lnTo>
                  <a:lnTo>
                    <a:pt x="411297" y="258815"/>
                  </a:lnTo>
                  <a:lnTo>
                    <a:pt x="398603" y="268024"/>
                  </a:lnTo>
                  <a:lnTo>
                    <a:pt x="386543" y="277551"/>
                  </a:lnTo>
                  <a:lnTo>
                    <a:pt x="374483" y="287396"/>
                  </a:lnTo>
                  <a:lnTo>
                    <a:pt x="362424" y="296923"/>
                  </a:lnTo>
                  <a:lnTo>
                    <a:pt x="350999" y="307402"/>
                  </a:lnTo>
                  <a:lnTo>
                    <a:pt x="339574" y="317882"/>
                  </a:lnTo>
                  <a:lnTo>
                    <a:pt x="328466" y="328997"/>
                  </a:lnTo>
                  <a:lnTo>
                    <a:pt x="317676" y="340112"/>
                  </a:lnTo>
                  <a:lnTo>
                    <a:pt x="306886" y="351226"/>
                  </a:lnTo>
                  <a:lnTo>
                    <a:pt x="296730" y="362976"/>
                  </a:lnTo>
                  <a:lnTo>
                    <a:pt x="286575" y="374726"/>
                  </a:lnTo>
                  <a:lnTo>
                    <a:pt x="277054" y="386794"/>
                  </a:lnTo>
                  <a:lnTo>
                    <a:pt x="267533" y="399179"/>
                  </a:lnTo>
                  <a:lnTo>
                    <a:pt x="258330" y="411564"/>
                  </a:lnTo>
                  <a:lnTo>
                    <a:pt x="249444" y="424584"/>
                  </a:lnTo>
                  <a:lnTo>
                    <a:pt x="240875" y="437604"/>
                  </a:lnTo>
                  <a:lnTo>
                    <a:pt x="232624" y="450942"/>
                  </a:lnTo>
                  <a:lnTo>
                    <a:pt x="224690" y="464279"/>
                  </a:lnTo>
                  <a:lnTo>
                    <a:pt x="217073" y="477935"/>
                  </a:lnTo>
                  <a:lnTo>
                    <a:pt x="209774" y="491590"/>
                  </a:lnTo>
                  <a:lnTo>
                    <a:pt x="202792" y="505563"/>
                  </a:lnTo>
                  <a:lnTo>
                    <a:pt x="196445" y="520171"/>
                  </a:lnTo>
                  <a:lnTo>
                    <a:pt x="189780" y="534462"/>
                  </a:lnTo>
                  <a:lnTo>
                    <a:pt x="183751" y="548752"/>
                  </a:lnTo>
                  <a:lnTo>
                    <a:pt x="178355" y="563678"/>
                  </a:lnTo>
                  <a:lnTo>
                    <a:pt x="173278" y="578603"/>
                  </a:lnTo>
                  <a:lnTo>
                    <a:pt x="168200" y="593846"/>
                  </a:lnTo>
                  <a:lnTo>
                    <a:pt x="163757" y="608772"/>
                  </a:lnTo>
                  <a:lnTo>
                    <a:pt x="159314" y="624332"/>
                  </a:lnTo>
                  <a:lnTo>
                    <a:pt x="155506" y="639893"/>
                  </a:lnTo>
                  <a:lnTo>
                    <a:pt x="152332" y="655454"/>
                  </a:lnTo>
                  <a:lnTo>
                    <a:pt x="148841" y="671650"/>
                  </a:lnTo>
                  <a:lnTo>
                    <a:pt x="146302" y="687210"/>
                  </a:lnTo>
                  <a:lnTo>
                    <a:pt x="144081" y="703724"/>
                  </a:lnTo>
                  <a:lnTo>
                    <a:pt x="142494" y="719602"/>
                  </a:lnTo>
                  <a:lnTo>
                    <a:pt x="140907" y="735798"/>
                  </a:lnTo>
                  <a:lnTo>
                    <a:pt x="139955" y="752629"/>
                  </a:lnTo>
                  <a:lnTo>
                    <a:pt x="139320" y="769142"/>
                  </a:lnTo>
                  <a:lnTo>
                    <a:pt x="139003" y="785973"/>
                  </a:lnTo>
                  <a:lnTo>
                    <a:pt x="139320" y="800263"/>
                  </a:lnTo>
                  <a:lnTo>
                    <a:pt x="139638" y="814871"/>
                  </a:lnTo>
                  <a:lnTo>
                    <a:pt x="140590" y="829162"/>
                  </a:lnTo>
                  <a:lnTo>
                    <a:pt x="141542" y="844087"/>
                  </a:lnTo>
                  <a:lnTo>
                    <a:pt x="143129" y="858378"/>
                  </a:lnTo>
                  <a:lnTo>
                    <a:pt x="144715" y="872350"/>
                  </a:lnTo>
                  <a:lnTo>
                    <a:pt x="146620" y="886641"/>
                  </a:lnTo>
                  <a:lnTo>
                    <a:pt x="149158" y="900931"/>
                  </a:lnTo>
                  <a:lnTo>
                    <a:pt x="152015" y="914586"/>
                  </a:lnTo>
                  <a:lnTo>
                    <a:pt x="154871" y="928559"/>
                  </a:lnTo>
                  <a:lnTo>
                    <a:pt x="158044" y="942215"/>
                  </a:lnTo>
                  <a:lnTo>
                    <a:pt x="161853" y="955870"/>
                  </a:lnTo>
                  <a:lnTo>
                    <a:pt x="165661" y="969208"/>
                  </a:lnTo>
                  <a:lnTo>
                    <a:pt x="169469" y="983180"/>
                  </a:lnTo>
                  <a:lnTo>
                    <a:pt x="174230" y="996201"/>
                  </a:lnTo>
                  <a:lnTo>
                    <a:pt x="178673" y="1009538"/>
                  </a:lnTo>
                  <a:lnTo>
                    <a:pt x="183433" y="1022558"/>
                  </a:lnTo>
                  <a:lnTo>
                    <a:pt x="188828" y="1035261"/>
                  </a:lnTo>
                  <a:lnTo>
                    <a:pt x="194223" y="1047964"/>
                  </a:lnTo>
                  <a:lnTo>
                    <a:pt x="200253" y="1060666"/>
                  </a:lnTo>
                  <a:lnTo>
                    <a:pt x="205966" y="1073369"/>
                  </a:lnTo>
                  <a:lnTo>
                    <a:pt x="212630" y="1085754"/>
                  </a:lnTo>
                  <a:lnTo>
                    <a:pt x="219295" y="1098139"/>
                  </a:lnTo>
                  <a:lnTo>
                    <a:pt x="225642" y="1110206"/>
                  </a:lnTo>
                  <a:lnTo>
                    <a:pt x="232941" y="1121956"/>
                  </a:lnTo>
                  <a:lnTo>
                    <a:pt x="239923" y="1133706"/>
                  </a:lnTo>
                  <a:lnTo>
                    <a:pt x="247857" y="1145456"/>
                  </a:lnTo>
                  <a:lnTo>
                    <a:pt x="255474" y="1156571"/>
                  </a:lnTo>
                  <a:lnTo>
                    <a:pt x="263408" y="1168003"/>
                  </a:lnTo>
                  <a:lnTo>
                    <a:pt x="271659" y="1179118"/>
                  </a:lnTo>
                  <a:lnTo>
                    <a:pt x="280228" y="1189915"/>
                  </a:lnTo>
                  <a:lnTo>
                    <a:pt x="289114" y="1200395"/>
                  </a:lnTo>
                  <a:lnTo>
                    <a:pt x="297682" y="1210874"/>
                  </a:lnTo>
                  <a:lnTo>
                    <a:pt x="307203" y="1221036"/>
                  </a:lnTo>
                  <a:lnTo>
                    <a:pt x="316407" y="1231198"/>
                  </a:lnTo>
                  <a:lnTo>
                    <a:pt x="326245" y="1241361"/>
                  </a:lnTo>
                  <a:lnTo>
                    <a:pt x="336083" y="1250887"/>
                  </a:lnTo>
                  <a:lnTo>
                    <a:pt x="345604" y="1260414"/>
                  </a:lnTo>
                  <a:lnTo>
                    <a:pt x="356076" y="1269624"/>
                  </a:lnTo>
                  <a:lnTo>
                    <a:pt x="366549" y="1278833"/>
                  </a:lnTo>
                  <a:lnTo>
                    <a:pt x="377022" y="1287725"/>
                  </a:lnTo>
                  <a:lnTo>
                    <a:pt x="388130" y="1296299"/>
                  </a:lnTo>
                  <a:lnTo>
                    <a:pt x="398920" y="1304556"/>
                  </a:lnTo>
                  <a:lnTo>
                    <a:pt x="410345" y="1312813"/>
                  </a:lnTo>
                  <a:lnTo>
                    <a:pt x="421770" y="1320752"/>
                  </a:lnTo>
                  <a:lnTo>
                    <a:pt x="433195" y="1328373"/>
                  </a:lnTo>
                  <a:lnTo>
                    <a:pt x="444937" y="1335995"/>
                  </a:lnTo>
                  <a:lnTo>
                    <a:pt x="456997" y="1343299"/>
                  </a:lnTo>
                  <a:lnTo>
                    <a:pt x="469056" y="1349968"/>
                  </a:lnTo>
                  <a:lnTo>
                    <a:pt x="481116" y="1356636"/>
                  </a:lnTo>
                  <a:lnTo>
                    <a:pt x="493810" y="1362988"/>
                  </a:lnTo>
                  <a:lnTo>
                    <a:pt x="506187" y="1369339"/>
                  </a:lnTo>
                  <a:lnTo>
                    <a:pt x="518882" y="1375373"/>
                  </a:lnTo>
                  <a:lnTo>
                    <a:pt x="532211" y="1380771"/>
                  </a:lnTo>
                  <a:lnTo>
                    <a:pt x="545222" y="1386170"/>
                  </a:lnTo>
                  <a:lnTo>
                    <a:pt x="558551" y="1391569"/>
                  </a:lnTo>
                  <a:lnTo>
                    <a:pt x="571881" y="1396015"/>
                  </a:lnTo>
                  <a:lnTo>
                    <a:pt x="585210" y="1400778"/>
                  </a:lnTo>
                  <a:lnTo>
                    <a:pt x="598856" y="1404906"/>
                  </a:lnTo>
                  <a:lnTo>
                    <a:pt x="613137" y="1408717"/>
                  </a:lnTo>
                  <a:lnTo>
                    <a:pt x="626784" y="1412845"/>
                  </a:lnTo>
                  <a:lnTo>
                    <a:pt x="641065" y="1416021"/>
                  </a:lnTo>
                  <a:lnTo>
                    <a:pt x="655029" y="1418879"/>
                  </a:lnTo>
                  <a:lnTo>
                    <a:pt x="669627" y="1422055"/>
                  </a:lnTo>
                  <a:lnTo>
                    <a:pt x="644873" y="1558925"/>
                  </a:lnTo>
                  <a:lnTo>
                    <a:pt x="627418" y="1555432"/>
                  </a:lnTo>
                  <a:lnTo>
                    <a:pt x="609964" y="1551939"/>
                  </a:lnTo>
                  <a:lnTo>
                    <a:pt x="593144" y="1547493"/>
                  </a:lnTo>
                  <a:lnTo>
                    <a:pt x="576006" y="1543365"/>
                  </a:lnTo>
                  <a:lnTo>
                    <a:pt x="559186" y="1538601"/>
                  </a:lnTo>
                  <a:lnTo>
                    <a:pt x="542684" y="1533202"/>
                  </a:lnTo>
                  <a:lnTo>
                    <a:pt x="526181" y="1527804"/>
                  </a:lnTo>
                  <a:lnTo>
                    <a:pt x="509996" y="1521770"/>
                  </a:lnTo>
                  <a:lnTo>
                    <a:pt x="493493" y="1515736"/>
                  </a:lnTo>
                  <a:lnTo>
                    <a:pt x="477942" y="1509068"/>
                  </a:lnTo>
                  <a:lnTo>
                    <a:pt x="462074" y="1502081"/>
                  </a:lnTo>
                  <a:lnTo>
                    <a:pt x="446524" y="1495095"/>
                  </a:lnTo>
                  <a:lnTo>
                    <a:pt x="431291" y="1487473"/>
                  </a:lnTo>
                  <a:lnTo>
                    <a:pt x="416057" y="1479852"/>
                  </a:lnTo>
                  <a:lnTo>
                    <a:pt x="401141" y="1471595"/>
                  </a:lnTo>
                  <a:lnTo>
                    <a:pt x="386226" y="1463338"/>
                  </a:lnTo>
                  <a:lnTo>
                    <a:pt x="371944" y="1454446"/>
                  </a:lnTo>
                  <a:lnTo>
                    <a:pt x="357346" y="1445555"/>
                  </a:lnTo>
                  <a:lnTo>
                    <a:pt x="343382" y="1436028"/>
                  </a:lnTo>
                  <a:lnTo>
                    <a:pt x="329736" y="1426501"/>
                  </a:lnTo>
                  <a:lnTo>
                    <a:pt x="316089" y="1416339"/>
                  </a:lnTo>
                  <a:lnTo>
                    <a:pt x="302760" y="1406177"/>
                  </a:lnTo>
                  <a:lnTo>
                    <a:pt x="289431" y="1395697"/>
                  </a:lnTo>
                  <a:lnTo>
                    <a:pt x="276419" y="1384900"/>
                  </a:lnTo>
                  <a:lnTo>
                    <a:pt x="263725" y="1373785"/>
                  </a:lnTo>
                  <a:lnTo>
                    <a:pt x="251348" y="1362670"/>
                  </a:lnTo>
                  <a:lnTo>
                    <a:pt x="238971" y="1350920"/>
                  </a:lnTo>
                  <a:lnTo>
                    <a:pt x="227229" y="1339170"/>
                  </a:lnTo>
                  <a:lnTo>
                    <a:pt x="215486" y="1327103"/>
                  </a:lnTo>
                  <a:lnTo>
                    <a:pt x="204062" y="1315036"/>
                  </a:lnTo>
                  <a:lnTo>
                    <a:pt x="192954" y="1302333"/>
                  </a:lnTo>
                  <a:lnTo>
                    <a:pt x="182164" y="1289630"/>
                  </a:lnTo>
                  <a:lnTo>
                    <a:pt x="171374" y="1276928"/>
                  </a:lnTo>
                  <a:lnTo>
                    <a:pt x="161535" y="1263590"/>
                  </a:lnTo>
                  <a:lnTo>
                    <a:pt x="151380" y="1250252"/>
                  </a:lnTo>
                  <a:lnTo>
                    <a:pt x="141542" y="1236597"/>
                  </a:lnTo>
                  <a:lnTo>
                    <a:pt x="132021" y="1222624"/>
                  </a:lnTo>
                  <a:lnTo>
                    <a:pt x="122818" y="1208651"/>
                  </a:lnTo>
                  <a:lnTo>
                    <a:pt x="113932" y="1194361"/>
                  </a:lnTo>
                  <a:lnTo>
                    <a:pt x="105363" y="1180071"/>
                  </a:lnTo>
                  <a:lnTo>
                    <a:pt x="97112" y="1165145"/>
                  </a:lnTo>
                  <a:lnTo>
                    <a:pt x="89178" y="1150219"/>
                  </a:lnTo>
                  <a:lnTo>
                    <a:pt x="81561" y="1135294"/>
                  </a:lnTo>
                  <a:lnTo>
                    <a:pt x="74262" y="1120368"/>
                  </a:lnTo>
                  <a:lnTo>
                    <a:pt x="66962" y="1104808"/>
                  </a:lnTo>
                  <a:lnTo>
                    <a:pt x="60615" y="1089247"/>
                  </a:lnTo>
                  <a:lnTo>
                    <a:pt x="53951" y="1073369"/>
                  </a:lnTo>
                  <a:lnTo>
                    <a:pt x="48238" y="1057491"/>
                  </a:lnTo>
                  <a:lnTo>
                    <a:pt x="42208" y="1041612"/>
                  </a:lnTo>
                  <a:lnTo>
                    <a:pt x="37131" y="1025417"/>
                  </a:lnTo>
                  <a:lnTo>
                    <a:pt x="32053" y="1009221"/>
                  </a:lnTo>
                  <a:lnTo>
                    <a:pt x="27293" y="992390"/>
                  </a:lnTo>
                  <a:lnTo>
                    <a:pt x="23167" y="975876"/>
                  </a:lnTo>
                  <a:lnTo>
                    <a:pt x="19041" y="959363"/>
                  </a:lnTo>
                  <a:lnTo>
                    <a:pt x="15550" y="942532"/>
                  </a:lnTo>
                  <a:lnTo>
                    <a:pt x="12377" y="925701"/>
                  </a:lnTo>
                  <a:lnTo>
                    <a:pt x="9203" y="908235"/>
                  </a:lnTo>
                  <a:lnTo>
                    <a:pt x="6982" y="891087"/>
                  </a:lnTo>
                  <a:lnTo>
                    <a:pt x="4760" y="873621"/>
                  </a:lnTo>
                  <a:lnTo>
                    <a:pt x="3173" y="856472"/>
                  </a:lnTo>
                  <a:lnTo>
                    <a:pt x="1904" y="838689"/>
                  </a:lnTo>
                  <a:lnTo>
                    <a:pt x="952" y="821222"/>
                  </a:lnTo>
                  <a:lnTo>
                    <a:pt x="317" y="803439"/>
                  </a:lnTo>
                  <a:lnTo>
                    <a:pt x="0" y="785973"/>
                  </a:lnTo>
                  <a:lnTo>
                    <a:pt x="317" y="765649"/>
                  </a:lnTo>
                  <a:lnTo>
                    <a:pt x="952" y="745325"/>
                  </a:lnTo>
                  <a:lnTo>
                    <a:pt x="2221" y="725318"/>
                  </a:lnTo>
                  <a:lnTo>
                    <a:pt x="4125" y="705629"/>
                  </a:lnTo>
                  <a:lnTo>
                    <a:pt x="6030" y="685622"/>
                  </a:lnTo>
                  <a:lnTo>
                    <a:pt x="8886" y="666251"/>
                  </a:lnTo>
                  <a:lnTo>
                    <a:pt x="12377" y="646879"/>
                  </a:lnTo>
                  <a:lnTo>
                    <a:pt x="15868" y="627508"/>
                  </a:lnTo>
                  <a:lnTo>
                    <a:pt x="19993" y="608454"/>
                  </a:lnTo>
                  <a:lnTo>
                    <a:pt x="24754" y="589718"/>
                  </a:lnTo>
                  <a:lnTo>
                    <a:pt x="29831" y="570982"/>
                  </a:lnTo>
                  <a:lnTo>
                    <a:pt x="35227" y="552245"/>
                  </a:lnTo>
                  <a:lnTo>
                    <a:pt x="41256" y="534144"/>
                  </a:lnTo>
                  <a:lnTo>
                    <a:pt x="47604" y="515725"/>
                  </a:lnTo>
                  <a:lnTo>
                    <a:pt x="54268" y="497941"/>
                  </a:lnTo>
                  <a:lnTo>
                    <a:pt x="61567" y="480158"/>
                  </a:lnTo>
                  <a:lnTo>
                    <a:pt x="69501" y="462692"/>
                  </a:lnTo>
                  <a:lnTo>
                    <a:pt x="77435" y="445225"/>
                  </a:lnTo>
                  <a:lnTo>
                    <a:pt x="86004" y="428395"/>
                  </a:lnTo>
                  <a:lnTo>
                    <a:pt x="94890" y="411246"/>
                  </a:lnTo>
                  <a:lnTo>
                    <a:pt x="104093" y="395050"/>
                  </a:lnTo>
                  <a:lnTo>
                    <a:pt x="113614" y="378854"/>
                  </a:lnTo>
                  <a:lnTo>
                    <a:pt x="123770" y="362341"/>
                  </a:lnTo>
                  <a:lnTo>
                    <a:pt x="133925" y="346780"/>
                  </a:lnTo>
                  <a:lnTo>
                    <a:pt x="145033" y="330902"/>
                  </a:lnTo>
                  <a:lnTo>
                    <a:pt x="156140" y="315977"/>
                  </a:lnTo>
                  <a:lnTo>
                    <a:pt x="167565" y="301051"/>
                  </a:lnTo>
                  <a:lnTo>
                    <a:pt x="179308" y="286443"/>
                  </a:lnTo>
                  <a:lnTo>
                    <a:pt x="191367" y="271835"/>
                  </a:lnTo>
                  <a:lnTo>
                    <a:pt x="204062" y="257545"/>
                  </a:lnTo>
                  <a:lnTo>
                    <a:pt x="216756" y="243889"/>
                  </a:lnTo>
                  <a:lnTo>
                    <a:pt x="229768" y="230552"/>
                  </a:lnTo>
                  <a:lnTo>
                    <a:pt x="243731" y="217214"/>
                  </a:lnTo>
                  <a:lnTo>
                    <a:pt x="257378" y="204194"/>
                  </a:lnTo>
                  <a:lnTo>
                    <a:pt x="271342" y="191809"/>
                  </a:lnTo>
                  <a:lnTo>
                    <a:pt x="285623" y="179424"/>
                  </a:lnTo>
                  <a:lnTo>
                    <a:pt x="300539" y="167674"/>
                  </a:lnTo>
                  <a:lnTo>
                    <a:pt x="315455" y="156242"/>
                  </a:lnTo>
                  <a:lnTo>
                    <a:pt x="330688" y="145127"/>
                  </a:lnTo>
                  <a:lnTo>
                    <a:pt x="346556" y="134330"/>
                  </a:lnTo>
                  <a:lnTo>
                    <a:pt x="362106" y="124168"/>
                  </a:lnTo>
                  <a:lnTo>
                    <a:pt x="377974" y="114005"/>
                  </a:lnTo>
                  <a:lnTo>
                    <a:pt x="394477" y="104479"/>
                  </a:lnTo>
                  <a:lnTo>
                    <a:pt x="410980" y="94952"/>
                  </a:lnTo>
                  <a:lnTo>
                    <a:pt x="428117" y="86060"/>
                  </a:lnTo>
                  <a:lnTo>
                    <a:pt x="444937" y="77803"/>
                  </a:lnTo>
                  <a:lnTo>
                    <a:pt x="462392" y="69546"/>
                  </a:lnTo>
                  <a:lnTo>
                    <a:pt x="479529" y="61925"/>
                  </a:lnTo>
                  <a:lnTo>
                    <a:pt x="497619" y="54621"/>
                  </a:lnTo>
                  <a:lnTo>
                    <a:pt x="515391" y="47634"/>
                  </a:lnTo>
                  <a:lnTo>
                    <a:pt x="533480" y="41283"/>
                  </a:lnTo>
                  <a:lnTo>
                    <a:pt x="551570" y="35567"/>
                  </a:lnTo>
                  <a:lnTo>
                    <a:pt x="570294" y="29851"/>
                  </a:lnTo>
                  <a:lnTo>
                    <a:pt x="589018" y="24770"/>
                  </a:lnTo>
                  <a:lnTo>
                    <a:pt x="607742" y="20324"/>
                  </a:lnTo>
                  <a:lnTo>
                    <a:pt x="627101" y="15878"/>
                  </a:lnTo>
                  <a:lnTo>
                    <a:pt x="646143" y="12385"/>
                  </a:lnTo>
                  <a:lnTo>
                    <a:pt x="665501" y="9209"/>
                  </a:lnTo>
                  <a:lnTo>
                    <a:pt x="685178" y="6351"/>
                  </a:lnTo>
                  <a:lnTo>
                    <a:pt x="704854" y="4128"/>
                  </a:lnTo>
                  <a:lnTo>
                    <a:pt x="724530" y="2223"/>
                  </a:lnTo>
                  <a:lnTo>
                    <a:pt x="744524" y="952"/>
                  </a:lnTo>
                  <a:lnTo>
                    <a:pt x="764835" y="317"/>
                  </a:lnTo>
                  <a:lnTo>
                    <a:pt x="7848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a:solidFill>
                  <a:srgbClr val="FFFFFF"/>
                </a:solidFill>
                <a:latin typeface="微软雅黑"/>
                <a:ea typeface="微软雅黑"/>
                <a:cs typeface="微软雅黑"/>
              </a:endParaRPr>
            </a:p>
          </p:txBody>
        </p:sp>
      </p:grpSp>
      <p:grpSp>
        <p:nvGrpSpPr>
          <p:cNvPr id="37" name="组 36">
            <a:extLst>
              <a:ext uri="{FF2B5EF4-FFF2-40B4-BE49-F238E27FC236}">
                <a16:creationId xmlns="" xmlns:a16="http://schemas.microsoft.com/office/drawing/2014/main" id="{660444E8-CDD0-1940-BB69-256C390C175E}"/>
              </a:ext>
            </a:extLst>
          </p:cNvPr>
          <p:cNvGrpSpPr/>
          <p:nvPr/>
        </p:nvGrpSpPr>
        <p:grpSpPr>
          <a:xfrm>
            <a:off x="3675530" y="2858824"/>
            <a:ext cx="2084521" cy="2068527"/>
            <a:chOff x="5895224" y="3083046"/>
            <a:chExt cx="1460475" cy="1364216"/>
          </a:xfrm>
          <a:solidFill>
            <a:srgbClr val="40937D"/>
          </a:solidFill>
        </p:grpSpPr>
        <p:sp>
          <p:nvSpPr>
            <p:cNvPr id="38" name="圆角矩形 5">
              <a:extLst>
                <a:ext uri="{FF2B5EF4-FFF2-40B4-BE49-F238E27FC236}">
                  <a16:creationId xmlns="" xmlns:a16="http://schemas.microsoft.com/office/drawing/2014/main" id="{E4AFA7CF-C32D-8949-B17F-35271B18F62A}"/>
                </a:ext>
              </a:extLst>
            </p:cNvPr>
            <p:cNvSpPr>
              <a:spLocks noChangeAspect="1"/>
            </p:cNvSpPr>
            <p:nvPr/>
          </p:nvSpPr>
          <p:spPr bwMode="auto">
            <a:xfrm>
              <a:off x="6071590" y="3083046"/>
              <a:ext cx="1109377" cy="1011871"/>
            </a:xfrm>
            <a:prstGeom prst="roundRect">
              <a:avLst>
                <a:gd name="adj" fmla="val 16667"/>
              </a:avLst>
            </a:prstGeom>
            <a:grpFill/>
            <a:ln w="19050">
              <a:solidFill>
                <a:schemeClr val="bg1"/>
              </a:solidFill>
              <a:round/>
              <a:headEnd/>
              <a:tailEnd/>
            </a:ln>
            <a:extLst/>
          </p:spPr>
          <p:txBody>
            <a:bodyPr anchor="ctr"/>
            <a:lstStyle>
              <a:lvl1pPr>
                <a:lnSpc>
                  <a:spcPct val="125000"/>
                </a:lnSpc>
                <a:spcBef>
                  <a:spcPts val="1000"/>
                </a:spcBef>
                <a:buFont typeface="Arial" charset="0"/>
                <a:buChar char="•"/>
                <a:defRPr sz="2000">
                  <a:solidFill>
                    <a:schemeClr val="tx1"/>
                  </a:solidFill>
                  <a:latin typeface="Segoe UI" charset="0"/>
                  <a:ea typeface="微软雅黑" charset="-122"/>
                </a:defRPr>
              </a:lvl1pPr>
              <a:lvl2pPr marL="742950" indent="-285750">
                <a:lnSpc>
                  <a:spcPct val="125000"/>
                </a:lnSpc>
                <a:spcBef>
                  <a:spcPts val="500"/>
                </a:spcBef>
                <a:buFont typeface="Arial" charset="0"/>
                <a:buChar char="•"/>
                <a:defRPr>
                  <a:solidFill>
                    <a:schemeClr val="tx1"/>
                  </a:solidFill>
                  <a:latin typeface="Segoe UI" charset="0"/>
                  <a:ea typeface="微软雅黑" charset="-122"/>
                </a:defRPr>
              </a:lvl2pPr>
              <a:lvl3pPr marL="1143000" indent="-228600">
                <a:lnSpc>
                  <a:spcPct val="125000"/>
                </a:lnSpc>
                <a:spcBef>
                  <a:spcPts val="500"/>
                </a:spcBef>
                <a:buFont typeface="Arial" charset="0"/>
                <a:buChar char="•"/>
                <a:defRPr sz="1600">
                  <a:solidFill>
                    <a:schemeClr val="tx1"/>
                  </a:solidFill>
                  <a:latin typeface="Segoe UI" charset="0"/>
                  <a:ea typeface="微软雅黑" charset="-122"/>
                </a:defRPr>
              </a:lvl3pPr>
              <a:lvl4pPr marL="1600200" indent="-228600">
                <a:lnSpc>
                  <a:spcPct val="125000"/>
                </a:lnSpc>
                <a:spcBef>
                  <a:spcPts val="500"/>
                </a:spcBef>
                <a:buFont typeface="Arial" charset="0"/>
                <a:buChar char="•"/>
                <a:defRPr sz="1400">
                  <a:solidFill>
                    <a:schemeClr val="tx1"/>
                  </a:solidFill>
                  <a:latin typeface="Segoe UI" charset="0"/>
                  <a:ea typeface="微软雅黑" charset="-122"/>
                </a:defRPr>
              </a:lvl4pPr>
              <a:lvl5pPr marL="2057400" indent="-228600">
                <a:lnSpc>
                  <a:spcPct val="125000"/>
                </a:lnSpc>
                <a:spcBef>
                  <a:spcPts val="500"/>
                </a:spcBef>
                <a:buFont typeface="Arial" charset="0"/>
                <a:buChar char="•"/>
                <a:defRPr sz="1400">
                  <a:solidFill>
                    <a:schemeClr val="tx1"/>
                  </a:solidFill>
                  <a:latin typeface="Segoe UI" charset="0"/>
                  <a:ea typeface="微软雅黑" charset="-122"/>
                </a:defRPr>
              </a:lvl5pPr>
              <a:lvl6pPr marL="25146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6pPr>
              <a:lvl7pPr marL="29718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7pPr>
              <a:lvl8pPr marL="34290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8pPr>
              <a:lvl9pPr marL="38862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9pPr>
            </a:lstStyle>
            <a:p>
              <a:pPr algn="ctr" eaLnBrk="1" hangingPunct="1">
                <a:lnSpc>
                  <a:spcPct val="100000"/>
                </a:lnSpc>
                <a:spcBef>
                  <a:spcPct val="0"/>
                </a:spcBef>
                <a:buFont typeface="Arial" charset="0"/>
                <a:buNone/>
                <a:defRPr/>
              </a:pPr>
              <a:endParaRPr lang="zh-CN" altLang="en-US" sz="1800">
                <a:solidFill>
                  <a:srgbClr val="FFFFFF"/>
                </a:solidFill>
                <a:latin typeface="微软雅黑"/>
                <a:ea typeface="微软雅黑"/>
                <a:cs typeface="微软雅黑"/>
              </a:endParaRPr>
            </a:p>
          </p:txBody>
        </p:sp>
        <p:sp>
          <p:nvSpPr>
            <p:cNvPr id="39" name="文本框 10">
              <a:extLst>
                <a:ext uri="{FF2B5EF4-FFF2-40B4-BE49-F238E27FC236}">
                  <a16:creationId xmlns="" xmlns:a16="http://schemas.microsoft.com/office/drawing/2014/main" id="{212A9629-3958-F14F-82B4-2750906F1F1C}"/>
                </a:ext>
              </a:extLst>
            </p:cNvPr>
            <p:cNvSpPr txBox="1">
              <a:spLocks noChangeArrowheads="1"/>
            </p:cNvSpPr>
            <p:nvPr/>
          </p:nvSpPr>
          <p:spPr bwMode="auto">
            <a:xfrm>
              <a:off x="5895224" y="4190152"/>
              <a:ext cx="1460475" cy="2571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charset="0"/>
                <a:buChar char="•"/>
                <a:defRPr sz="2000">
                  <a:solidFill>
                    <a:schemeClr val="tx1"/>
                  </a:solidFill>
                  <a:latin typeface="Segoe UI" charset="0"/>
                  <a:ea typeface="微软雅黑" charset="-122"/>
                </a:defRPr>
              </a:lvl1pPr>
              <a:lvl2pPr marL="742950" indent="-285750">
                <a:lnSpc>
                  <a:spcPct val="125000"/>
                </a:lnSpc>
                <a:spcBef>
                  <a:spcPts val="500"/>
                </a:spcBef>
                <a:buFont typeface="Arial" charset="0"/>
                <a:buChar char="•"/>
                <a:defRPr>
                  <a:solidFill>
                    <a:schemeClr val="tx1"/>
                  </a:solidFill>
                  <a:latin typeface="Segoe UI" charset="0"/>
                  <a:ea typeface="微软雅黑" charset="-122"/>
                </a:defRPr>
              </a:lvl2pPr>
              <a:lvl3pPr marL="1143000" indent="-228600">
                <a:lnSpc>
                  <a:spcPct val="125000"/>
                </a:lnSpc>
                <a:spcBef>
                  <a:spcPts val="500"/>
                </a:spcBef>
                <a:buFont typeface="Arial" charset="0"/>
                <a:buChar char="•"/>
                <a:defRPr sz="1600">
                  <a:solidFill>
                    <a:schemeClr val="tx1"/>
                  </a:solidFill>
                  <a:latin typeface="Segoe UI" charset="0"/>
                  <a:ea typeface="微软雅黑" charset="-122"/>
                </a:defRPr>
              </a:lvl3pPr>
              <a:lvl4pPr marL="1600200" indent="-228600">
                <a:lnSpc>
                  <a:spcPct val="125000"/>
                </a:lnSpc>
                <a:spcBef>
                  <a:spcPts val="500"/>
                </a:spcBef>
                <a:buFont typeface="Arial" charset="0"/>
                <a:buChar char="•"/>
                <a:defRPr sz="1400">
                  <a:solidFill>
                    <a:schemeClr val="tx1"/>
                  </a:solidFill>
                  <a:latin typeface="Segoe UI" charset="0"/>
                  <a:ea typeface="微软雅黑" charset="-122"/>
                </a:defRPr>
              </a:lvl4pPr>
              <a:lvl5pPr marL="2057400" indent="-228600">
                <a:lnSpc>
                  <a:spcPct val="125000"/>
                </a:lnSpc>
                <a:spcBef>
                  <a:spcPts val="500"/>
                </a:spcBef>
                <a:buFont typeface="Arial" charset="0"/>
                <a:buChar char="•"/>
                <a:defRPr sz="1400">
                  <a:solidFill>
                    <a:schemeClr val="tx1"/>
                  </a:solidFill>
                  <a:latin typeface="Segoe UI" charset="0"/>
                  <a:ea typeface="微软雅黑" charset="-122"/>
                </a:defRPr>
              </a:lvl5pPr>
              <a:lvl6pPr marL="25146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6pPr>
              <a:lvl7pPr marL="29718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7pPr>
              <a:lvl8pPr marL="34290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8pPr>
              <a:lvl9pPr marL="3886200" indent="-228600" eaLnBrk="0" fontAlgn="base" hangingPunct="0">
                <a:lnSpc>
                  <a:spcPct val="125000"/>
                </a:lnSpc>
                <a:spcBef>
                  <a:spcPts val="500"/>
                </a:spcBef>
                <a:spcAft>
                  <a:spcPct val="0"/>
                </a:spcAft>
                <a:buFont typeface="Arial" charset="0"/>
                <a:buChar char="•"/>
                <a:defRPr sz="1400">
                  <a:solidFill>
                    <a:schemeClr val="tx1"/>
                  </a:solidFill>
                  <a:latin typeface="Segoe UI" charset="0"/>
                  <a:ea typeface="微软雅黑" charset="-122"/>
                </a:defRPr>
              </a:lvl9pPr>
            </a:lstStyle>
            <a:p>
              <a:pPr algn="ctr" eaLnBrk="1" hangingPunct="1">
                <a:spcBef>
                  <a:spcPct val="0"/>
                </a:spcBef>
                <a:spcAft>
                  <a:spcPts val="800"/>
                </a:spcAft>
                <a:buFont typeface="Arial" charset="0"/>
                <a:buNone/>
                <a:defRPr/>
              </a:pPr>
              <a:r>
                <a:rPr lang="zh-CN" altLang="en-US" sz="1600" dirty="0">
                  <a:solidFill>
                    <a:srgbClr val="FFFFFF"/>
                  </a:solidFill>
                  <a:latin typeface="微软雅黑"/>
                  <a:ea typeface="微软雅黑"/>
                  <a:cs typeface="微软雅黑"/>
                </a:rPr>
                <a:t>千人千面动态创意</a:t>
              </a:r>
            </a:p>
          </p:txBody>
        </p:sp>
        <p:sp>
          <p:nvSpPr>
            <p:cNvPr id="40" name="Freeform 22">
              <a:extLst>
                <a:ext uri="{FF2B5EF4-FFF2-40B4-BE49-F238E27FC236}">
                  <a16:creationId xmlns="" xmlns:a16="http://schemas.microsoft.com/office/drawing/2014/main" id="{6B8AAD03-9DD4-A940-B93E-7F0A15B39DE1}"/>
                </a:ext>
              </a:extLst>
            </p:cNvPr>
            <p:cNvSpPr>
              <a:spLocks noChangeAspect="1" noEditPoints="1"/>
            </p:cNvSpPr>
            <p:nvPr/>
          </p:nvSpPr>
          <p:spPr bwMode="auto">
            <a:xfrm>
              <a:off x="6361986" y="3333038"/>
              <a:ext cx="610157" cy="537184"/>
            </a:xfrm>
            <a:custGeom>
              <a:avLst/>
              <a:gdLst>
                <a:gd name="T0" fmla="*/ 2147483646 w 340"/>
                <a:gd name="T1" fmla="*/ 2147483646 h 328"/>
                <a:gd name="T2" fmla="*/ 2147483646 w 340"/>
                <a:gd name="T3" fmla="*/ 2147483646 h 328"/>
                <a:gd name="T4" fmla="*/ 2147483646 w 340"/>
                <a:gd name="T5" fmla="*/ 2147483646 h 328"/>
                <a:gd name="T6" fmla="*/ 2147483646 w 340"/>
                <a:gd name="T7" fmla="*/ 2147483646 h 328"/>
                <a:gd name="T8" fmla="*/ 2147483646 w 340"/>
                <a:gd name="T9" fmla="*/ 2147483646 h 328"/>
                <a:gd name="T10" fmla="*/ 2147483646 w 340"/>
                <a:gd name="T11" fmla="*/ 2147483646 h 328"/>
                <a:gd name="T12" fmla="*/ 2147483646 w 340"/>
                <a:gd name="T13" fmla="*/ 2147483646 h 328"/>
                <a:gd name="T14" fmla="*/ 2147483646 w 340"/>
                <a:gd name="T15" fmla="*/ 2147483646 h 328"/>
                <a:gd name="T16" fmla="*/ 2147483646 w 340"/>
                <a:gd name="T17" fmla="*/ 2147483646 h 328"/>
                <a:gd name="T18" fmla="*/ 2147483646 w 340"/>
                <a:gd name="T19" fmla="*/ 2147483646 h 328"/>
                <a:gd name="T20" fmla="*/ 2147483646 w 340"/>
                <a:gd name="T21" fmla="*/ 2147483646 h 328"/>
                <a:gd name="T22" fmla="*/ 2147483646 w 340"/>
                <a:gd name="T23" fmla="*/ 2147483646 h 328"/>
                <a:gd name="T24" fmla="*/ 2147483646 w 340"/>
                <a:gd name="T25" fmla="*/ 2147483646 h 328"/>
                <a:gd name="T26" fmla="*/ 2147483646 w 340"/>
                <a:gd name="T27" fmla="*/ 2147483646 h 328"/>
                <a:gd name="T28" fmla="*/ 2147483646 w 340"/>
                <a:gd name="T29" fmla="*/ 2147483646 h 328"/>
                <a:gd name="T30" fmla="*/ 2147483646 w 340"/>
                <a:gd name="T31" fmla="*/ 2147483646 h 328"/>
                <a:gd name="T32" fmla="*/ 2147483646 w 340"/>
                <a:gd name="T33" fmla="*/ 2147483646 h 328"/>
                <a:gd name="T34" fmla="*/ 2147483646 w 340"/>
                <a:gd name="T35" fmla="*/ 2147483646 h 328"/>
                <a:gd name="T36" fmla="*/ 2147483646 w 340"/>
                <a:gd name="T37" fmla="*/ 2147483646 h 328"/>
                <a:gd name="T38" fmla="*/ 2147483646 w 340"/>
                <a:gd name="T39" fmla="*/ 2147483646 h 328"/>
                <a:gd name="T40" fmla="*/ 2147483646 w 340"/>
                <a:gd name="T41" fmla="*/ 2147483646 h 328"/>
                <a:gd name="T42" fmla="*/ 2147483646 w 340"/>
                <a:gd name="T43" fmla="*/ 2147483646 h 328"/>
                <a:gd name="T44" fmla="*/ 2147483646 w 340"/>
                <a:gd name="T45" fmla="*/ 2147483646 h 328"/>
                <a:gd name="T46" fmla="*/ 2147483646 w 340"/>
                <a:gd name="T47" fmla="*/ 2147483646 h 328"/>
                <a:gd name="T48" fmla="*/ 2147483646 w 340"/>
                <a:gd name="T49" fmla="*/ 2147483646 h 328"/>
                <a:gd name="T50" fmla="*/ 2147483646 w 340"/>
                <a:gd name="T51" fmla="*/ 2147483646 h 328"/>
                <a:gd name="T52" fmla="*/ 2147483646 w 340"/>
                <a:gd name="T53" fmla="*/ 2147483646 h 328"/>
                <a:gd name="T54" fmla="*/ 2147483646 w 340"/>
                <a:gd name="T55" fmla="*/ 2147483646 h 328"/>
                <a:gd name="T56" fmla="*/ 2147483646 w 340"/>
                <a:gd name="T57" fmla="*/ 2147483646 h 328"/>
                <a:gd name="T58" fmla="*/ 2147483646 w 340"/>
                <a:gd name="T59" fmla="*/ 2147483646 h 328"/>
                <a:gd name="T60" fmla="*/ 2147483646 w 340"/>
                <a:gd name="T61" fmla="*/ 2147483646 h 328"/>
                <a:gd name="T62" fmla="*/ 2147483646 w 340"/>
                <a:gd name="T63" fmla="*/ 2147483646 h 328"/>
                <a:gd name="T64" fmla="*/ 0 w 340"/>
                <a:gd name="T65" fmla="*/ 2147483646 h 328"/>
                <a:gd name="T66" fmla="*/ 2147483646 w 340"/>
                <a:gd name="T67" fmla="*/ 0 h 328"/>
                <a:gd name="T68" fmla="*/ 2147483646 w 340"/>
                <a:gd name="T69" fmla="*/ 2147483646 h 328"/>
                <a:gd name="T70" fmla="*/ 2147483646 w 340"/>
                <a:gd name="T71" fmla="*/ 2147483646 h 328"/>
                <a:gd name="T72" fmla="*/ 2147483646 w 340"/>
                <a:gd name="T73" fmla="*/ 2147483646 h 328"/>
                <a:gd name="T74" fmla="*/ 2147483646 w 340"/>
                <a:gd name="T75" fmla="*/ 2147483646 h 328"/>
                <a:gd name="T76" fmla="*/ 2147483646 w 340"/>
                <a:gd name="T77" fmla="*/ 2147483646 h 328"/>
                <a:gd name="T78" fmla="*/ 2147483646 w 340"/>
                <a:gd name="T79" fmla="*/ 2147483646 h 328"/>
                <a:gd name="T80" fmla="*/ 2147483646 w 340"/>
                <a:gd name="T81" fmla="*/ 2147483646 h 328"/>
                <a:gd name="T82" fmla="*/ 2147483646 w 340"/>
                <a:gd name="T83" fmla="*/ 2147483646 h 328"/>
                <a:gd name="T84" fmla="*/ 2147483646 w 340"/>
                <a:gd name="T85" fmla="*/ 2147483646 h 328"/>
                <a:gd name="T86" fmla="*/ 2147483646 w 340"/>
                <a:gd name="T87" fmla="*/ 2147483646 h 328"/>
                <a:gd name="T88" fmla="*/ 2147483646 w 340"/>
                <a:gd name="T89" fmla="*/ 2147483646 h 328"/>
                <a:gd name="T90" fmla="*/ 2147483646 w 340"/>
                <a:gd name="T91" fmla="*/ 2147483646 h 328"/>
                <a:gd name="T92" fmla="*/ 2147483646 w 340"/>
                <a:gd name="T93" fmla="*/ 2147483646 h 328"/>
                <a:gd name="T94" fmla="*/ 2147483646 w 340"/>
                <a:gd name="T95" fmla="*/ 2147483646 h 328"/>
                <a:gd name="T96" fmla="*/ 2147483646 w 340"/>
                <a:gd name="T97" fmla="*/ 2147483646 h 328"/>
                <a:gd name="T98" fmla="*/ 2147483646 w 340"/>
                <a:gd name="T99" fmla="*/ 2147483646 h 328"/>
                <a:gd name="T100" fmla="*/ 2147483646 w 340"/>
                <a:gd name="T101" fmla="*/ 2147483646 h 328"/>
                <a:gd name="T102" fmla="*/ 2147483646 w 340"/>
                <a:gd name="T103" fmla="*/ 2147483646 h 328"/>
                <a:gd name="T104" fmla="*/ 2147483646 w 340"/>
                <a:gd name="T105" fmla="*/ 2147483646 h 328"/>
                <a:gd name="T106" fmla="*/ 2147483646 w 340"/>
                <a:gd name="T107" fmla="*/ 2147483646 h 328"/>
                <a:gd name="T108" fmla="*/ 2147483646 w 340"/>
                <a:gd name="T109" fmla="*/ 2147483646 h 328"/>
                <a:gd name="T110" fmla="*/ 2147483646 w 340"/>
                <a:gd name="T111" fmla="*/ 2147483646 h 328"/>
                <a:gd name="T112" fmla="*/ 2147483646 w 340"/>
                <a:gd name="T113" fmla="*/ 2147483646 h 32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40" h="328">
                  <a:moveTo>
                    <a:pt x="220" y="272"/>
                  </a:moveTo>
                  <a:cubicBezTo>
                    <a:pt x="220" y="150"/>
                    <a:pt x="220" y="150"/>
                    <a:pt x="220" y="150"/>
                  </a:cubicBezTo>
                  <a:cubicBezTo>
                    <a:pt x="291" y="139"/>
                    <a:pt x="291" y="139"/>
                    <a:pt x="291" y="139"/>
                  </a:cubicBezTo>
                  <a:cubicBezTo>
                    <a:pt x="280" y="78"/>
                    <a:pt x="227" y="32"/>
                    <a:pt x="163" y="32"/>
                  </a:cubicBezTo>
                  <a:cubicBezTo>
                    <a:pt x="91" y="32"/>
                    <a:pt x="32" y="91"/>
                    <a:pt x="32" y="163"/>
                  </a:cubicBezTo>
                  <a:cubicBezTo>
                    <a:pt x="32" y="235"/>
                    <a:pt x="91" y="294"/>
                    <a:pt x="163" y="294"/>
                  </a:cubicBezTo>
                  <a:cubicBezTo>
                    <a:pt x="170" y="294"/>
                    <a:pt x="177" y="293"/>
                    <a:pt x="184" y="292"/>
                  </a:cubicBezTo>
                  <a:cubicBezTo>
                    <a:pt x="189" y="283"/>
                    <a:pt x="198" y="276"/>
                    <a:pt x="210" y="273"/>
                  </a:cubicBezTo>
                  <a:cubicBezTo>
                    <a:pt x="213" y="273"/>
                    <a:pt x="217" y="272"/>
                    <a:pt x="220" y="272"/>
                  </a:cubicBezTo>
                  <a:close/>
                  <a:moveTo>
                    <a:pt x="187" y="43"/>
                  </a:moveTo>
                  <a:cubicBezTo>
                    <a:pt x="173" y="104"/>
                    <a:pt x="173" y="104"/>
                    <a:pt x="173" y="104"/>
                  </a:cubicBezTo>
                  <a:cubicBezTo>
                    <a:pt x="159" y="104"/>
                    <a:pt x="159" y="104"/>
                    <a:pt x="159" y="104"/>
                  </a:cubicBezTo>
                  <a:cubicBezTo>
                    <a:pt x="149" y="43"/>
                    <a:pt x="149" y="43"/>
                    <a:pt x="149" y="43"/>
                  </a:cubicBezTo>
                  <a:cubicBezTo>
                    <a:pt x="164" y="36"/>
                    <a:pt x="187" y="43"/>
                    <a:pt x="187" y="43"/>
                  </a:cubicBezTo>
                  <a:close/>
                  <a:moveTo>
                    <a:pt x="163" y="212"/>
                  </a:moveTo>
                  <a:cubicBezTo>
                    <a:pt x="136" y="212"/>
                    <a:pt x="114" y="190"/>
                    <a:pt x="114" y="163"/>
                  </a:cubicBezTo>
                  <a:cubicBezTo>
                    <a:pt x="114" y="136"/>
                    <a:pt x="136" y="114"/>
                    <a:pt x="163" y="114"/>
                  </a:cubicBezTo>
                  <a:cubicBezTo>
                    <a:pt x="190" y="114"/>
                    <a:pt x="212" y="136"/>
                    <a:pt x="212" y="163"/>
                  </a:cubicBezTo>
                  <a:cubicBezTo>
                    <a:pt x="212" y="190"/>
                    <a:pt x="190" y="212"/>
                    <a:pt x="163" y="212"/>
                  </a:cubicBezTo>
                  <a:close/>
                  <a:moveTo>
                    <a:pt x="163" y="126"/>
                  </a:moveTo>
                  <a:cubicBezTo>
                    <a:pt x="143" y="126"/>
                    <a:pt x="126" y="143"/>
                    <a:pt x="126" y="163"/>
                  </a:cubicBezTo>
                  <a:cubicBezTo>
                    <a:pt x="126" y="183"/>
                    <a:pt x="143" y="200"/>
                    <a:pt x="163" y="200"/>
                  </a:cubicBezTo>
                  <a:cubicBezTo>
                    <a:pt x="183" y="200"/>
                    <a:pt x="200" y="183"/>
                    <a:pt x="200" y="163"/>
                  </a:cubicBezTo>
                  <a:cubicBezTo>
                    <a:pt x="200" y="143"/>
                    <a:pt x="183" y="126"/>
                    <a:pt x="163" y="126"/>
                  </a:cubicBezTo>
                  <a:close/>
                  <a:moveTo>
                    <a:pt x="163" y="189"/>
                  </a:moveTo>
                  <a:cubicBezTo>
                    <a:pt x="148" y="189"/>
                    <a:pt x="137" y="178"/>
                    <a:pt x="137" y="163"/>
                  </a:cubicBezTo>
                  <a:cubicBezTo>
                    <a:pt x="137" y="148"/>
                    <a:pt x="148" y="137"/>
                    <a:pt x="163" y="137"/>
                  </a:cubicBezTo>
                  <a:cubicBezTo>
                    <a:pt x="178" y="137"/>
                    <a:pt x="189" y="148"/>
                    <a:pt x="189" y="163"/>
                  </a:cubicBezTo>
                  <a:cubicBezTo>
                    <a:pt x="189" y="178"/>
                    <a:pt x="178" y="189"/>
                    <a:pt x="163" y="189"/>
                  </a:cubicBezTo>
                  <a:close/>
                  <a:moveTo>
                    <a:pt x="180" y="315"/>
                  </a:moveTo>
                  <a:cubicBezTo>
                    <a:pt x="180" y="318"/>
                    <a:pt x="182" y="321"/>
                    <a:pt x="184" y="324"/>
                  </a:cubicBezTo>
                  <a:cubicBezTo>
                    <a:pt x="177" y="325"/>
                    <a:pt x="170" y="326"/>
                    <a:pt x="163" y="326"/>
                  </a:cubicBezTo>
                  <a:cubicBezTo>
                    <a:pt x="73" y="326"/>
                    <a:pt x="0" y="253"/>
                    <a:pt x="0" y="163"/>
                  </a:cubicBezTo>
                  <a:cubicBezTo>
                    <a:pt x="0" y="73"/>
                    <a:pt x="73" y="0"/>
                    <a:pt x="163" y="0"/>
                  </a:cubicBezTo>
                  <a:cubicBezTo>
                    <a:pt x="243" y="0"/>
                    <a:pt x="309" y="58"/>
                    <a:pt x="323" y="134"/>
                  </a:cubicBezTo>
                  <a:cubicBezTo>
                    <a:pt x="307" y="136"/>
                    <a:pt x="307" y="136"/>
                    <a:pt x="307" y="136"/>
                  </a:cubicBezTo>
                  <a:cubicBezTo>
                    <a:pt x="294" y="68"/>
                    <a:pt x="235" y="16"/>
                    <a:pt x="163" y="16"/>
                  </a:cubicBezTo>
                  <a:cubicBezTo>
                    <a:pt x="82" y="16"/>
                    <a:pt x="16" y="82"/>
                    <a:pt x="16" y="163"/>
                  </a:cubicBezTo>
                  <a:cubicBezTo>
                    <a:pt x="16" y="244"/>
                    <a:pt x="82" y="310"/>
                    <a:pt x="163" y="310"/>
                  </a:cubicBezTo>
                  <a:cubicBezTo>
                    <a:pt x="168" y="310"/>
                    <a:pt x="174" y="309"/>
                    <a:pt x="179" y="309"/>
                  </a:cubicBezTo>
                  <a:cubicBezTo>
                    <a:pt x="179" y="311"/>
                    <a:pt x="179" y="313"/>
                    <a:pt x="180" y="315"/>
                  </a:cubicBezTo>
                  <a:close/>
                  <a:moveTo>
                    <a:pt x="340" y="142"/>
                  </a:moveTo>
                  <a:cubicBezTo>
                    <a:pt x="340" y="283"/>
                    <a:pt x="340" y="283"/>
                    <a:pt x="340" y="283"/>
                  </a:cubicBezTo>
                  <a:cubicBezTo>
                    <a:pt x="340" y="295"/>
                    <a:pt x="331" y="304"/>
                    <a:pt x="317" y="308"/>
                  </a:cubicBezTo>
                  <a:cubicBezTo>
                    <a:pt x="302" y="311"/>
                    <a:pt x="288" y="305"/>
                    <a:pt x="285" y="294"/>
                  </a:cubicBezTo>
                  <a:cubicBezTo>
                    <a:pt x="282" y="282"/>
                    <a:pt x="292" y="270"/>
                    <a:pt x="307" y="266"/>
                  </a:cubicBezTo>
                  <a:cubicBezTo>
                    <a:pt x="314" y="265"/>
                    <a:pt x="320" y="265"/>
                    <a:pt x="326" y="267"/>
                  </a:cubicBezTo>
                  <a:cubicBezTo>
                    <a:pt x="326" y="182"/>
                    <a:pt x="326" y="182"/>
                    <a:pt x="326" y="182"/>
                  </a:cubicBezTo>
                  <a:cubicBezTo>
                    <a:pt x="250" y="196"/>
                    <a:pt x="250" y="196"/>
                    <a:pt x="250" y="196"/>
                  </a:cubicBezTo>
                  <a:cubicBezTo>
                    <a:pt x="249" y="302"/>
                    <a:pt x="249" y="302"/>
                    <a:pt x="249" y="302"/>
                  </a:cubicBezTo>
                  <a:cubicBezTo>
                    <a:pt x="249" y="302"/>
                    <a:pt x="249" y="302"/>
                    <a:pt x="249" y="302"/>
                  </a:cubicBezTo>
                  <a:cubicBezTo>
                    <a:pt x="249" y="312"/>
                    <a:pt x="240" y="321"/>
                    <a:pt x="227" y="325"/>
                  </a:cubicBezTo>
                  <a:cubicBezTo>
                    <a:pt x="212" y="328"/>
                    <a:pt x="197" y="321"/>
                    <a:pt x="195" y="311"/>
                  </a:cubicBezTo>
                  <a:cubicBezTo>
                    <a:pt x="192" y="300"/>
                    <a:pt x="202" y="287"/>
                    <a:pt x="217" y="284"/>
                  </a:cubicBezTo>
                  <a:cubicBezTo>
                    <a:pt x="224" y="282"/>
                    <a:pt x="230" y="282"/>
                    <a:pt x="235" y="284"/>
                  </a:cubicBezTo>
                  <a:cubicBezTo>
                    <a:pt x="235" y="159"/>
                    <a:pt x="235" y="159"/>
                    <a:pt x="235" y="159"/>
                  </a:cubicBezTo>
                  <a:lnTo>
                    <a:pt x="340" y="1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rgbClr val="FFFFFF"/>
                </a:solidFill>
                <a:latin typeface="微软雅黑"/>
                <a:ea typeface="微软雅黑"/>
                <a:cs typeface="微软雅黑"/>
              </a:endParaRPr>
            </a:p>
          </p:txBody>
        </p:sp>
      </p:grpSp>
      <p:sp>
        <p:nvSpPr>
          <p:cNvPr id="276485" name="矩形 40">
            <a:extLst>
              <a:ext uri="{FF2B5EF4-FFF2-40B4-BE49-F238E27FC236}">
                <a16:creationId xmlns="" xmlns:a16="http://schemas.microsoft.com/office/drawing/2014/main" id="{1028036E-C333-8B4D-BA0F-5D3DC7FBE179}"/>
              </a:ext>
            </a:extLst>
          </p:cNvPr>
          <p:cNvSpPr>
            <a:spLocks noChangeArrowheads="1"/>
          </p:cNvSpPr>
          <p:nvPr/>
        </p:nvSpPr>
        <p:spPr bwMode="auto">
          <a:xfrm>
            <a:off x="522288" y="5794375"/>
            <a:ext cx="109347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lnSpc>
                <a:spcPct val="150000"/>
              </a:lnSpc>
            </a:pPr>
            <a:r>
              <a:rPr kumimoji="0" lang="zh-CN" altLang="en-US" sz="1200">
                <a:latin typeface="微软雅黑" panose="020B0503020204020204" pitchFamily="34" charset="-122"/>
                <a:ea typeface="微软雅黑" panose="020B0503020204020204" pitchFamily="34" charset="-122"/>
              </a:rPr>
              <a:t>闪投：专注于围绕</a:t>
            </a:r>
            <a:r>
              <a:rPr kumimoji="0" lang="en-US" altLang="zh-CN" sz="1200">
                <a:latin typeface="微软雅黑" panose="020B0503020204020204" pitchFamily="34" charset="-122"/>
                <a:ea typeface="微软雅黑" panose="020B0503020204020204" pitchFamily="34" charset="-122"/>
              </a:rPr>
              <a:t>『</a:t>
            </a:r>
            <a:r>
              <a:rPr kumimoji="0" lang="zh-CN" altLang="en-US" sz="1200">
                <a:latin typeface="微软雅黑" panose="020B0503020204020204" pitchFamily="34" charset="-122"/>
                <a:ea typeface="微软雅黑" panose="020B0503020204020204" pitchFamily="34" charset="-122"/>
              </a:rPr>
              <a:t>商品</a:t>
            </a:r>
            <a:r>
              <a:rPr kumimoji="0" lang="en-US" altLang="zh-CN" sz="1200">
                <a:latin typeface="微软雅黑" panose="020B0503020204020204" pitchFamily="34" charset="-122"/>
                <a:ea typeface="微软雅黑" panose="020B0503020204020204" pitchFamily="34" charset="-122"/>
              </a:rPr>
              <a:t>』</a:t>
            </a:r>
            <a:r>
              <a:rPr kumimoji="0" lang="zh-CN" altLang="en-US" sz="1200">
                <a:latin typeface="微软雅黑" panose="020B0503020204020204" pitchFamily="34" charset="-122"/>
                <a:ea typeface="微软雅黑" panose="020B0503020204020204" pitchFamily="34" charset="-122"/>
              </a:rPr>
              <a:t>来实现商品的批量投放及动态创意的生成，提供精准、高效的投放解决方案</a:t>
            </a:r>
            <a:endParaRPr kumimoji="0" lang="en-US" altLang="zh-CN" sz="1200">
              <a:latin typeface="微软雅黑" panose="020B0503020204020204" pitchFamily="34" charset="-122"/>
              <a:ea typeface="微软雅黑" panose="020B0503020204020204" pitchFamily="34" charset="-122"/>
            </a:endParaRPr>
          </a:p>
          <a:p>
            <a:pPr algn="ctr">
              <a:lnSpc>
                <a:spcPct val="150000"/>
              </a:lnSpc>
            </a:pPr>
            <a:r>
              <a:rPr kumimoji="0" lang="zh-CN" altLang="en-US" sz="1200">
                <a:latin typeface="微软雅黑" panose="020B0503020204020204" pitchFamily="34" charset="-122"/>
                <a:ea typeface="微软雅黑" panose="020B0503020204020204" pitchFamily="34" charset="-122"/>
              </a:rPr>
              <a:t>联盟：指百度通过</a:t>
            </a:r>
            <a:r>
              <a:rPr kumimoji="0" lang="zh-CN" altLang="zh-CN" sz="1200">
                <a:latin typeface="微软雅黑" panose="020B0503020204020204" pitchFamily="34" charset="-122"/>
                <a:ea typeface="微软雅黑" panose="020B0503020204020204" pitchFamily="34" charset="-122"/>
              </a:rPr>
              <a:t>UNION</a:t>
            </a:r>
            <a:r>
              <a:rPr kumimoji="0" lang="zh-CN" altLang="en-US" sz="1200">
                <a:latin typeface="微软雅黑" panose="020B0503020204020204" pitchFamily="34" charset="-122"/>
                <a:ea typeface="微软雅黑" panose="020B0503020204020204" pitchFamily="34" charset="-122"/>
              </a:rPr>
              <a:t>平台引入的联盟第三方流量，源源不断接入中，可满足广告主多样化投放需求</a:t>
            </a:r>
          </a:p>
        </p:txBody>
      </p:sp>
      <p:sp>
        <p:nvSpPr>
          <p:cNvPr id="276486" name="标题 1">
            <a:extLst>
              <a:ext uri="{FF2B5EF4-FFF2-40B4-BE49-F238E27FC236}">
                <a16:creationId xmlns="" xmlns:a16="http://schemas.microsoft.com/office/drawing/2014/main" id="{A4BCE15E-4952-D649-B4C1-CBED3C334375}"/>
              </a:ext>
            </a:extLst>
          </p:cNvPr>
          <p:cNvSpPr txBox="1">
            <a:spLocks/>
          </p:cNvSpPr>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lnSpc>
                <a:spcPct val="90000"/>
              </a:lnSpc>
            </a:pPr>
            <a:r>
              <a:rPr lang="zh-CN" altLang="en-US" sz="4400" dirty="0" smtClean="0">
                <a:latin typeface="微软雅黑" panose="020B0503020204020204" pitchFamily="34" charset="-122"/>
                <a:ea typeface="微软雅黑" panose="020B0503020204020204" pitchFamily="34" charset="-122"/>
              </a:rPr>
              <a:t>当</a:t>
            </a:r>
            <a:r>
              <a:rPr lang="en-US" altLang="zh-CN" sz="4400" dirty="0" err="1">
                <a:latin typeface="微软雅黑" panose="020B0503020204020204" pitchFamily="34" charset="-122"/>
                <a:ea typeface="微软雅黑" panose="020B0503020204020204" pitchFamily="34" charset="-122"/>
              </a:rPr>
              <a:t>F</a:t>
            </a:r>
            <a:r>
              <a:rPr lang="en-US" altLang="zh-CN" sz="4400" dirty="0" err="1" smtClean="0">
                <a:latin typeface="微软雅黑" panose="020B0503020204020204" pitchFamily="34" charset="-122"/>
                <a:ea typeface="微软雅黑" panose="020B0503020204020204" pitchFamily="34" charset="-122"/>
              </a:rPr>
              <a:t>eedDPA</a:t>
            </a:r>
            <a:r>
              <a:rPr lang="zh-CN" altLang="en-US" sz="4400" dirty="0">
                <a:latin typeface="微软雅黑" panose="020B0503020204020204" pitchFamily="34" charset="-122"/>
                <a:ea typeface="微软雅黑" panose="020B0503020204020204" pitchFamily="34" charset="-122"/>
              </a:rPr>
              <a:t>遇上联盟</a:t>
            </a:r>
          </a:p>
        </p:txBody>
      </p:sp>
      <p:sp>
        <p:nvSpPr>
          <p:cNvPr id="276487" name="矩形 42">
            <a:extLst>
              <a:ext uri="{FF2B5EF4-FFF2-40B4-BE49-F238E27FC236}">
                <a16:creationId xmlns="" xmlns:a16="http://schemas.microsoft.com/office/drawing/2014/main" id="{1695AEC1-484C-6243-AD99-D6BE377624F4}"/>
              </a:ext>
            </a:extLst>
          </p:cNvPr>
          <p:cNvSpPr>
            <a:spLocks noChangeArrowheads="1"/>
          </p:cNvSpPr>
          <p:nvPr/>
        </p:nvSpPr>
        <p:spPr bwMode="auto">
          <a:xfrm>
            <a:off x="715963" y="1728788"/>
            <a:ext cx="11160125"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zh-CN" altLang="en-US" sz="3200" baseline="30000">
                <a:latin typeface="微软雅黑" panose="020B0503020204020204" pitchFamily="34" charset="-122"/>
                <a:ea typeface="微软雅黑" panose="020B0503020204020204" pitchFamily="34" charset="-122"/>
              </a:rPr>
              <a:t>依托</a:t>
            </a:r>
            <a:r>
              <a:rPr kumimoji="0" lang="en-US" altLang="zh-CN" sz="3200" baseline="30000">
                <a:latin typeface="微软雅黑" panose="020B0503020204020204" pitchFamily="34" charset="-122"/>
                <a:ea typeface="微软雅黑" panose="020B0503020204020204" pitchFamily="34" charset="-122"/>
              </a:rPr>
              <a:t>DPA</a:t>
            </a:r>
            <a:r>
              <a:rPr kumimoji="0" lang="zh-CN" altLang="en-US" sz="3200" baseline="30000">
                <a:latin typeface="微软雅黑" panose="020B0503020204020204" pitchFamily="34" charset="-122"/>
                <a:ea typeface="微软雅黑" panose="020B0503020204020204" pitchFamily="34" charset="-122"/>
              </a:rPr>
              <a:t>动态商品广告能力，聚焦移动端优质流量，为广告主提供精准高效的投放解决方案</a:t>
            </a:r>
            <a:endParaRPr kumimoji="0" lang="zh-CN" altLang="en-US" sz="3200">
              <a:latin typeface="微软雅黑" panose="020B0503020204020204" pitchFamily="34" charset="-122"/>
              <a:ea typeface="微软雅黑" panose="020B0503020204020204" pitchFamily="34" charset="-122"/>
            </a:endParaRPr>
          </a:p>
        </p:txBody>
      </p:sp>
      <p:sp>
        <p:nvSpPr>
          <p:cNvPr id="44" name="Freeform 22">
            <a:extLst>
              <a:ext uri="{FF2B5EF4-FFF2-40B4-BE49-F238E27FC236}">
                <a16:creationId xmlns="" xmlns:a16="http://schemas.microsoft.com/office/drawing/2014/main" id="{697F02E6-64B9-1146-9346-5357B7D3FFC0}"/>
              </a:ext>
            </a:extLst>
          </p:cNvPr>
          <p:cNvSpPr>
            <a:spLocks noChangeAspect="1" noEditPoints="1"/>
          </p:cNvSpPr>
          <p:nvPr/>
        </p:nvSpPr>
        <p:spPr bwMode="auto">
          <a:xfrm>
            <a:off x="4362450" y="3216275"/>
            <a:ext cx="762000" cy="814388"/>
          </a:xfrm>
          <a:custGeom>
            <a:avLst/>
            <a:gdLst>
              <a:gd name="T0" fmla="*/ 2147483646 w 340"/>
              <a:gd name="T1" fmla="*/ 2147483646 h 328"/>
              <a:gd name="T2" fmla="*/ 2147483646 w 340"/>
              <a:gd name="T3" fmla="*/ 2147483646 h 328"/>
              <a:gd name="T4" fmla="*/ 2147483646 w 340"/>
              <a:gd name="T5" fmla="*/ 2147483646 h 328"/>
              <a:gd name="T6" fmla="*/ 2147483646 w 340"/>
              <a:gd name="T7" fmla="*/ 2147483646 h 328"/>
              <a:gd name="T8" fmla="*/ 2147483646 w 340"/>
              <a:gd name="T9" fmla="*/ 2147483646 h 328"/>
              <a:gd name="T10" fmla="*/ 2147483646 w 340"/>
              <a:gd name="T11" fmla="*/ 2147483646 h 328"/>
              <a:gd name="T12" fmla="*/ 2147483646 w 340"/>
              <a:gd name="T13" fmla="*/ 2147483646 h 328"/>
              <a:gd name="T14" fmla="*/ 2147483646 w 340"/>
              <a:gd name="T15" fmla="*/ 2147483646 h 328"/>
              <a:gd name="T16" fmla="*/ 2147483646 w 340"/>
              <a:gd name="T17" fmla="*/ 2147483646 h 328"/>
              <a:gd name="T18" fmla="*/ 2147483646 w 340"/>
              <a:gd name="T19" fmla="*/ 2147483646 h 328"/>
              <a:gd name="T20" fmla="*/ 2147483646 w 340"/>
              <a:gd name="T21" fmla="*/ 2147483646 h 328"/>
              <a:gd name="T22" fmla="*/ 2147483646 w 340"/>
              <a:gd name="T23" fmla="*/ 2147483646 h 328"/>
              <a:gd name="T24" fmla="*/ 2147483646 w 340"/>
              <a:gd name="T25" fmla="*/ 2147483646 h 328"/>
              <a:gd name="T26" fmla="*/ 2147483646 w 340"/>
              <a:gd name="T27" fmla="*/ 2147483646 h 328"/>
              <a:gd name="T28" fmla="*/ 2147483646 w 340"/>
              <a:gd name="T29" fmla="*/ 2147483646 h 328"/>
              <a:gd name="T30" fmla="*/ 2147483646 w 340"/>
              <a:gd name="T31" fmla="*/ 2147483646 h 328"/>
              <a:gd name="T32" fmla="*/ 2147483646 w 340"/>
              <a:gd name="T33" fmla="*/ 2147483646 h 328"/>
              <a:gd name="T34" fmla="*/ 2147483646 w 340"/>
              <a:gd name="T35" fmla="*/ 2147483646 h 328"/>
              <a:gd name="T36" fmla="*/ 2147483646 w 340"/>
              <a:gd name="T37" fmla="*/ 2147483646 h 328"/>
              <a:gd name="T38" fmla="*/ 2147483646 w 340"/>
              <a:gd name="T39" fmla="*/ 2147483646 h 328"/>
              <a:gd name="T40" fmla="*/ 2147483646 w 340"/>
              <a:gd name="T41" fmla="*/ 2147483646 h 328"/>
              <a:gd name="T42" fmla="*/ 2147483646 w 340"/>
              <a:gd name="T43" fmla="*/ 2147483646 h 328"/>
              <a:gd name="T44" fmla="*/ 2147483646 w 340"/>
              <a:gd name="T45" fmla="*/ 2147483646 h 328"/>
              <a:gd name="T46" fmla="*/ 2147483646 w 340"/>
              <a:gd name="T47" fmla="*/ 2147483646 h 328"/>
              <a:gd name="T48" fmla="*/ 2147483646 w 340"/>
              <a:gd name="T49" fmla="*/ 2147483646 h 328"/>
              <a:gd name="T50" fmla="*/ 2147483646 w 340"/>
              <a:gd name="T51" fmla="*/ 2147483646 h 328"/>
              <a:gd name="T52" fmla="*/ 2147483646 w 340"/>
              <a:gd name="T53" fmla="*/ 2147483646 h 328"/>
              <a:gd name="T54" fmla="*/ 2147483646 w 340"/>
              <a:gd name="T55" fmla="*/ 2147483646 h 328"/>
              <a:gd name="T56" fmla="*/ 2147483646 w 340"/>
              <a:gd name="T57" fmla="*/ 2147483646 h 328"/>
              <a:gd name="T58" fmla="*/ 2147483646 w 340"/>
              <a:gd name="T59" fmla="*/ 2147483646 h 328"/>
              <a:gd name="T60" fmla="*/ 2147483646 w 340"/>
              <a:gd name="T61" fmla="*/ 2147483646 h 328"/>
              <a:gd name="T62" fmla="*/ 2147483646 w 340"/>
              <a:gd name="T63" fmla="*/ 2147483646 h 328"/>
              <a:gd name="T64" fmla="*/ 0 w 340"/>
              <a:gd name="T65" fmla="*/ 2147483646 h 328"/>
              <a:gd name="T66" fmla="*/ 2147483646 w 340"/>
              <a:gd name="T67" fmla="*/ 0 h 328"/>
              <a:gd name="T68" fmla="*/ 2147483646 w 340"/>
              <a:gd name="T69" fmla="*/ 2147483646 h 328"/>
              <a:gd name="T70" fmla="*/ 2147483646 w 340"/>
              <a:gd name="T71" fmla="*/ 2147483646 h 328"/>
              <a:gd name="T72" fmla="*/ 2147483646 w 340"/>
              <a:gd name="T73" fmla="*/ 2147483646 h 328"/>
              <a:gd name="T74" fmla="*/ 2147483646 w 340"/>
              <a:gd name="T75" fmla="*/ 2147483646 h 328"/>
              <a:gd name="T76" fmla="*/ 2147483646 w 340"/>
              <a:gd name="T77" fmla="*/ 2147483646 h 328"/>
              <a:gd name="T78" fmla="*/ 2147483646 w 340"/>
              <a:gd name="T79" fmla="*/ 2147483646 h 328"/>
              <a:gd name="T80" fmla="*/ 2147483646 w 340"/>
              <a:gd name="T81" fmla="*/ 2147483646 h 328"/>
              <a:gd name="T82" fmla="*/ 2147483646 w 340"/>
              <a:gd name="T83" fmla="*/ 2147483646 h 328"/>
              <a:gd name="T84" fmla="*/ 2147483646 w 340"/>
              <a:gd name="T85" fmla="*/ 2147483646 h 328"/>
              <a:gd name="T86" fmla="*/ 2147483646 w 340"/>
              <a:gd name="T87" fmla="*/ 2147483646 h 328"/>
              <a:gd name="T88" fmla="*/ 2147483646 w 340"/>
              <a:gd name="T89" fmla="*/ 2147483646 h 328"/>
              <a:gd name="T90" fmla="*/ 2147483646 w 340"/>
              <a:gd name="T91" fmla="*/ 2147483646 h 328"/>
              <a:gd name="T92" fmla="*/ 2147483646 w 340"/>
              <a:gd name="T93" fmla="*/ 2147483646 h 328"/>
              <a:gd name="T94" fmla="*/ 2147483646 w 340"/>
              <a:gd name="T95" fmla="*/ 2147483646 h 328"/>
              <a:gd name="T96" fmla="*/ 2147483646 w 340"/>
              <a:gd name="T97" fmla="*/ 2147483646 h 328"/>
              <a:gd name="T98" fmla="*/ 2147483646 w 340"/>
              <a:gd name="T99" fmla="*/ 2147483646 h 328"/>
              <a:gd name="T100" fmla="*/ 2147483646 w 340"/>
              <a:gd name="T101" fmla="*/ 2147483646 h 328"/>
              <a:gd name="T102" fmla="*/ 2147483646 w 340"/>
              <a:gd name="T103" fmla="*/ 2147483646 h 328"/>
              <a:gd name="T104" fmla="*/ 2147483646 w 340"/>
              <a:gd name="T105" fmla="*/ 2147483646 h 328"/>
              <a:gd name="T106" fmla="*/ 2147483646 w 340"/>
              <a:gd name="T107" fmla="*/ 2147483646 h 328"/>
              <a:gd name="T108" fmla="*/ 2147483646 w 340"/>
              <a:gd name="T109" fmla="*/ 2147483646 h 328"/>
              <a:gd name="T110" fmla="*/ 2147483646 w 340"/>
              <a:gd name="T111" fmla="*/ 2147483646 h 328"/>
              <a:gd name="T112" fmla="*/ 2147483646 w 340"/>
              <a:gd name="T113" fmla="*/ 2147483646 h 32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40" h="328">
                <a:moveTo>
                  <a:pt x="220" y="272"/>
                </a:moveTo>
                <a:cubicBezTo>
                  <a:pt x="220" y="150"/>
                  <a:pt x="220" y="150"/>
                  <a:pt x="220" y="150"/>
                </a:cubicBezTo>
                <a:cubicBezTo>
                  <a:pt x="291" y="139"/>
                  <a:pt x="291" y="139"/>
                  <a:pt x="291" y="139"/>
                </a:cubicBezTo>
                <a:cubicBezTo>
                  <a:pt x="280" y="78"/>
                  <a:pt x="227" y="32"/>
                  <a:pt x="163" y="32"/>
                </a:cubicBezTo>
                <a:cubicBezTo>
                  <a:pt x="91" y="32"/>
                  <a:pt x="32" y="91"/>
                  <a:pt x="32" y="163"/>
                </a:cubicBezTo>
                <a:cubicBezTo>
                  <a:pt x="32" y="235"/>
                  <a:pt x="91" y="294"/>
                  <a:pt x="163" y="294"/>
                </a:cubicBezTo>
                <a:cubicBezTo>
                  <a:pt x="170" y="294"/>
                  <a:pt x="177" y="293"/>
                  <a:pt x="184" y="292"/>
                </a:cubicBezTo>
                <a:cubicBezTo>
                  <a:pt x="189" y="283"/>
                  <a:pt x="198" y="276"/>
                  <a:pt x="210" y="273"/>
                </a:cubicBezTo>
                <a:cubicBezTo>
                  <a:pt x="213" y="273"/>
                  <a:pt x="217" y="272"/>
                  <a:pt x="220" y="272"/>
                </a:cubicBezTo>
                <a:close/>
                <a:moveTo>
                  <a:pt x="187" y="43"/>
                </a:moveTo>
                <a:cubicBezTo>
                  <a:pt x="173" y="104"/>
                  <a:pt x="173" y="104"/>
                  <a:pt x="173" y="104"/>
                </a:cubicBezTo>
                <a:cubicBezTo>
                  <a:pt x="159" y="104"/>
                  <a:pt x="159" y="104"/>
                  <a:pt x="159" y="104"/>
                </a:cubicBezTo>
                <a:cubicBezTo>
                  <a:pt x="149" y="43"/>
                  <a:pt x="149" y="43"/>
                  <a:pt x="149" y="43"/>
                </a:cubicBezTo>
                <a:cubicBezTo>
                  <a:pt x="164" y="36"/>
                  <a:pt x="187" y="43"/>
                  <a:pt x="187" y="43"/>
                </a:cubicBezTo>
                <a:close/>
                <a:moveTo>
                  <a:pt x="163" y="212"/>
                </a:moveTo>
                <a:cubicBezTo>
                  <a:pt x="136" y="212"/>
                  <a:pt x="114" y="190"/>
                  <a:pt x="114" y="163"/>
                </a:cubicBezTo>
                <a:cubicBezTo>
                  <a:pt x="114" y="136"/>
                  <a:pt x="136" y="114"/>
                  <a:pt x="163" y="114"/>
                </a:cubicBezTo>
                <a:cubicBezTo>
                  <a:pt x="190" y="114"/>
                  <a:pt x="212" y="136"/>
                  <a:pt x="212" y="163"/>
                </a:cubicBezTo>
                <a:cubicBezTo>
                  <a:pt x="212" y="190"/>
                  <a:pt x="190" y="212"/>
                  <a:pt x="163" y="212"/>
                </a:cubicBezTo>
                <a:close/>
                <a:moveTo>
                  <a:pt x="163" y="126"/>
                </a:moveTo>
                <a:cubicBezTo>
                  <a:pt x="143" y="126"/>
                  <a:pt x="126" y="143"/>
                  <a:pt x="126" y="163"/>
                </a:cubicBezTo>
                <a:cubicBezTo>
                  <a:pt x="126" y="183"/>
                  <a:pt x="143" y="200"/>
                  <a:pt x="163" y="200"/>
                </a:cubicBezTo>
                <a:cubicBezTo>
                  <a:pt x="183" y="200"/>
                  <a:pt x="200" y="183"/>
                  <a:pt x="200" y="163"/>
                </a:cubicBezTo>
                <a:cubicBezTo>
                  <a:pt x="200" y="143"/>
                  <a:pt x="183" y="126"/>
                  <a:pt x="163" y="126"/>
                </a:cubicBezTo>
                <a:close/>
                <a:moveTo>
                  <a:pt x="163" y="189"/>
                </a:moveTo>
                <a:cubicBezTo>
                  <a:pt x="148" y="189"/>
                  <a:pt x="137" y="178"/>
                  <a:pt x="137" y="163"/>
                </a:cubicBezTo>
                <a:cubicBezTo>
                  <a:pt x="137" y="148"/>
                  <a:pt x="148" y="137"/>
                  <a:pt x="163" y="137"/>
                </a:cubicBezTo>
                <a:cubicBezTo>
                  <a:pt x="178" y="137"/>
                  <a:pt x="189" y="148"/>
                  <a:pt x="189" y="163"/>
                </a:cubicBezTo>
                <a:cubicBezTo>
                  <a:pt x="189" y="178"/>
                  <a:pt x="178" y="189"/>
                  <a:pt x="163" y="189"/>
                </a:cubicBezTo>
                <a:close/>
                <a:moveTo>
                  <a:pt x="180" y="315"/>
                </a:moveTo>
                <a:cubicBezTo>
                  <a:pt x="180" y="318"/>
                  <a:pt x="182" y="321"/>
                  <a:pt x="184" y="324"/>
                </a:cubicBezTo>
                <a:cubicBezTo>
                  <a:pt x="177" y="325"/>
                  <a:pt x="170" y="326"/>
                  <a:pt x="163" y="326"/>
                </a:cubicBezTo>
                <a:cubicBezTo>
                  <a:pt x="73" y="326"/>
                  <a:pt x="0" y="253"/>
                  <a:pt x="0" y="163"/>
                </a:cubicBezTo>
                <a:cubicBezTo>
                  <a:pt x="0" y="73"/>
                  <a:pt x="73" y="0"/>
                  <a:pt x="163" y="0"/>
                </a:cubicBezTo>
                <a:cubicBezTo>
                  <a:pt x="243" y="0"/>
                  <a:pt x="309" y="58"/>
                  <a:pt x="323" y="134"/>
                </a:cubicBezTo>
                <a:cubicBezTo>
                  <a:pt x="307" y="136"/>
                  <a:pt x="307" y="136"/>
                  <a:pt x="307" y="136"/>
                </a:cubicBezTo>
                <a:cubicBezTo>
                  <a:pt x="294" y="68"/>
                  <a:pt x="235" y="16"/>
                  <a:pt x="163" y="16"/>
                </a:cubicBezTo>
                <a:cubicBezTo>
                  <a:pt x="82" y="16"/>
                  <a:pt x="16" y="82"/>
                  <a:pt x="16" y="163"/>
                </a:cubicBezTo>
                <a:cubicBezTo>
                  <a:pt x="16" y="244"/>
                  <a:pt x="82" y="310"/>
                  <a:pt x="163" y="310"/>
                </a:cubicBezTo>
                <a:cubicBezTo>
                  <a:pt x="168" y="310"/>
                  <a:pt x="174" y="309"/>
                  <a:pt x="179" y="309"/>
                </a:cubicBezTo>
                <a:cubicBezTo>
                  <a:pt x="179" y="311"/>
                  <a:pt x="179" y="313"/>
                  <a:pt x="180" y="315"/>
                </a:cubicBezTo>
                <a:close/>
                <a:moveTo>
                  <a:pt x="340" y="142"/>
                </a:moveTo>
                <a:cubicBezTo>
                  <a:pt x="340" y="283"/>
                  <a:pt x="340" y="283"/>
                  <a:pt x="340" y="283"/>
                </a:cubicBezTo>
                <a:cubicBezTo>
                  <a:pt x="340" y="295"/>
                  <a:pt x="331" y="304"/>
                  <a:pt x="317" y="308"/>
                </a:cubicBezTo>
                <a:cubicBezTo>
                  <a:pt x="302" y="311"/>
                  <a:pt x="288" y="305"/>
                  <a:pt x="285" y="294"/>
                </a:cubicBezTo>
                <a:cubicBezTo>
                  <a:pt x="282" y="282"/>
                  <a:pt x="292" y="270"/>
                  <a:pt x="307" y="266"/>
                </a:cubicBezTo>
                <a:cubicBezTo>
                  <a:pt x="314" y="265"/>
                  <a:pt x="320" y="265"/>
                  <a:pt x="326" y="267"/>
                </a:cubicBezTo>
                <a:cubicBezTo>
                  <a:pt x="326" y="182"/>
                  <a:pt x="326" y="182"/>
                  <a:pt x="326" y="182"/>
                </a:cubicBezTo>
                <a:cubicBezTo>
                  <a:pt x="250" y="196"/>
                  <a:pt x="250" y="196"/>
                  <a:pt x="250" y="196"/>
                </a:cubicBezTo>
                <a:cubicBezTo>
                  <a:pt x="249" y="302"/>
                  <a:pt x="249" y="302"/>
                  <a:pt x="249" y="302"/>
                </a:cubicBezTo>
                <a:cubicBezTo>
                  <a:pt x="249" y="302"/>
                  <a:pt x="249" y="302"/>
                  <a:pt x="249" y="302"/>
                </a:cubicBezTo>
                <a:cubicBezTo>
                  <a:pt x="249" y="312"/>
                  <a:pt x="240" y="321"/>
                  <a:pt x="227" y="325"/>
                </a:cubicBezTo>
                <a:cubicBezTo>
                  <a:pt x="212" y="328"/>
                  <a:pt x="197" y="321"/>
                  <a:pt x="195" y="311"/>
                </a:cubicBezTo>
                <a:cubicBezTo>
                  <a:pt x="192" y="300"/>
                  <a:pt x="202" y="287"/>
                  <a:pt x="217" y="284"/>
                </a:cubicBezTo>
                <a:cubicBezTo>
                  <a:pt x="224" y="282"/>
                  <a:pt x="230" y="282"/>
                  <a:pt x="235" y="284"/>
                </a:cubicBezTo>
                <a:cubicBezTo>
                  <a:pt x="235" y="159"/>
                  <a:pt x="235" y="159"/>
                  <a:pt x="235" y="159"/>
                </a:cubicBezTo>
                <a:lnTo>
                  <a:pt x="340" y="14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chemeClr val="bg1"/>
              </a:solidFill>
              <a:latin typeface="Segoe UI"/>
              <a:ea typeface="微软雅黑"/>
            </a:endParaRPr>
          </a:p>
        </p:txBody>
      </p:sp>
      <p:sp>
        <p:nvSpPr>
          <p:cNvPr id="45" name="KSO_Shape">
            <a:extLst>
              <a:ext uri="{FF2B5EF4-FFF2-40B4-BE49-F238E27FC236}">
                <a16:creationId xmlns="" xmlns:a16="http://schemas.microsoft.com/office/drawing/2014/main" id="{863B60CC-21A4-DA48-85DB-3366EEC66D35}"/>
              </a:ext>
            </a:extLst>
          </p:cNvPr>
          <p:cNvSpPr>
            <a:spLocks noChangeAspect="1"/>
          </p:cNvSpPr>
          <p:nvPr/>
        </p:nvSpPr>
        <p:spPr bwMode="auto">
          <a:xfrm>
            <a:off x="1531938" y="3181350"/>
            <a:ext cx="933450" cy="885825"/>
          </a:xfrm>
          <a:custGeom>
            <a:avLst/>
            <a:gdLst>
              <a:gd name="T0" fmla="*/ 0 w 2262188"/>
              <a:gd name="T1" fmla="*/ 0 h 2241550"/>
              <a:gd name="T2" fmla="*/ 0 w 2262188"/>
              <a:gd name="T3" fmla="*/ 0 h 2241550"/>
              <a:gd name="T4" fmla="*/ 0 w 2262188"/>
              <a:gd name="T5" fmla="*/ 0 h 2241550"/>
              <a:gd name="T6" fmla="*/ 0 w 2262188"/>
              <a:gd name="T7" fmla="*/ 0 h 2241550"/>
              <a:gd name="T8" fmla="*/ 0 w 2262188"/>
              <a:gd name="T9" fmla="*/ 0 h 2241550"/>
              <a:gd name="T10" fmla="*/ 0 w 2262188"/>
              <a:gd name="T11" fmla="*/ 0 h 2241550"/>
              <a:gd name="T12" fmla="*/ 0 w 2262188"/>
              <a:gd name="T13" fmla="*/ 0 h 2241550"/>
              <a:gd name="T14" fmla="*/ 0 w 2262188"/>
              <a:gd name="T15" fmla="*/ 0 h 2241550"/>
              <a:gd name="T16" fmla="*/ 0 w 2262188"/>
              <a:gd name="T17" fmla="*/ 0 h 2241550"/>
              <a:gd name="T18" fmla="*/ 0 w 2262188"/>
              <a:gd name="T19" fmla="*/ 0 h 2241550"/>
              <a:gd name="T20" fmla="*/ 0 w 2262188"/>
              <a:gd name="T21" fmla="*/ 0 h 2241550"/>
              <a:gd name="T22" fmla="*/ 0 w 2262188"/>
              <a:gd name="T23" fmla="*/ 0 h 2241550"/>
              <a:gd name="T24" fmla="*/ 0 w 2262188"/>
              <a:gd name="T25" fmla="*/ 0 h 2241550"/>
              <a:gd name="T26" fmla="*/ 0 w 2262188"/>
              <a:gd name="T27" fmla="*/ 0 h 2241550"/>
              <a:gd name="T28" fmla="*/ 0 w 2262188"/>
              <a:gd name="T29" fmla="*/ 0 h 2241550"/>
              <a:gd name="T30" fmla="*/ 0 w 2262188"/>
              <a:gd name="T31" fmla="*/ 0 h 2241550"/>
              <a:gd name="T32" fmla="*/ 0 w 2262188"/>
              <a:gd name="T33" fmla="*/ 0 h 2241550"/>
              <a:gd name="T34" fmla="*/ 0 w 2262188"/>
              <a:gd name="T35" fmla="*/ 0 h 2241550"/>
              <a:gd name="T36" fmla="*/ 0 w 2262188"/>
              <a:gd name="T37" fmla="*/ 0 h 2241550"/>
              <a:gd name="T38" fmla="*/ 0 w 2262188"/>
              <a:gd name="T39" fmla="*/ 0 h 2241550"/>
              <a:gd name="T40" fmla="*/ 0 w 2262188"/>
              <a:gd name="T41" fmla="*/ 0 h 2241550"/>
              <a:gd name="T42" fmla="*/ 0 w 2262188"/>
              <a:gd name="T43" fmla="*/ 0 h 2241550"/>
              <a:gd name="T44" fmla="*/ 0 w 2262188"/>
              <a:gd name="T45" fmla="*/ 0 h 2241550"/>
              <a:gd name="T46" fmla="*/ 0 w 2262188"/>
              <a:gd name="T47" fmla="*/ 0 h 2241550"/>
              <a:gd name="T48" fmla="*/ 0 w 2262188"/>
              <a:gd name="T49" fmla="*/ 0 h 2241550"/>
              <a:gd name="T50" fmla="*/ 0 w 2262188"/>
              <a:gd name="T51" fmla="*/ 0 h 2241550"/>
              <a:gd name="T52" fmla="*/ 0 w 2262188"/>
              <a:gd name="T53" fmla="*/ 0 h 2241550"/>
              <a:gd name="T54" fmla="*/ 0 w 2262188"/>
              <a:gd name="T55" fmla="*/ 0 h 2241550"/>
              <a:gd name="T56" fmla="*/ 0 w 2262188"/>
              <a:gd name="T57" fmla="*/ 0 h 2241550"/>
              <a:gd name="T58" fmla="*/ 0 w 2262188"/>
              <a:gd name="T59" fmla="*/ 0 h 2241550"/>
              <a:gd name="T60" fmla="*/ 0 w 2262188"/>
              <a:gd name="T61" fmla="*/ 0 h 2241550"/>
              <a:gd name="T62" fmla="*/ 0 w 2262188"/>
              <a:gd name="T63" fmla="*/ 0 h 2241550"/>
              <a:gd name="T64" fmla="*/ 0 w 2262188"/>
              <a:gd name="T65" fmla="*/ 0 h 2241550"/>
              <a:gd name="T66" fmla="*/ 0 w 2262188"/>
              <a:gd name="T67" fmla="*/ 0 h 2241550"/>
              <a:gd name="T68" fmla="*/ 0 w 2262188"/>
              <a:gd name="T69" fmla="*/ 0 h 2241550"/>
              <a:gd name="T70" fmla="*/ 0 w 2262188"/>
              <a:gd name="T71" fmla="*/ 0 h 2241550"/>
              <a:gd name="T72" fmla="*/ 0 w 2262188"/>
              <a:gd name="T73" fmla="*/ 0 h 2241550"/>
              <a:gd name="T74" fmla="*/ 0 w 2262188"/>
              <a:gd name="T75" fmla="*/ 0 h 2241550"/>
              <a:gd name="T76" fmla="*/ 0 w 2262188"/>
              <a:gd name="T77" fmla="*/ 0 h 2241550"/>
              <a:gd name="T78" fmla="*/ 0 w 2262188"/>
              <a:gd name="T79" fmla="*/ 0 h 2241550"/>
              <a:gd name="T80" fmla="*/ 0 w 2262188"/>
              <a:gd name="T81" fmla="*/ 0 h 2241550"/>
              <a:gd name="T82" fmla="*/ 0 w 2262188"/>
              <a:gd name="T83" fmla="*/ 0 h 2241550"/>
              <a:gd name="T84" fmla="*/ 0 w 2262188"/>
              <a:gd name="T85" fmla="*/ 0 h 2241550"/>
              <a:gd name="T86" fmla="*/ 0 w 2262188"/>
              <a:gd name="T87" fmla="*/ 0 h 2241550"/>
              <a:gd name="T88" fmla="*/ 0 w 2262188"/>
              <a:gd name="T89" fmla="*/ 0 h 2241550"/>
              <a:gd name="T90" fmla="*/ 0 w 2262188"/>
              <a:gd name="T91" fmla="*/ 0 h 2241550"/>
              <a:gd name="T92" fmla="*/ 0 w 2262188"/>
              <a:gd name="T93" fmla="*/ 0 h 2241550"/>
              <a:gd name="T94" fmla="*/ 0 w 2262188"/>
              <a:gd name="T95" fmla="*/ 0 h 2241550"/>
              <a:gd name="T96" fmla="*/ 0 w 2262188"/>
              <a:gd name="T97" fmla="*/ 0 h 2241550"/>
              <a:gd name="T98" fmla="*/ 0 w 2262188"/>
              <a:gd name="T99" fmla="*/ 0 h 2241550"/>
              <a:gd name="T100" fmla="*/ 0 w 2262188"/>
              <a:gd name="T101" fmla="*/ 0 h 2241550"/>
              <a:gd name="T102" fmla="*/ 0 w 2262188"/>
              <a:gd name="T103" fmla="*/ 0 h 2241550"/>
              <a:gd name="T104" fmla="*/ 0 w 2262188"/>
              <a:gd name="T105" fmla="*/ 0 h 2241550"/>
              <a:gd name="T106" fmla="*/ 0 w 2262188"/>
              <a:gd name="T107" fmla="*/ 0 h 2241550"/>
              <a:gd name="T108" fmla="*/ 0 w 2262188"/>
              <a:gd name="T109" fmla="*/ 0 h 224155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262188" h="2241550">
                <a:moveTo>
                  <a:pt x="1920875" y="1898650"/>
                </a:moveTo>
                <a:lnTo>
                  <a:pt x="1920875" y="1901598"/>
                </a:lnTo>
                <a:lnTo>
                  <a:pt x="1920875" y="1977571"/>
                </a:lnTo>
                <a:lnTo>
                  <a:pt x="1431239" y="2241550"/>
                </a:lnTo>
                <a:lnTo>
                  <a:pt x="966787" y="2131332"/>
                </a:lnTo>
                <a:lnTo>
                  <a:pt x="966787" y="2047648"/>
                </a:lnTo>
                <a:lnTo>
                  <a:pt x="1420802" y="2155372"/>
                </a:lnTo>
                <a:lnTo>
                  <a:pt x="1437365" y="2159227"/>
                </a:lnTo>
                <a:lnTo>
                  <a:pt x="1452113" y="2151289"/>
                </a:lnTo>
                <a:lnTo>
                  <a:pt x="1920875" y="1898650"/>
                </a:lnTo>
                <a:close/>
                <a:moveTo>
                  <a:pt x="0" y="1817688"/>
                </a:moveTo>
                <a:lnTo>
                  <a:pt x="463550" y="1928451"/>
                </a:lnTo>
                <a:lnTo>
                  <a:pt x="463550" y="2012951"/>
                </a:lnTo>
                <a:lnTo>
                  <a:pt x="0" y="1901959"/>
                </a:lnTo>
                <a:lnTo>
                  <a:pt x="0" y="1848519"/>
                </a:lnTo>
                <a:lnTo>
                  <a:pt x="0" y="1817688"/>
                </a:lnTo>
                <a:close/>
                <a:moveTo>
                  <a:pt x="1920875" y="1770063"/>
                </a:moveTo>
                <a:lnTo>
                  <a:pt x="1920875" y="1772784"/>
                </a:lnTo>
                <a:lnTo>
                  <a:pt x="1920875" y="1848984"/>
                </a:lnTo>
                <a:lnTo>
                  <a:pt x="1431239" y="2112963"/>
                </a:lnTo>
                <a:lnTo>
                  <a:pt x="966787" y="2002745"/>
                </a:lnTo>
                <a:lnTo>
                  <a:pt x="966787" y="1919061"/>
                </a:lnTo>
                <a:lnTo>
                  <a:pt x="1420802" y="2026784"/>
                </a:lnTo>
                <a:lnTo>
                  <a:pt x="1437365" y="2030867"/>
                </a:lnTo>
                <a:lnTo>
                  <a:pt x="1452113" y="2022702"/>
                </a:lnTo>
                <a:lnTo>
                  <a:pt x="1920875" y="1770063"/>
                </a:lnTo>
                <a:close/>
                <a:moveTo>
                  <a:pt x="0" y="1689100"/>
                </a:moveTo>
                <a:lnTo>
                  <a:pt x="463550" y="1799189"/>
                </a:lnTo>
                <a:lnTo>
                  <a:pt x="463550" y="1882775"/>
                </a:lnTo>
                <a:lnTo>
                  <a:pt x="0" y="1772460"/>
                </a:lnTo>
                <a:lnTo>
                  <a:pt x="0" y="1719680"/>
                </a:lnTo>
                <a:lnTo>
                  <a:pt x="0" y="1689100"/>
                </a:lnTo>
                <a:close/>
                <a:moveTo>
                  <a:pt x="1920875" y="1643063"/>
                </a:moveTo>
                <a:lnTo>
                  <a:pt x="1920875" y="1646009"/>
                </a:lnTo>
                <a:lnTo>
                  <a:pt x="1920875" y="1721932"/>
                </a:lnTo>
                <a:lnTo>
                  <a:pt x="1431239" y="1985963"/>
                </a:lnTo>
                <a:lnTo>
                  <a:pt x="966787" y="1875591"/>
                </a:lnTo>
                <a:lnTo>
                  <a:pt x="966787" y="1791963"/>
                </a:lnTo>
                <a:lnTo>
                  <a:pt x="1420802" y="1899841"/>
                </a:lnTo>
                <a:lnTo>
                  <a:pt x="1437365" y="1903694"/>
                </a:lnTo>
                <a:lnTo>
                  <a:pt x="1452113" y="1895762"/>
                </a:lnTo>
                <a:lnTo>
                  <a:pt x="1920875" y="1643063"/>
                </a:lnTo>
                <a:close/>
                <a:moveTo>
                  <a:pt x="0" y="1562100"/>
                </a:moveTo>
                <a:lnTo>
                  <a:pt x="463550" y="1672189"/>
                </a:lnTo>
                <a:lnTo>
                  <a:pt x="463550" y="1755775"/>
                </a:lnTo>
                <a:lnTo>
                  <a:pt x="0" y="1645686"/>
                </a:lnTo>
                <a:lnTo>
                  <a:pt x="0" y="1592907"/>
                </a:lnTo>
                <a:lnTo>
                  <a:pt x="0" y="1562100"/>
                </a:lnTo>
                <a:close/>
                <a:moveTo>
                  <a:pt x="1920875" y="1520825"/>
                </a:moveTo>
                <a:lnTo>
                  <a:pt x="1920875" y="1523996"/>
                </a:lnTo>
                <a:lnTo>
                  <a:pt x="1920875" y="1599869"/>
                </a:lnTo>
                <a:lnTo>
                  <a:pt x="1431239" y="1863725"/>
                </a:lnTo>
                <a:lnTo>
                  <a:pt x="966787" y="1753426"/>
                </a:lnTo>
                <a:lnTo>
                  <a:pt x="966787" y="1669853"/>
                </a:lnTo>
                <a:lnTo>
                  <a:pt x="1420802" y="1777660"/>
                </a:lnTo>
                <a:lnTo>
                  <a:pt x="1437365" y="1781511"/>
                </a:lnTo>
                <a:lnTo>
                  <a:pt x="1452113" y="1773584"/>
                </a:lnTo>
                <a:lnTo>
                  <a:pt x="1920875" y="1520825"/>
                </a:lnTo>
                <a:close/>
                <a:moveTo>
                  <a:pt x="0" y="1439863"/>
                </a:moveTo>
                <a:lnTo>
                  <a:pt x="463550" y="1549725"/>
                </a:lnTo>
                <a:lnTo>
                  <a:pt x="463550" y="1633538"/>
                </a:lnTo>
                <a:lnTo>
                  <a:pt x="0" y="1523223"/>
                </a:lnTo>
                <a:lnTo>
                  <a:pt x="0" y="1470217"/>
                </a:lnTo>
                <a:lnTo>
                  <a:pt x="0" y="1439863"/>
                </a:lnTo>
                <a:close/>
                <a:moveTo>
                  <a:pt x="1474701" y="1365250"/>
                </a:moveTo>
                <a:lnTo>
                  <a:pt x="1920875" y="1470932"/>
                </a:lnTo>
                <a:lnTo>
                  <a:pt x="1430878" y="1735138"/>
                </a:lnTo>
                <a:lnTo>
                  <a:pt x="984250" y="1629229"/>
                </a:lnTo>
                <a:lnTo>
                  <a:pt x="1044194" y="1597025"/>
                </a:lnTo>
                <a:lnTo>
                  <a:pt x="1304860" y="1658938"/>
                </a:lnTo>
                <a:lnTo>
                  <a:pt x="1305314" y="1658258"/>
                </a:lnTo>
                <a:lnTo>
                  <a:pt x="1309401" y="1656217"/>
                </a:lnTo>
                <a:lnTo>
                  <a:pt x="1313942" y="1654402"/>
                </a:lnTo>
                <a:lnTo>
                  <a:pt x="1318483" y="1652588"/>
                </a:lnTo>
                <a:lnTo>
                  <a:pt x="1323479" y="1651227"/>
                </a:lnTo>
                <a:lnTo>
                  <a:pt x="1328474" y="1649640"/>
                </a:lnTo>
                <a:lnTo>
                  <a:pt x="1333924" y="1648052"/>
                </a:lnTo>
                <a:lnTo>
                  <a:pt x="1339373" y="1646692"/>
                </a:lnTo>
                <a:lnTo>
                  <a:pt x="1345050" y="1645784"/>
                </a:lnTo>
                <a:lnTo>
                  <a:pt x="1350953" y="1644650"/>
                </a:lnTo>
                <a:lnTo>
                  <a:pt x="1357311" y="1643743"/>
                </a:lnTo>
                <a:lnTo>
                  <a:pt x="1369572" y="1642383"/>
                </a:lnTo>
                <a:lnTo>
                  <a:pt x="1382515" y="1641249"/>
                </a:lnTo>
                <a:lnTo>
                  <a:pt x="1395684" y="1641022"/>
                </a:lnTo>
                <a:lnTo>
                  <a:pt x="1403177" y="1641249"/>
                </a:lnTo>
                <a:lnTo>
                  <a:pt x="1410897" y="1641475"/>
                </a:lnTo>
                <a:lnTo>
                  <a:pt x="1418617" y="1642156"/>
                </a:lnTo>
                <a:lnTo>
                  <a:pt x="1426110" y="1642836"/>
                </a:lnTo>
                <a:lnTo>
                  <a:pt x="1433603" y="1643743"/>
                </a:lnTo>
                <a:lnTo>
                  <a:pt x="1441096" y="1644650"/>
                </a:lnTo>
                <a:lnTo>
                  <a:pt x="1448362" y="1646011"/>
                </a:lnTo>
                <a:lnTo>
                  <a:pt x="1455401" y="1647599"/>
                </a:lnTo>
                <a:lnTo>
                  <a:pt x="1460623" y="1648959"/>
                </a:lnTo>
                <a:lnTo>
                  <a:pt x="1707665" y="1516063"/>
                </a:lnTo>
                <a:lnTo>
                  <a:pt x="1701989" y="1514702"/>
                </a:lnTo>
                <a:lnTo>
                  <a:pt x="1693133" y="1512434"/>
                </a:lnTo>
                <a:lnTo>
                  <a:pt x="1685186" y="1509713"/>
                </a:lnTo>
                <a:lnTo>
                  <a:pt x="1677920" y="1506991"/>
                </a:lnTo>
                <a:lnTo>
                  <a:pt x="1671790" y="1503816"/>
                </a:lnTo>
                <a:lnTo>
                  <a:pt x="1666340" y="1500641"/>
                </a:lnTo>
                <a:lnTo>
                  <a:pt x="1664070" y="1499054"/>
                </a:lnTo>
                <a:lnTo>
                  <a:pt x="1662026" y="1497240"/>
                </a:lnTo>
                <a:lnTo>
                  <a:pt x="1659983" y="1495652"/>
                </a:lnTo>
                <a:lnTo>
                  <a:pt x="1658393" y="1493838"/>
                </a:lnTo>
                <a:lnTo>
                  <a:pt x="1657031" y="1492023"/>
                </a:lnTo>
                <a:lnTo>
                  <a:pt x="1655668" y="1490209"/>
                </a:lnTo>
                <a:lnTo>
                  <a:pt x="1654987" y="1488395"/>
                </a:lnTo>
                <a:lnTo>
                  <a:pt x="1654306" y="1486581"/>
                </a:lnTo>
                <a:lnTo>
                  <a:pt x="1653852" y="1484540"/>
                </a:lnTo>
                <a:lnTo>
                  <a:pt x="1653625" y="1482725"/>
                </a:lnTo>
                <a:lnTo>
                  <a:pt x="1653625" y="1480911"/>
                </a:lnTo>
                <a:lnTo>
                  <a:pt x="1654306" y="1479097"/>
                </a:lnTo>
                <a:lnTo>
                  <a:pt x="1654760" y="1477282"/>
                </a:lnTo>
                <a:lnTo>
                  <a:pt x="1655441" y="1475241"/>
                </a:lnTo>
                <a:lnTo>
                  <a:pt x="1656577" y="1473427"/>
                </a:lnTo>
                <a:lnTo>
                  <a:pt x="1658166" y="1471613"/>
                </a:lnTo>
                <a:lnTo>
                  <a:pt x="1659528" y="1469798"/>
                </a:lnTo>
                <a:lnTo>
                  <a:pt x="1661345" y="1467984"/>
                </a:lnTo>
                <a:lnTo>
                  <a:pt x="1663843" y="1466170"/>
                </a:lnTo>
                <a:lnTo>
                  <a:pt x="1666113" y="1464356"/>
                </a:lnTo>
                <a:lnTo>
                  <a:pt x="1668611" y="1462768"/>
                </a:lnTo>
                <a:lnTo>
                  <a:pt x="1671790" y="1461181"/>
                </a:lnTo>
                <a:lnTo>
                  <a:pt x="1675650" y="1459366"/>
                </a:lnTo>
                <a:lnTo>
                  <a:pt x="1414984" y="1397454"/>
                </a:lnTo>
                <a:lnTo>
                  <a:pt x="1474701" y="1365250"/>
                </a:lnTo>
                <a:close/>
                <a:moveTo>
                  <a:pt x="995838" y="1258888"/>
                </a:moveTo>
                <a:lnTo>
                  <a:pt x="1393825" y="1352349"/>
                </a:lnTo>
                <a:lnTo>
                  <a:pt x="918237" y="1608912"/>
                </a:lnTo>
                <a:lnTo>
                  <a:pt x="918237" y="2111376"/>
                </a:lnTo>
                <a:lnTo>
                  <a:pt x="512762" y="2014286"/>
                </a:lnTo>
                <a:lnTo>
                  <a:pt x="512762" y="1518854"/>
                </a:lnTo>
                <a:lnTo>
                  <a:pt x="995838" y="1258888"/>
                </a:lnTo>
                <a:close/>
                <a:moveTo>
                  <a:pt x="489738" y="1130300"/>
                </a:moveTo>
                <a:lnTo>
                  <a:pt x="935038" y="1236110"/>
                </a:lnTo>
                <a:lnTo>
                  <a:pt x="875408" y="1268353"/>
                </a:lnTo>
                <a:lnTo>
                  <a:pt x="610586" y="1205457"/>
                </a:lnTo>
                <a:lnTo>
                  <a:pt x="606959" y="1207501"/>
                </a:lnTo>
                <a:lnTo>
                  <a:pt x="603104" y="1209544"/>
                </a:lnTo>
                <a:lnTo>
                  <a:pt x="598796" y="1211588"/>
                </a:lnTo>
                <a:lnTo>
                  <a:pt x="594035" y="1213404"/>
                </a:lnTo>
                <a:lnTo>
                  <a:pt x="589274" y="1214994"/>
                </a:lnTo>
                <a:lnTo>
                  <a:pt x="584059" y="1216583"/>
                </a:lnTo>
                <a:lnTo>
                  <a:pt x="578617" y="1218172"/>
                </a:lnTo>
                <a:lnTo>
                  <a:pt x="573176" y="1219308"/>
                </a:lnTo>
                <a:lnTo>
                  <a:pt x="567281" y="1220443"/>
                </a:lnTo>
                <a:lnTo>
                  <a:pt x="561386" y="1221351"/>
                </a:lnTo>
                <a:lnTo>
                  <a:pt x="555491" y="1222487"/>
                </a:lnTo>
                <a:lnTo>
                  <a:pt x="543021" y="1223849"/>
                </a:lnTo>
                <a:lnTo>
                  <a:pt x="530097" y="1224530"/>
                </a:lnTo>
                <a:lnTo>
                  <a:pt x="516947" y="1224757"/>
                </a:lnTo>
                <a:lnTo>
                  <a:pt x="509464" y="1224757"/>
                </a:lnTo>
                <a:lnTo>
                  <a:pt x="501755" y="1224530"/>
                </a:lnTo>
                <a:lnTo>
                  <a:pt x="494046" y="1224076"/>
                </a:lnTo>
                <a:lnTo>
                  <a:pt x="486564" y="1223168"/>
                </a:lnTo>
                <a:lnTo>
                  <a:pt x="479082" y="1222487"/>
                </a:lnTo>
                <a:lnTo>
                  <a:pt x="471600" y="1221124"/>
                </a:lnTo>
                <a:lnTo>
                  <a:pt x="464345" y="1219989"/>
                </a:lnTo>
                <a:lnTo>
                  <a:pt x="457543" y="1218399"/>
                </a:lnTo>
                <a:lnTo>
                  <a:pt x="456409" y="1218172"/>
                </a:lnTo>
                <a:lnTo>
                  <a:pt x="209953" y="1351230"/>
                </a:lnTo>
                <a:lnTo>
                  <a:pt x="211086" y="1351684"/>
                </a:lnTo>
                <a:lnTo>
                  <a:pt x="219929" y="1353955"/>
                </a:lnTo>
                <a:lnTo>
                  <a:pt x="227864" y="1356452"/>
                </a:lnTo>
                <a:lnTo>
                  <a:pt x="235120" y="1359404"/>
                </a:lnTo>
                <a:lnTo>
                  <a:pt x="241241" y="1362356"/>
                </a:lnTo>
                <a:lnTo>
                  <a:pt x="246683" y="1365535"/>
                </a:lnTo>
                <a:lnTo>
                  <a:pt x="249177" y="1367351"/>
                </a:lnTo>
                <a:lnTo>
                  <a:pt x="251218" y="1368941"/>
                </a:lnTo>
                <a:lnTo>
                  <a:pt x="253031" y="1370757"/>
                </a:lnTo>
                <a:lnTo>
                  <a:pt x="254845" y="1372574"/>
                </a:lnTo>
                <a:lnTo>
                  <a:pt x="255979" y="1374390"/>
                </a:lnTo>
                <a:lnTo>
                  <a:pt x="257113" y="1376207"/>
                </a:lnTo>
                <a:lnTo>
                  <a:pt x="258019" y="1378023"/>
                </a:lnTo>
                <a:lnTo>
                  <a:pt x="258926" y="1379613"/>
                </a:lnTo>
                <a:lnTo>
                  <a:pt x="259153" y="1381429"/>
                </a:lnTo>
                <a:lnTo>
                  <a:pt x="259380" y="1383246"/>
                </a:lnTo>
                <a:lnTo>
                  <a:pt x="259153" y="1385289"/>
                </a:lnTo>
                <a:lnTo>
                  <a:pt x="258926" y="1387106"/>
                </a:lnTo>
                <a:lnTo>
                  <a:pt x="258473" y="1388922"/>
                </a:lnTo>
                <a:lnTo>
                  <a:pt x="257566" y="1390739"/>
                </a:lnTo>
                <a:lnTo>
                  <a:pt x="256206" y="1392555"/>
                </a:lnTo>
                <a:lnTo>
                  <a:pt x="255072" y="1394599"/>
                </a:lnTo>
                <a:lnTo>
                  <a:pt x="253485" y="1396415"/>
                </a:lnTo>
                <a:lnTo>
                  <a:pt x="251444" y="1398232"/>
                </a:lnTo>
                <a:lnTo>
                  <a:pt x="249404" y="1399821"/>
                </a:lnTo>
                <a:lnTo>
                  <a:pt x="246910" y="1401638"/>
                </a:lnTo>
                <a:lnTo>
                  <a:pt x="244189" y="1403454"/>
                </a:lnTo>
                <a:lnTo>
                  <a:pt x="241241" y="1405043"/>
                </a:lnTo>
                <a:lnTo>
                  <a:pt x="240561" y="1405498"/>
                </a:lnTo>
                <a:lnTo>
                  <a:pt x="504929" y="1468393"/>
                </a:lnTo>
                <a:lnTo>
                  <a:pt x="463891" y="1490418"/>
                </a:lnTo>
                <a:lnTo>
                  <a:pt x="463891" y="1504950"/>
                </a:lnTo>
                <a:lnTo>
                  <a:pt x="0" y="1394599"/>
                </a:lnTo>
                <a:lnTo>
                  <a:pt x="489738" y="1130300"/>
                </a:lnTo>
                <a:close/>
                <a:moveTo>
                  <a:pt x="341312" y="768350"/>
                </a:moveTo>
                <a:lnTo>
                  <a:pt x="810075" y="1021049"/>
                </a:lnTo>
                <a:lnTo>
                  <a:pt x="824823" y="1028755"/>
                </a:lnTo>
                <a:lnTo>
                  <a:pt x="841386" y="1024902"/>
                </a:lnTo>
                <a:lnTo>
                  <a:pt x="1295400" y="917250"/>
                </a:lnTo>
                <a:lnTo>
                  <a:pt x="1295400" y="1000879"/>
                </a:lnTo>
                <a:lnTo>
                  <a:pt x="830949" y="1111250"/>
                </a:lnTo>
                <a:lnTo>
                  <a:pt x="341312" y="847220"/>
                </a:lnTo>
                <a:lnTo>
                  <a:pt x="341312" y="771297"/>
                </a:lnTo>
                <a:lnTo>
                  <a:pt x="341312" y="768350"/>
                </a:lnTo>
                <a:close/>
                <a:moveTo>
                  <a:pt x="2262188" y="687389"/>
                </a:moveTo>
                <a:lnTo>
                  <a:pt x="2262188" y="717969"/>
                </a:lnTo>
                <a:lnTo>
                  <a:pt x="2262188" y="770974"/>
                </a:lnTo>
                <a:lnTo>
                  <a:pt x="1797050" y="881063"/>
                </a:lnTo>
                <a:lnTo>
                  <a:pt x="1797050" y="797477"/>
                </a:lnTo>
                <a:lnTo>
                  <a:pt x="2262188" y="687389"/>
                </a:lnTo>
                <a:close/>
                <a:moveTo>
                  <a:pt x="341312" y="639763"/>
                </a:moveTo>
                <a:lnTo>
                  <a:pt x="810075" y="892403"/>
                </a:lnTo>
                <a:lnTo>
                  <a:pt x="824823" y="900340"/>
                </a:lnTo>
                <a:lnTo>
                  <a:pt x="841386" y="896485"/>
                </a:lnTo>
                <a:lnTo>
                  <a:pt x="1295400" y="788762"/>
                </a:lnTo>
                <a:lnTo>
                  <a:pt x="1295400" y="872672"/>
                </a:lnTo>
                <a:lnTo>
                  <a:pt x="830949" y="982664"/>
                </a:lnTo>
                <a:lnTo>
                  <a:pt x="341312" y="718685"/>
                </a:lnTo>
                <a:lnTo>
                  <a:pt x="341312" y="642938"/>
                </a:lnTo>
                <a:lnTo>
                  <a:pt x="341312" y="639763"/>
                </a:lnTo>
                <a:close/>
                <a:moveTo>
                  <a:pt x="2262188" y="558801"/>
                </a:moveTo>
                <a:lnTo>
                  <a:pt x="2262188" y="589381"/>
                </a:lnTo>
                <a:lnTo>
                  <a:pt x="2262188" y="642613"/>
                </a:lnTo>
                <a:lnTo>
                  <a:pt x="1797050" y="752476"/>
                </a:lnTo>
                <a:lnTo>
                  <a:pt x="1797050" y="668663"/>
                </a:lnTo>
                <a:lnTo>
                  <a:pt x="2262188" y="558801"/>
                </a:lnTo>
                <a:close/>
                <a:moveTo>
                  <a:pt x="341312" y="511175"/>
                </a:moveTo>
                <a:lnTo>
                  <a:pt x="810075" y="763815"/>
                </a:lnTo>
                <a:lnTo>
                  <a:pt x="824823" y="771979"/>
                </a:lnTo>
                <a:lnTo>
                  <a:pt x="841386" y="768124"/>
                </a:lnTo>
                <a:lnTo>
                  <a:pt x="1295400" y="660174"/>
                </a:lnTo>
                <a:lnTo>
                  <a:pt x="1295400" y="744084"/>
                </a:lnTo>
                <a:lnTo>
                  <a:pt x="830949" y="854075"/>
                </a:lnTo>
                <a:lnTo>
                  <a:pt x="341312" y="590097"/>
                </a:lnTo>
                <a:lnTo>
                  <a:pt x="341312" y="514350"/>
                </a:lnTo>
                <a:lnTo>
                  <a:pt x="341312" y="511175"/>
                </a:lnTo>
                <a:close/>
                <a:moveTo>
                  <a:pt x="2262188" y="431801"/>
                </a:moveTo>
                <a:lnTo>
                  <a:pt x="2262188" y="462607"/>
                </a:lnTo>
                <a:lnTo>
                  <a:pt x="2262188" y="515613"/>
                </a:lnTo>
                <a:lnTo>
                  <a:pt x="1797050" y="625476"/>
                </a:lnTo>
                <a:lnTo>
                  <a:pt x="1797050" y="541889"/>
                </a:lnTo>
                <a:lnTo>
                  <a:pt x="2262188" y="431801"/>
                </a:lnTo>
                <a:close/>
                <a:moveTo>
                  <a:pt x="341312" y="390526"/>
                </a:moveTo>
                <a:lnTo>
                  <a:pt x="810075" y="643225"/>
                </a:lnTo>
                <a:lnTo>
                  <a:pt x="824823" y="651157"/>
                </a:lnTo>
                <a:lnTo>
                  <a:pt x="841386" y="647304"/>
                </a:lnTo>
                <a:lnTo>
                  <a:pt x="1295400" y="539652"/>
                </a:lnTo>
                <a:lnTo>
                  <a:pt x="1295400" y="623054"/>
                </a:lnTo>
                <a:lnTo>
                  <a:pt x="830949" y="733425"/>
                </a:lnTo>
                <a:lnTo>
                  <a:pt x="341312" y="469395"/>
                </a:lnTo>
                <a:lnTo>
                  <a:pt x="341312" y="393472"/>
                </a:lnTo>
                <a:lnTo>
                  <a:pt x="341312" y="390526"/>
                </a:lnTo>
                <a:close/>
                <a:moveTo>
                  <a:pt x="2262188" y="309564"/>
                </a:moveTo>
                <a:lnTo>
                  <a:pt x="2262188" y="340144"/>
                </a:lnTo>
                <a:lnTo>
                  <a:pt x="2262188" y="392923"/>
                </a:lnTo>
                <a:lnTo>
                  <a:pt x="1797050" y="503239"/>
                </a:lnTo>
                <a:lnTo>
                  <a:pt x="1797050" y="419426"/>
                </a:lnTo>
                <a:lnTo>
                  <a:pt x="2262188" y="309564"/>
                </a:lnTo>
                <a:close/>
                <a:moveTo>
                  <a:pt x="786730" y="233363"/>
                </a:moveTo>
                <a:lnTo>
                  <a:pt x="846346" y="265913"/>
                </a:lnTo>
                <a:lnTo>
                  <a:pt x="585896" y="328053"/>
                </a:lnTo>
                <a:lnTo>
                  <a:pt x="589976" y="329646"/>
                </a:lnTo>
                <a:lnTo>
                  <a:pt x="593149" y="331467"/>
                </a:lnTo>
                <a:lnTo>
                  <a:pt x="595643" y="333288"/>
                </a:lnTo>
                <a:lnTo>
                  <a:pt x="597909" y="334882"/>
                </a:lnTo>
                <a:lnTo>
                  <a:pt x="600403" y="336703"/>
                </a:lnTo>
                <a:lnTo>
                  <a:pt x="602216" y="338524"/>
                </a:lnTo>
                <a:lnTo>
                  <a:pt x="603576" y="340344"/>
                </a:lnTo>
                <a:lnTo>
                  <a:pt x="605163" y="342165"/>
                </a:lnTo>
                <a:lnTo>
                  <a:pt x="606296" y="344214"/>
                </a:lnTo>
                <a:lnTo>
                  <a:pt x="606976" y="346035"/>
                </a:lnTo>
                <a:lnTo>
                  <a:pt x="607430" y="347856"/>
                </a:lnTo>
                <a:lnTo>
                  <a:pt x="608110" y="349677"/>
                </a:lnTo>
                <a:lnTo>
                  <a:pt x="608110" y="351498"/>
                </a:lnTo>
                <a:lnTo>
                  <a:pt x="607883" y="353546"/>
                </a:lnTo>
                <a:lnTo>
                  <a:pt x="607430" y="355367"/>
                </a:lnTo>
                <a:lnTo>
                  <a:pt x="606750" y="357188"/>
                </a:lnTo>
                <a:lnTo>
                  <a:pt x="606070" y="359009"/>
                </a:lnTo>
                <a:lnTo>
                  <a:pt x="604710" y="360830"/>
                </a:lnTo>
                <a:lnTo>
                  <a:pt x="603350" y="362651"/>
                </a:lnTo>
                <a:lnTo>
                  <a:pt x="601536" y="364472"/>
                </a:lnTo>
                <a:lnTo>
                  <a:pt x="599723" y="366293"/>
                </a:lnTo>
                <a:lnTo>
                  <a:pt x="597683" y="367886"/>
                </a:lnTo>
                <a:lnTo>
                  <a:pt x="595416" y="369707"/>
                </a:lnTo>
                <a:lnTo>
                  <a:pt x="589976" y="372666"/>
                </a:lnTo>
                <a:lnTo>
                  <a:pt x="583855" y="375853"/>
                </a:lnTo>
                <a:lnTo>
                  <a:pt x="576602" y="378585"/>
                </a:lnTo>
                <a:lnTo>
                  <a:pt x="568668" y="381316"/>
                </a:lnTo>
                <a:lnTo>
                  <a:pt x="559828" y="383592"/>
                </a:lnTo>
                <a:lnTo>
                  <a:pt x="554161" y="384958"/>
                </a:lnTo>
                <a:lnTo>
                  <a:pt x="800558" y="518343"/>
                </a:lnTo>
                <a:lnTo>
                  <a:pt x="805998" y="517205"/>
                </a:lnTo>
                <a:lnTo>
                  <a:pt x="813025" y="515611"/>
                </a:lnTo>
                <a:lnTo>
                  <a:pt x="820278" y="514246"/>
                </a:lnTo>
                <a:lnTo>
                  <a:pt x="827759" y="513108"/>
                </a:lnTo>
                <a:lnTo>
                  <a:pt x="835239" y="512197"/>
                </a:lnTo>
                <a:lnTo>
                  <a:pt x="842719" y="511514"/>
                </a:lnTo>
                <a:lnTo>
                  <a:pt x="850426" y="510831"/>
                </a:lnTo>
                <a:lnTo>
                  <a:pt x="858133" y="510604"/>
                </a:lnTo>
                <a:lnTo>
                  <a:pt x="865614" y="510604"/>
                </a:lnTo>
                <a:lnTo>
                  <a:pt x="878761" y="510831"/>
                </a:lnTo>
                <a:lnTo>
                  <a:pt x="891681" y="511742"/>
                </a:lnTo>
                <a:lnTo>
                  <a:pt x="903922" y="513108"/>
                </a:lnTo>
                <a:lnTo>
                  <a:pt x="910269" y="514018"/>
                </a:lnTo>
                <a:lnTo>
                  <a:pt x="916162" y="515156"/>
                </a:lnTo>
                <a:lnTo>
                  <a:pt x="921829" y="516067"/>
                </a:lnTo>
                <a:lnTo>
                  <a:pt x="927269" y="517432"/>
                </a:lnTo>
                <a:lnTo>
                  <a:pt x="932710" y="519026"/>
                </a:lnTo>
                <a:lnTo>
                  <a:pt x="937696" y="520619"/>
                </a:lnTo>
                <a:lnTo>
                  <a:pt x="942683" y="521985"/>
                </a:lnTo>
                <a:lnTo>
                  <a:pt x="947217" y="523806"/>
                </a:lnTo>
                <a:lnTo>
                  <a:pt x="951750" y="525854"/>
                </a:lnTo>
                <a:lnTo>
                  <a:pt x="955604" y="528131"/>
                </a:lnTo>
                <a:lnTo>
                  <a:pt x="956284" y="528358"/>
                </a:lnTo>
                <a:lnTo>
                  <a:pt x="1216508" y="466218"/>
                </a:lnTo>
                <a:lnTo>
                  <a:pt x="1276350" y="498540"/>
                </a:lnTo>
                <a:lnTo>
                  <a:pt x="830479" y="604838"/>
                </a:lnTo>
                <a:lnTo>
                  <a:pt x="341312" y="339889"/>
                </a:lnTo>
                <a:lnTo>
                  <a:pt x="786730" y="233363"/>
                </a:lnTo>
                <a:close/>
                <a:moveTo>
                  <a:pt x="1266452" y="128588"/>
                </a:moveTo>
                <a:lnTo>
                  <a:pt x="1749425" y="388781"/>
                </a:lnTo>
                <a:lnTo>
                  <a:pt x="1749425" y="883986"/>
                </a:lnTo>
                <a:lnTo>
                  <a:pt x="1344073" y="981076"/>
                </a:lnTo>
                <a:lnTo>
                  <a:pt x="1343846" y="478612"/>
                </a:lnTo>
                <a:lnTo>
                  <a:pt x="868362" y="222276"/>
                </a:lnTo>
                <a:lnTo>
                  <a:pt x="1266452" y="128588"/>
                </a:lnTo>
                <a:close/>
                <a:moveTo>
                  <a:pt x="1772450" y="0"/>
                </a:moveTo>
                <a:lnTo>
                  <a:pt x="2262188" y="264139"/>
                </a:lnTo>
                <a:lnTo>
                  <a:pt x="1798297" y="374650"/>
                </a:lnTo>
                <a:lnTo>
                  <a:pt x="1798297" y="359900"/>
                </a:lnTo>
                <a:lnTo>
                  <a:pt x="1757259" y="338116"/>
                </a:lnTo>
                <a:lnTo>
                  <a:pt x="2021627" y="275031"/>
                </a:lnTo>
                <a:lnTo>
                  <a:pt x="2020947" y="274804"/>
                </a:lnTo>
                <a:lnTo>
                  <a:pt x="2017772" y="272989"/>
                </a:lnTo>
                <a:lnTo>
                  <a:pt x="2015278" y="271173"/>
                </a:lnTo>
                <a:lnTo>
                  <a:pt x="2012784" y="269585"/>
                </a:lnTo>
                <a:lnTo>
                  <a:pt x="2010517" y="267770"/>
                </a:lnTo>
                <a:lnTo>
                  <a:pt x="2008703" y="265954"/>
                </a:lnTo>
                <a:lnTo>
                  <a:pt x="2007116" y="264139"/>
                </a:lnTo>
                <a:lnTo>
                  <a:pt x="2005982" y="262323"/>
                </a:lnTo>
                <a:lnTo>
                  <a:pt x="2004622" y="260508"/>
                </a:lnTo>
                <a:lnTo>
                  <a:pt x="2003942" y="258466"/>
                </a:lnTo>
                <a:lnTo>
                  <a:pt x="2003262" y="256650"/>
                </a:lnTo>
                <a:lnTo>
                  <a:pt x="2002808" y="254835"/>
                </a:lnTo>
                <a:lnTo>
                  <a:pt x="2002808" y="253020"/>
                </a:lnTo>
                <a:lnTo>
                  <a:pt x="2003035" y="251431"/>
                </a:lnTo>
                <a:lnTo>
                  <a:pt x="2003262" y="249162"/>
                </a:lnTo>
                <a:lnTo>
                  <a:pt x="2004169" y="247346"/>
                </a:lnTo>
                <a:lnTo>
                  <a:pt x="2004849" y="245758"/>
                </a:lnTo>
                <a:lnTo>
                  <a:pt x="2006209" y="243943"/>
                </a:lnTo>
                <a:lnTo>
                  <a:pt x="2007343" y="242127"/>
                </a:lnTo>
                <a:lnTo>
                  <a:pt x="2009157" y="240312"/>
                </a:lnTo>
                <a:lnTo>
                  <a:pt x="2010970" y="238723"/>
                </a:lnTo>
                <a:lnTo>
                  <a:pt x="2013011" y="236908"/>
                </a:lnTo>
                <a:lnTo>
                  <a:pt x="2015505" y="235320"/>
                </a:lnTo>
                <a:lnTo>
                  <a:pt x="2020947" y="231916"/>
                </a:lnTo>
                <a:lnTo>
                  <a:pt x="2027068" y="228966"/>
                </a:lnTo>
                <a:lnTo>
                  <a:pt x="2034324" y="226016"/>
                </a:lnTo>
                <a:lnTo>
                  <a:pt x="2042259" y="223520"/>
                </a:lnTo>
                <a:lnTo>
                  <a:pt x="2051102" y="221023"/>
                </a:lnTo>
                <a:lnTo>
                  <a:pt x="2052009" y="220797"/>
                </a:lnTo>
                <a:lnTo>
                  <a:pt x="1805779" y="87820"/>
                </a:lnTo>
                <a:lnTo>
                  <a:pt x="1804872" y="88046"/>
                </a:lnTo>
                <a:lnTo>
                  <a:pt x="1797843" y="89635"/>
                </a:lnTo>
                <a:lnTo>
                  <a:pt x="1790588" y="90996"/>
                </a:lnTo>
                <a:lnTo>
                  <a:pt x="1783106" y="92131"/>
                </a:lnTo>
                <a:lnTo>
                  <a:pt x="1775624" y="92812"/>
                </a:lnTo>
                <a:lnTo>
                  <a:pt x="1768142" y="93720"/>
                </a:lnTo>
                <a:lnTo>
                  <a:pt x="1760433" y="94173"/>
                </a:lnTo>
                <a:lnTo>
                  <a:pt x="1752724" y="94400"/>
                </a:lnTo>
                <a:lnTo>
                  <a:pt x="1745015" y="94400"/>
                </a:lnTo>
                <a:lnTo>
                  <a:pt x="1732092" y="94173"/>
                </a:lnTo>
                <a:lnTo>
                  <a:pt x="1719168" y="93493"/>
                </a:lnTo>
                <a:lnTo>
                  <a:pt x="1706698" y="92131"/>
                </a:lnTo>
                <a:lnTo>
                  <a:pt x="1700576" y="90996"/>
                </a:lnTo>
                <a:lnTo>
                  <a:pt x="1694681" y="90089"/>
                </a:lnTo>
                <a:lnTo>
                  <a:pt x="1689013" y="88954"/>
                </a:lnTo>
                <a:lnTo>
                  <a:pt x="1683571" y="87820"/>
                </a:lnTo>
                <a:lnTo>
                  <a:pt x="1678130" y="86231"/>
                </a:lnTo>
                <a:lnTo>
                  <a:pt x="1672915" y="84643"/>
                </a:lnTo>
                <a:lnTo>
                  <a:pt x="1668153" y="83054"/>
                </a:lnTo>
                <a:lnTo>
                  <a:pt x="1663392" y="81239"/>
                </a:lnTo>
                <a:lnTo>
                  <a:pt x="1659084" y="79196"/>
                </a:lnTo>
                <a:lnTo>
                  <a:pt x="1655230" y="77154"/>
                </a:lnTo>
                <a:lnTo>
                  <a:pt x="1651602" y="75112"/>
                </a:lnTo>
                <a:lnTo>
                  <a:pt x="1386780" y="137970"/>
                </a:lnTo>
                <a:lnTo>
                  <a:pt x="1327150" y="105973"/>
                </a:lnTo>
                <a:lnTo>
                  <a:pt x="177245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a:solidFill>
                <a:schemeClr val="bg1"/>
              </a:solidFill>
              <a:latin typeface="Segoe UI"/>
              <a:ea typeface="微软雅黑"/>
            </a:endParaRPr>
          </a:p>
        </p:txBody>
      </p:sp>
      <p:sp>
        <p:nvSpPr>
          <p:cNvPr id="46" name="KSO_Shape">
            <a:extLst>
              <a:ext uri="{FF2B5EF4-FFF2-40B4-BE49-F238E27FC236}">
                <a16:creationId xmlns="" xmlns:a16="http://schemas.microsoft.com/office/drawing/2014/main" id="{E618CAFE-B008-7A44-865E-D5D0358D224A}"/>
              </a:ext>
            </a:extLst>
          </p:cNvPr>
          <p:cNvSpPr>
            <a:spLocks noChangeAspect="1"/>
          </p:cNvSpPr>
          <p:nvPr/>
        </p:nvSpPr>
        <p:spPr bwMode="auto">
          <a:xfrm>
            <a:off x="6886575" y="3148013"/>
            <a:ext cx="938213" cy="974725"/>
          </a:xfrm>
          <a:custGeom>
            <a:avLst/>
            <a:gdLst>
              <a:gd name="T0" fmla="*/ 0 w 2109787"/>
              <a:gd name="T1" fmla="*/ 0 h 2125662"/>
              <a:gd name="T2" fmla="*/ 0 w 2109787"/>
              <a:gd name="T3" fmla="*/ 0 h 2125662"/>
              <a:gd name="T4" fmla="*/ 0 w 2109787"/>
              <a:gd name="T5" fmla="*/ 0 h 2125662"/>
              <a:gd name="T6" fmla="*/ 0 w 2109787"/>
              <a:gd name="T7" fmla="*/ 0 h 2125662"/>
              <a:gd name="T8" fmla="*/ 0 w 2109787"/>
              <a:gd name="T9" fmla="*/ 0 h 2125662"/>
              <a:gd name="T10" fmla="*/ 0 w 2109787"/>
              <a:gd name="T11" fmla="*/ 0 h 2125662"/>
              <a:gd name="T12" fmla="*/ 0 w 2109787"/>
              <a:gd name="T13" fmla="*/ 0 h 2125662"/>
              <a:gd name="T14" fmla="*/ 0 w 2109787"/>
              <a:gd name="T15" fmla="*/ 0 h 2125662"/>
              <a:gd name="T16" fmla="*/ 0 w 2109787"/>
              <a:gd name="T17" fmla="*/ 0 h 2125662"/>
              <a:gd name="T18" fmla="*/ 0 w 2109787"/>
              <a:gd name="T19" fmla="*/ 0 h 2125662"/>
              <a:gd name="T20" fmla="*/ 0 w 2109787"/>
              <a:gd name="T21" fmla="*/ 0 h 2125662"/>
              <a:gd name="T22" fmla="*/ 0 w 2109787"/>
              <a:gd name="T23" fmla="*/ 0 h 2125662"/>
              <a:gd name="T24" fmla="*/ 0 w 2109787"/>
              <a:gd name="T25" fmla="*/ 0 h 2125662"/>
              <a:gd name="T26" fmla="*/ 0 w 2109787"/>
              <a:gd name="T27" fmla="*/ 0 h 2125662"/>
              <a:gd name="T28" fmla="*/ 0 w 2109787"/>
              <a:gd name="T29" fmla="*/ 0 h 2125662"/>
              <a:gd name="T30" fmla="*/ 0 w 2109787"/>
              <a:gd name="T31" fmla="*/ 0 h 2125662"/>
              <a:gd name="T32" fmla="*/ 0 w 2109787"/>
              <a:gd name="T33" fmla="*/ 0 h 2125662"/>
              <a:gd name="T34" fmla="*/ 0 w 2109787"/>
              <a:gd name="T35" fmla="*/ 0 h 2125662"/>
              <a:gd name="T36" fmla="*/ 0 w 2109787"/>
              <a:gd name="T37" fmla="*/ 0 h 2125662"/>
              <a:gd name="T38" fmla="*/ 0 w 2109787"/>
              <a:gd name="T39" fmla="*/ 0 h 2125662"/>
              <a:gd name="T40" fmla="*/ 0 w 2109787"/>
              <a:gd name="T41" fmla="*/ 0 h 2125662"/>
              <a:gd name="T42" fmla="*/ 0 w 2109787"/>
              <a:gd name="T43" fmla="*/ 0 h 2125662"/>
              <a:gd name="T44" fmla="*/ 0 w 2109787"/>
              <a:gd name="T45" fmla="*/ 0 h 2125662"/>
              <a:gd name="T46" fmla="*/ 0 w 2109787"/>
              <a:gd name="T47" fmla="*/ 0 h 2125662"/>
              <a:gd name="T48" fmla="*/ 0 w 2109787"/>
              <a:gd name="T49" fmla="*/ 0 h 2125662"/>
              <a:gd name="T50" fmla="*/ 0 w 2109787"/>
              <a:gd name="T51" fmla="*/ 0 h 2125662"/>
              <a:gd name="T52" fmla="*/ 0 w 2109787"/>
              <a:gd name="T53" fmla="*/ 0 h 2125662"/>
              <a:gd name="T54" fmla="*/ 0 w 2109787"/>
              <a:gd name="T55" fmla="*/ 0 h 2125662"/>
              <a:gd name="T56" fmla="*/ 0 w 2109787"/>
              <a:gd name="T57" fmla="*/ 0 h 2125662"/>
              <a:gd name="T58" fmla="*/ 0 w 2109787"/>
              <a:gd name="T59" fmla="*/ 0 h 2125662"/>
              <a:gd name="T60" fmla="*/ 0 w 2109787"/>
              <a:gd name="T61" fmla="*/ 0 h 2125662"/>
              <a:gd name="T62" fmla="*/ 0 w 2109787"/>
              <a:gd name="T63" fmla="*/ 0 h 2125662"/>
              <a:gd name="T64" fmla="*/ 0 w 2109787"/>
              <a:gd name="T65" fmla="*/ 0 h 2125662"/>
              <a:gd name="T66" fmla="*/ 0 w 2109787"/>
              <a:gd name="T67" fmla="*/ 0 h 2125662"/>
              <a:gd name="T68" fmla="*/ 0 w 2109787"/>
              <a:gd name="T69" fmla="*/ 0 h 2125662"/>
              <a:gd name="T70" fmla="*/ 0 w 2109787"/>
              <a:gd name="T71" fmla="*/ 0 h 2125662"/>
              <a:gd name="T72" fmla="*/ 0 w 2109787"/>
              <a:gd name="T73" fmla="*/ 0 h 2125662"/>
              <a:gd name="T74" fmla="*/ 0 w 2109787"/>
              <a:gd name="T75" fmla="*/ 0 h 2125662"/>
              <a:gd name="T76" fmla="*/ 0 w 2109787"/>
              <a:gd name="T77" fmla="*/ 0 h 2125662"/>
              <a:gd name="T78" fmla="*/ 0 w 2109787"/>
              <a:gd name="T79" fmla="*/ 0 h 2125662"/>
              <a:gd name="T80" fmla="*/ 0 w 2109787"/>
              <a:gd name="T81" fmla="*/ 0 h 2125662"/>
              <a:gd name="T82" fmla="*/ 0 w 2109787"/>
              <a:gd name="T83" fmla="*/ 0 h 2125662"/>
              <a:gd name="T84" fmla="*/ 0 w 2109787"/>
              <a:gd name="T85" fmla="*/ 0 h 2125662"/>
              <a:gd name="T86" fmla="*/ 0 w 2109787"/>
              <a:gd name="T87" fmla="*/ 0 h 2125662"/>
              <a:gd name="T88" fmla="*/ 0 w 2109787"/>
              <a:gd name="T89" fmla="*/ 0 h 2125662"/>
              <a:gd name="T90" fmla="*/ 0 w 2109787"/>
              <a:gd name="T91" fmla="*/ 0 h 2125662"/>
              <a:gd name="T92" fmla="*/ 0 w 2109787"/>
              <a:gd name="T93" fmla="*/ 0 h 2125662"/>
              <a:gd name="T94" fmla="*/ 0 w 2109787"/>
              <a:gd name="T95" fmla="*/ 0 h 2125662"/>
              <a:gd name="T96" fmla="*/ 0 w 2109787"/>
              <a:gd name="T97" fmla="*/ 0 h 2125662"/>
              <a:gd name="T98" fmla="*/ 0 w 2109787"/>
              <a:gd name="T99" fmla="*/ 0 h 2125662"/>
              <a:gd name="T100" fmla="*/ 0 w 2109787"/>
              <a:gd name="T101" fmla="*/ 0 h 2125662"/>
              <a:gd name="T102" fmla="*/ 0 w 2109787"/>
              <a:gd name="T103" fmla="*/ 0 h 2125662"/>
              <a:gd name="T104" fmla="*/ 0 w 2109787"/>
              <a:gd name="T105" fmla="*/ 0 h 2125662"/>
              <a:gd name="T106" fmla="*/ 0 w 2109787"/>
              <a:gd name="T107" fmla="*/ 0 h 2125662"/>
              <a:gd name="T108" fmla="*/ 0 w 2109787"/>
              <a:gd name="T109" fmla="*/ 0 h 2125662"/>
              <a:gd name="T110" fmla="*/ 0 w 2109787"/>
              <a:gd name="T111" fmla="*/ 0 h 2125662"/>
              <a:gd name="T112" fmla="*/ 0 w 2109787"/>
              <a:gd name="T113" fmla="*/ 0 h 2125662"/>
              <a:gd name="T114" fmla="*/ 0 w 2109787"/>
              <a:gd name="T115" fmla="*/ 0 h 2125662"/>
              <a:gd name="T116" fmla="*/ 0 w 2109787"/>
              <a:gd name="T117" fmla="*/ 0 h 2125662"/>
              <a:gd name="T118" fmla="*/ 0 w 2109787"/>
              <a:gd name="T119" fmla="*/ 0 h 2125662"/>
              <a:gd name="T120" fmla="*/ 0 w 2109787"/>
              <a:gd name="T121" fmla="*/ 0 h 2125662"/>
              <a:gd name="T122" fmla="*/ 0 w 2109787"/>
              <a:gd name="T123" fmla="*/ 0 h 212566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09787" h="2125662">
                <a:moveTo>
                  <a:pt x="1216342" y="1436687"/>
                </a:moveTo>
                <a:lnTo>
                  <a:pt x="1216977" y="1467831"/>
                </a:lnTo>
                <a:lnTo>
                  <a:pt x="1218247" y="1498021"/>
                </a:lnTo>
                <a:lnTo>
                  <a:pt x="1219517" y="1527894"/>
                </a:lnTo>
                <a:lnTo>
                  <a:pt x="1221105" y="1556813"/>
                </a:lnTo>
                <a:lnTo>
                  <a:pt x="1223010" y="1585097"/>
                </a:lnTo>
                <a:lnTo>
                  <a:pt x="1225550" y="1612427"/>
                </a:lnTo>
                <a:lnTo>
                  <a:pt x="1227772" y="1639121"/>
                </a:lnTo>
                <a:lnTo>
                  <a:pt x="1230630" y="1665180"/>
                </a:lnTo>
                <a:lnTo>
                  <a:pt x="1233487" y="1690286"/>
                </a:lnTo>
                <a:lnTo>
                  <a:pt x="1237297" y="1714756"/>
                </a:lnTo>
                <a:lnTo>
                  <a:pt x="1240790" y="1738273"/>
                </a:lnTo>
                <a:lnTo>
                  <a:pt x="1244917" y="1761154"/>
                </a:lnTo>
                <a:lnTo>
                  <a:pt x="1249362" y="1783399"/>
                </a:lnTo>
                <a:lnTo>
                  <a:pt x="1253807" y="1804691"/>
                </a:lnTo>
                <a:lnTo>
                  <a:pt x="1258570" y="1825030"/>
                </a:lnTo>
                <a:lnTo>
                  <a:pt x="1263967" y="1844733"/>
                </a:lnTo>
                <a:lnTo>
                  <a:pt x="1269365" y="1863801"/>
                </a:lnTo>
                <a:lnTo>
                  <a:pt x="1275397" y="1881597"/>
                </a:lnTo>
                <a:lnTo>
                  <a:pt x="1281430" y="1899076"/>
                </a:lnTo>
                <a:lnTo>
                  <a:pt x="1288097" y="1915283"/>
                </a:lnTo>
                <a:lnTo>
                  <a:pt x="1295082" y="1930537"/>
                </a:lnTo>
                <a:lnTo>
                  <a:pt x="1302067" y="1945474"/>
                </a:lnTo>
                <a:lnTo>
                  <a:pt x="1309687" y="1959457"/>
                </a:lnTo>
                <a:lnTo>
                  <a:pt x="1317625" y="1972168"/>
                </a:lnTo>
                <a:lnTo>
                  <a:pt x="1325562" y="1984244"/>
                </a:lnTo>
                <a:lnTo>
                  <a:pt x="1330007" y="1990282"/>
                </a:lnTo>
                <a:lnTo>
                  <a:pt x="1334135" y="1995685"/>
                </a:lnTo>
                <a:lnTo>
                  <a:pt x="1338262" y="2001087"/>
                </a:lnTo>
                <a:lnTo>
                  <a:pt x="1343025" y="2005854"/>
                </a:lnTo>
                <a:lnTo>
                  <a:pt x="1347470" y="2010621"/>
                </a:lnTo>
                <a:lnTo>
                  <a:pt x="1352232" y="2015388"/>
                </a:lnTo>
                <a:lnTo>
                  <a:pt x="1356677" y="2019519"/>
                </a:lnTo>
                <a:lnTo>
                  <a:pt x="1361440" y="2023968"/>
                </a:lnTo>
                <a:lnTo>
                  <a:pt x="1366520" y="2027782"/>
                </a:lnTo>
                <a:lnTo>
                  <a:pt x="1371282" y="2031278"/>
                </a:lnTo>
                <a:lnTo>
                  <a:pt x="1376362" y="2034773"/>
                </a:lnTo>
                <a:lnTo>
                  <a:pt x="1381442" y="2038269"/>
                </a:lnTo>
                <a:lnTo>
                  <a:pt x="1386840" y="2041129"/>
                </a:lnTo>
                <a:lnTo>
                  <a:pt x="1391920" y="2043989"/>
                </a:lnTo>
                <a:lnTo>
                  <a:pt x="1391920" y="1688379"/>
                </a:lnTo>
                <a:lnTo>
                  <a:pt x="1387475" y="1687108"/>
                </a:lnTo>
                <a:lnTo>
                  <a:pt x="1382395" y="1685837"/>
                </a:lnTo>
                <a:lnTo>
                  <a:pt x="1378267" y="1684248"/>
                </a:lnTo>
                <a:lnTo>
                  <a:pt x="1373505" y="1682341"/>
                </a:lnTo>
                <a:lnTo>
                  <a:pt x="1369695" y="1680117"/>
                </a:lnTo>
                <a:lnTo>
                  <a:pt x="1365885" y="1677256"/>
                </a:lnTo>
                <a:lnTo>
                  <a:pt x="1362075" y="1674079"/>
                </a:lnTo>
                <a:lnTo>
                  <a:pt x="1358900" y="1670901"/>
                </a:lnTo>
                <a:lnTo>
                  <a:pt x="1356042" y="1667405"/>
                </a:lnTo>
                <a:lnTo>
                  <a:pt x="1353502" y="1663274"/>
                </a:lnTo>
                <a:lnTo>
                  <a:pt x="1350962" y="1659460"/>
                </a:lnTo>
                <a:lnTo>
                  <a:pt x="1349057" y="1655329"/>
                </a:lnTo>
                <a:lnTo>
                  <a:pt x="1347470" y="1650562"/>
                </a:lnTo>
                <a:lnTo>
                  <a:pt x="1346517" y="1645795"/>
                </a:lnTo>
                <a:lnTo>
                  <a:pt x="1345882" y="1641346"/>
                </a:lnTo>
                <a:lnTo>
                  <a:pt x="1345565" y="1635943"/>
                </a:lnTo>
                <a:lnTo>
                  <a:pt x="1345565" y="1582872"/>
                </a:lnTo>
                <a:lnTo>
                  <a:pt x="1345882" y="1577469"/>
                </a:lnTo>
                <a:lnTo>
                  <a:pt x="1346517" y="1572385"/>
                </a:lnTo>
                <a:lnTo>
                  <a:pt x="1347787" y="1567300"/>
                </a:lnTo>
                <a:lnTo>
                  <a:pt x="1349692" y="1562215"/>
                </a:lnTo>
                <a:lnTo>
                  <a:pt x="1352232" y="1557449"/>
                </a:lnTo>
                <a:lnTo>
                  <a:pt x="1354772" y="1553317"/>
                </a:lnTo>
                <a:lnTo>
                  <a:pt x="1357630" y="1549186"/>
                </a:lnTo>
                <a:lnTo>
                  <a:pt x="1361122" y="1545055"/>
                </a:lnTo>
                <a:lnTo>
                  <a:pt x="1365250" y="1541877"/>
                </a:lnTo>
                <a:lnTo>
                  <a:pt x="1369060" y="1538699"/>
                </a:lnTo>
                <a:lnTo>
                  <a:pt x="1373505" y="1535839"/>
                </a:lnTo>
                <a:lnTo>
                  <a:pt x="1378267" y="1533614"/>
                </a:lnTo>
                <a:lnTo>
                  <a:pt x="1383030" y="1532025"/>
                </a:lnTo>
                <a:lnTo>
                  <a:pt x="1388427" y="1530754"/>
                </a:lnTo>
                <a:lnTo>
                  <a:pt x="1393507" y="1529801"/>
                </a:lnTo>
                <a:lnTo>
                  <a:pt x="1399222" y="1529483"/>
                </a:lnTo>
                <a:lnTo>
                  <a:pt x="1516062" y="1529483"/>
                </a:lnTo>
                <a:lnTo>
                  <a:pt x="1521460" y="1529801"/>
                </a:lnTo>
                <a:lnTo>
                  <a:pt x="1526857" y="1530754"/>
                </a:lnTo>
                <a:lnTo>
                  <a:pt x="1531937" y="1532025"/>
                </a:lnTo>
                <a:lnTo>
                  <a:pt x="1537017" y="1533614"/>
                </a:lnTo>
                <a:lnTo>
                  <a:pt x="1541462" y="1535839"/>
                </a:lnTo>
                <a:lnTo>
                  <a:pt x="1545907" y="1538699"/>
                </a:lnTo>
                <a:lnTo>
                  <a:pt x="1550035" y="1541877"/>
                </a:lnTo>
                <a:lnTo>
                  <a:pt x="1553845" y="1545055"/>
                </a:lnTo>
                <a:lnTo>
                  <a:pt x="1557020" y="1549186"/>
                </a:lnTo>
                <a:lnTo>
                  <a:pt x="1560512" y="1553317"/>
                </a:lnTo>
                <a:lnTo>
                  <a:pt x="1563052" y="1557449"/>
                </a:lnTo>
                <a:lnTo>
                  <a:pt x="1565275" y="1562215"/>
                </a:lnTo>
                <a:lnTo>
                  <a:pt x="1566862" y="1567300"/>
                </a:lnTo>
                <a:lnTo>
                  <a:pt x="1568132" y="1572385"/>
                </a:lnTo>
                <a:lnTo>
                  <a:pt x="1569085" y="1577469"/>
                </a:lnTo>
                <a:lnTo>
                  <a:pt x="1569402" y="1582872"/>
                </a:lnTo>
                <a:lnTo>
                  <a:pt x="1569402" y="1635943"/>
                </a:lnTo>
                <a:lnTo>
                  <a:pt x="1569085" y="1641346"/>
                </a:lnTo>
                <a:lnTo>
                  <a:pt x="1568450" y="1645795"/>
                </a:lnTo>
                <a:lnTo>
                  <a:pt x="1567180" y="1650562"/>
                </a:lnTo>
                <a:lnTo>
                  <a:pt x="1565910" y="1655329"/>
                </a:lnTo>
                <a:lnTo>
                  <a:pt x="1564005" y="1659460"/>
                </a:lnTo>
                <a:lnTo>
                  <a:pt x="1561782" y="1663274"/>
                </a:lnTo>
                <a:lnTo>
                  <a:pt x="1558607" y="1667405"/>
                </a:lnTo>
                <a:lnTo>
                  <a:pt x="1555750" y="1670901"/>
                </a:lnTo>
                <a:lnTo>
                  <a:pt x="1552575" y="1674079"/>
                </a:lnTo>
                <a:lnTo>
                  <a:pt x="1549082" y="1677256"/>
                </a:lnTo>
                <a:lnTo>
                  <a:pt x="1545272" y="1680117"/>
                </a:lnTo>
                <a:lnTo>
                  <a:pt x="1541145" y="1682341"/>
                </a:lnTo>
                <a:lnTo>
                  <a:pt x="1537017" y="1684248"/>
                </a:lnTo>
                <a:lnTo>
                  <a:pt x="1532255" y="1685837"/>
                </a:lnTo>
                <a:lnTo>
                  <a:pt x="1527810" y="1687108"/>
                </a:lnTo>
                <a:lnTo>
                  <a:pt x="1523047" y="1688379"/>
                </a:lnTo>
                <a:lnTo>
                  <a:pt x="1523047" y="2043989"/>
                </a:lnTo>
                <a:lnTo>
                  <a:pt x="1528445" y="2041129"/>
                </a:lnTo>
                <a:lnTo>
                  <a:pt x="1533525" y="2038269"/>
                </a:lnTo>
                <a:lnTo>
                  <a:pt x="1538605" y="2034773"/>
                </a:lnTo>
                <a:lnTo>
                  <a:pt x="1543685" y="2031278"/>
                </a:lnTo>
                <a:lnTo>
                  <a:pt x="1548765" y="2027782"/>
                </a:lnTo>
                <a:lnTo>
                  <a:pt x="1553527" y="2023968"/>
                </a:lnTo>
                <a:lnTo>
                  <a:pt x="1558290" y="2019519"/>
                </a:lnTo>
                <a:lnTo>
                  <a:pt x="1563052" y="2015388"/>
                </a:lnTo>
                <a:lnTo>
                  <a:pt x="1567497" y="2010621"/>
                </a:lnTo>
                <a:lnTo>
                  <a:pt x="1572260" y="2005854"/>
                </a:lnTo>
                <a:lnTo>
                  <a:pt x="1576705" y="2001087"/>
                </a:lnTo>
                <a:lnTo>
                  <a:pt x="1580832" y="1995685"/>
                </a:lnTo>
                <a:lnTo>
                  <a:pt x="1585277" y="1990282"/>
                </a:lnTo>
                <a:lnTo>
                  <a:pt x="1589405" y="1984244"/>
                </a:lnTo>
                <a:lnTo>
                  <a:pt x="1597660" y="1972168"/>
                </a:lnTo>
                <a:lnTo>
                  <a:pt x="1605280" y="1959457"/>
                </a:lnTo>
                <a:lnTo>
                  <a:pt x="1612900" y="1945474"/>
                </a:lnTo>
                <a:lnTo>
                  <a:pt x="1620202" y="1930537"/>
                </a:lnTo>
                <a:lnTo>
                  <a:pt x="1626870" y="1915283"/>
                </a:lnTo>
                <a:lnTo>
                  <a:pt x="1633537" y="1899076"/>
                </a:lnTo>
                <a:lnTo>
                  <a:pt x="1639570" y="1881597"/>
                </a:lnTo>
                <a:lnTo>
                  <a:pt x="1645602" y="1863801"/>
                </a:lnTo>
                <a:lnTo>
                  <a:pt x="1651000" y="1844733"/>
                </a:lnTo>
                <a:lnTo>
                  <a:pt x="1656397" y="1825030"/>
                </a:lnTo>
                <a:lnTo>
                  <a:pt x="1661160" y="1804691"/>
                </a:lnTo>
                <a:lnTo>
                  <a:pt x="1665922" y="1783399"/>
                </a:lnTo>
                <a:lnTo>
                  <a:pt x="1670050" y="1761154"/>
                </a:lnTo>
                <a:lnTo>
                  <a:pt x="1673860" y="1738273"/>
                </a:lnTo>
                <a:lnTo>
                  <a:pt x="1677987" y="1714756"/>
                </a:lnTo>
                <a:lnTo>
                  <a:pt x="1681162" y="1690286"/>
                </a:lnTo>
                <a:lnTo>
                  <a:pt x="1684337" y="1665180"/>
                </a:lnTo>
                <a:lnTo>
                  <a:pt x="1687195" y="1639121"/>
                </a:lnTo>
                <a:lnTo>
                  <a:pt x="1689735" y="1612427"/>
                </a:lnTo>
                <a:lnTo>
                  <a:pt x="1691957" y="1585097"/>
                </a:lnTo>
                <a:lnTo>
                  <a:pt x="1693862" y="1556813"/>
                </a:lnTo>
                <a:lnTo>
                  <a:pt x="1695450" y="1527894"/>
                </a:lnTo>
                <a:lnTo>
                  <a:pt x="1696720" y="1498021"/>
                </a:lnTo>
                <a:lnTo>
                  <a:pt x="1697672" y="1467831"/>
                </a:lnTo>
                <a:lnTo>
                  <a:pt x="1698942" y="1436687"/>
                </a:lnTo>
                <a:lnTo>
                  <a:pt x="1738312" y="1438912"/>
                </a:lnTo>
                <a:lnTo>
                  <a:pt x="1774825" y="1441454"/>
                </a:lnTo>
                <a:lnTo>
                  <a:pt x="1835150" y="1446221"/>
                </a:lnTo>
                <a:lnTo>
                  <a:pt x="1875472" y="1449399"/>
                </a:lnTo>
                <a:lnTo>
                  <a:pt x="1890077" y="1450670"/>
                </a:lnTo>
                <a:lnTo>
                  <a:pt x="1901190" y="1450988"/>
                </a:lnTo>
                <a:lnTo>
                  <a:pt x="1912620" y="1451941"/>
                </a:lnTo>
                <a:lnTo>
                  <a:pt x="1923415" y="1453212"/>
                </a:lnTo>
                <a:lnTo>
                  <a:pt x="1934210" y="1455119"/>
                </a:lnTo>
                <a:lnTo>
                  <a:pt x="1945005" y="1457662"/>
                </a:lnTo>
                <a:lnTo>
                  <a:pt x="1955482" y="1460522"/>
                </a:lnTo>
                <a:lnTo>
                  <a:pt x="1965642" y="1464017"/>
                </a:lnTo>
                <a:lnTo>
                  <a:pt x="1975485" y="1468149"/>
                </a:lnTo>
                <a:lnTo>
                  <a:pt x="1985327" y="1472598"/>
                </a:lnTo>
                <a:lnTo>
                  <a:pt x="1994852" y="1477047"/>
                </a:lnTo>
                <a:lnTo>
                  <a:pt x="2004060" y="1482767"/>
                </a:lnTo>
                <a:lnTo>
                  <a:pt x="2012950" y="1488170"/>
                </a:lnTo>
                <a:lnTo>
                  <a:pt x="2021522" y="1494526"/>
                </a:lnTo>
                <a:lnTo>
                  <a:pt x="2029777" y="1500881"/>
                </a:lnTo>
                <a:lnTo>
                  <a:pt x="2038032" y="1507873"/>
                </a:lnTo>
                <a:lnTo>
                  <a:pt x="2045652" y="1515182"/>
                </a:lnTo>
                <a:lnTo>
                  <a:pt x="2052637" y="1522809"/>
                </a:lnTo>
                <a:lnTo>
                  <a:pt x="2059622" y="1530754"/>
                </a:lnTo>
                <a:lnTo>
                  <a:pt x="2065972" y="1539334"/>
                </a:lnTo>
                <a:lnTo>
                  <a:pt x="2072322" y="1547597"/>
                </a:lnTo>
                <a:lnTo>
                  <a:pt x="2078037" y="1556495"/>
                </a:lnTo>
                <a:lnTo>
                  <a:pt x="2083435" y="1566029"/>
                </a:lnTo>
                <a:lnTo>
                  <a:pt x="2088197" y="1575563"/>
                </a:lnTo>
                <a:lnTo>
                  <a:pt x="2092642" y="1585414"/>
                </a:lnTo>
                <a:lnTo>
                  <a:pt x="2096452" y="1595266"/>
                </a:lnTo>
                <a:lnTo>
                  <a:pt x="2099945" y="1605117"/>
                </a:lnTo>
                <a:lnTo>
                  <a:pt x="2103120" y="1615605"/>
                </a:lnTo>
                <a:lnTo>
                  <a:pt x="2105660" y="1626410"/>
                </a:lnTo>
                <a:lnTo>
                  <a:pt x="2107247" y="1637215"/>
                </a:lnTo>
                <a:lnTo>
                  <a:pt x="2108835" y="1648337"/>
                </a:lnTo>
                <a:lnTo>
                  <a:pt x="2109470" y="1659460"/>
                </a:lnTo>
                <a:lnTo>
                  <a:pt x="2109787" y="1670901"/>
                </a:lnTo>
                <a:lnTo>
                  <a:pt x="2109787" y="1949605"/>
                </a:lnTo>
                <a:lnTo>
                  <a:pt x="2109787" y="1955325"/>
                </a:lnTo>
                <a:lnTo>
                  <a:pt x="2108835" y="1960728"/>
                </a:lnTo>
                <a:lnTo>
                  <a:pt x="2107882" y="1966448"/>
                </a:lnTo>
                <a:lnTo>
                  <a:pt x="2106295" y="1971850"/>
                </a:lnTo>
                <a:lnTo>
                  <a:pt x="2104072" y="1976935"/>
                </a:lnTo>
                <a:lnTo>
                  <a:pt x="2101532" y="1982020"/>
                </a:lnTo>
                <a:lnTo>
                  <a:pt x="2098675" y="1987105"/>
                </a:lnTo>
                <a:lnTo>
                  <a:pt x="2095182" y="1992189"/>
                </a:lnTo>
                <a:lnTo>
                  <a:pt x="2091690" y="1996956"/>
                </a:lnTo>
                <a:lnTo>
                  <a:pt x="2087245" y="2002041"/>
                </a:lnTo>
                <a:lnTo>
                  <a:pt x="2082800" y="2006490"/>
                </a:lnTo>
                <a:lnTo>
                  <a:pt x="2077720" y="2010939"/>
                </a:lnTo>
                <a:lnTo>
                  <a:pt x="2072322" y="2015706"/>
                </a:lnTo>
                <a:lnTo>
                  <a:pt x="2066607" y="2019837"/>
                </a:lnTo>
                <a:lnTo>
                  <a:pt x="2060575" y="2024286"/>
                </a:lnTo>
                <a:lnTo>
                  <a:pt x="2053907" y="2028418"/>
                </a:lnTo>
                <a:lnTo>
                  <a:pt x="2047240" y="2032549"/>
                </a:lnTo>
                <a:lnTo>
                  <a:pt x="2039937" y="2036680"/>
                </a:lnTo>
                <a:lnTo>
                  <a:pt x="2032317" y="2040494"/>
                </a:lnTo>
                <a:lnTo>
                  <a:pt x="2024697" y="2044307"/>
                </a:lnTo>
                <a:lnTo>
                  <a:pt x="2016442" y="2048121"/>
                </a:lnTo>
                <a:lnTo>
                  <a:pt x="2007870" y="2051934"/>
                </a:lnTo>
                <a:lnTo>
                  <a:pt x="1999297" y="2055430"/>
                </a:lnTo>
                <a:lnTo>
                  <a:pt x="1990090" y="2058926"/>
                </a:lnTo>
                <a:lnTo>
                  <a:pt x="1970722" y="2065599"/>
                </a:lnTo>
                <a:lnTo>
                  <a:pt x="1950402" y="2071955"/>
                </a:lnTo>
                <a:lnTo>
                  <a:pt x="1929130" y="2077675"/>
                </a:lnTo>
                <a:lnTo>
                  <a:pt x="1907222" y="2083396"/>
                </a:lnTo>
                <a:lnTo>
                  <a:pt x="1883727" y="2088480"/>
                </a:lnTo>
                <a:lnTo>
                  <a:pt x="1859597" y="2093565"/>
                </a:lnTo>
                <a:lnTo>
                  <a:pt x="1834515" y="2098014"/>
                </a:lnTo>
                <a:lnTo>
                  <a:pt x="1809115" y="2102146"/>
                </a:lnTo>
                <a:lnTo>
                  <a:pt x="1782762" y="2105959"/>
                </a:lnTo>
                <a:lnTo>
                  <a:pt x="1755457" y="2109455"/>
                </a:lnTo>
                <a:lnTo>
                  <a:pt x="1728152" y="2112633"/>
                </a:lnTo>
                <a:lnTo>
                  <a:pt x="1700212" y="2115175"/>
                </a:lnTo>
                <a:lnTo>
                  <a:pt x="1671637" y="2118035"/>
                </a:lnTo>
                <a:lnTo>
                  <a:pt x="1642745" y="2119942"/>
                </a:lnTo>
                <a:lnTo>
                  <a:pt x="1613535" y="2121849"/>
                </a:lnTo>
                <a:lnTo>
                  <a:pt x="1584325" y="2123120"/>
                </a:lnTo>
                <a:lnTo>
                  <a:pt x="1554480" y="2124391"/>
                </a:lnTo>
                <a:lnTo>
                  <a:pt x="1524635" y="2125027"/>
                </a:lnTo>
                <a:lnTo>
                  <a:pt x="1494790" y="2125344"/>
                </a:lnTo>
                <a:lnTo>
                  <a:pt x="1464945" y="2125662"/>
                </a:lnTo>
                <a:lnTo>
                  <a:pt x="1435100" y="2125344"/>
                </a:lnTo>
                <a:lnTo>
                  <a:pt x="1404937" y="2125027"/>
                </a:lnTo>
                <a:lnTo>
                  <a:pt x="1375092" y="2124391"/>
                </a:lnTo>
                <a:lnTo>
                  <a:pt x="1344930" y="2123120"/>
                </a:lnTo>
                <a:lnTo>
                  <a:pt x="1315085" y="2121849"/>
                </a:lnTo>
                <a:lnTo>
                  <a:pt x="1285557" y="2119942"/>
                </a:lnTo>
                <a:lnTo>
                  <a:pt x="1256030" y="2118035"/>
                </a:lnTo>
                <a:lnTo>
                  <a:pt x="1227455" y="2115175"/>
                </a:lnTo>
                <a:lnTo>
                  <a:pt x="1198562" y="2112633"/>
                </a:lnTo>
                <a:lnTo>
                  <a:pt x="1170622" y="2109455"/>
                </a:lnTo>
                <a:lnTo>
                  <a:pt x="1142682" y="2105959"/>
                </a:lnTo>
                <a:lnTo>
                  <a:pt x="1116012" y="2102146"/>
                </a:lnTo>
                <a:lnTo>
                  <a:pt x="1089660" y="2098014"/>
                </a:lnTo>
                <a:lnTo>
                  <a:pt x="1064260" y="2093565"/>
                </a:lnTo>
                <a:lnTo>
                  <a:pt x="1039177" y="2088480"/>
                </a:lnTo>
                <a:lnTo>
                  <a:pt x="1015364" y="2083396"/>
                </a:lnTo>
                <a:lnTo>
                  <a:pt x="992187" y="2077675"/>
                </a:lnTo>
                <a:lnTo>
                  <a:pt x="970597" y="2071955"/>
                </a:lnTo>
                <a:lnTo>
                  <a:pt x="949642" y="2065599"/>
                </a:lnTo>
                <a:lnTo>
                  <a:pt x="929639" y="2058926"/>
                </a:lnTo>
                <a:lnTo>
                  <a:pt x="910907" y="2051934"/>
                </a:lnTo>
                <a:lnTo>
                  <a:pt x="902334" y="2048121"/>
                </a:lnTo>
                <a:lnTo>
                  <a:pt x="893762" y="2044307"/>
                </a:lnTo>
                <a:lnTo>
                  <a:pt x="885507" y="2040494"/>
                </a:lnTo>
                <a:lnTo>
                  <a:pt x="877569" y="2036680"/>
                </a:lnTo>
                <a:lnTo>
                  <a:pt x="870584" y="2032549"/>
                </a:lnTo>
                <a:lnTo>
                  <a:pt x="863282" y="2028418"/>
                </a:lnTo>
                <a:lnTo>
                  <a:pt x="856614" y="2024286"/>
                </a:lnTo>
                <a:lnTo>
                  <a:pt x="850264" y="2019837"/>
                </a:lnTo>
                <a:lnTo>
                  <a:pt x="844232" y="2015706"/>
                </a:lnTo>
                <a:lnTo>
                  <a:pt x="838517" y="2010939"/>
                </a:lnTo>
                <a:lnTo>
                  <a:pt x="833437" y="2006490"/>
                </a:lnTo>
                <a:lnTo>
                  <a:pt x="828674" y="2002041"/>
                </a:lnTo>
                <a:lnTo>
                  <a:pt x="824229" y="1996956"/>
                </a:lnTo>
                <a:lnTo>
                  <a:pt x="820419" y="1992189"/>
                </a:lnTo>
                <a:lnTo>
                  <a:pt x="816609" y="1987105"/>
                </a:lnTo>
                <a:lnTo>
                  <a:pt x="813752" y="1982020"/>
                </a:lnTo>
                <a:lnTo>
                  <a:pt x="811212" y="1976935"/>
                </a:lnTo>
                <a:lnTo>
                  <a:pt x="808989" y="1971850"/>
                </a:lnTo>
                <a:lnTo>
                  <a:pt x="807084" y="1966448"/>
                </a:lnTo>
                <a:lnTo>
                  <a:pt x="805814" y="1960728"/>
                </a:lnTo>
                <a:lnTo>
                  <a:pt x="805179" y="1955325"/>
                </a:lnTo>
                <a:lnTo>
                  <a:pt x="804862" y="1949605"/>
                </a:lnTo>
                <a:lnTo>
                  <a:pt x="804862" y="1670901"/>
                </a:lnTo>
                <a:lnTo>
                  <a:pt x="805179" y="1659460"/>
                </a:lnTo>
                <a:lnTo>
                  <a:pt x="806132" y="1648337"/>
                </a:lnTo>
                <a:lnTo>
                  <a:pt x="807402" y="1637215"/>
                </a:lnTo>
                <a:lnTo>
                  <a:pt x="809624" y="1626410"/>
                </a:lnTo>
                <a:lnTo>
                  <a:pt x="812164" y="1615605"/>
                </a:lnTo>
                <a:lnTo>
                  <a:pt x="815022" y="1605117"/>
                </a:lnTo>
                <a:lnTo>
                  <a:pt x="818197" y="1595266"/>
                </a:lnTo>
                <a:lnTo>
                  <a:pt x="822324" y="1585414"/>
                </a:lnTo>
                <a:lnTo>
                  <a:pt x="826769" y="1575563"/>
                </a:lnTo>
                <a:lnTo>
                  <a:pt x="831849" y="1566029"/>
                </a:lnTo>
                <a:lnTo>
                  <a:pt x="836929" y="1556495"/>
                </a:lnTo>
                <a:lnTo>
                  <a:pt x="842327" y="1547597"/>
                </a:lnTo>
                <a:lnTo>
                  <a:pt x="848677" y="1539334"/>
                </a:lnTo>
                <a:lnTo>
                  <a:pt x="855344" y="1530754"/>
                </a:lnTo>
                <a:lnTo>
                  <a:pt x="862012" y="1522809"/>
                </a:lnTo>
                <a:lnTo>
                  <a:pt x="869632" y="1515182"/>
                </a:lnTo>
                <a:lnTo>
                  <a:pt x="876934" y="1507873"/>
                </a:lnTo>
                <a:lnTo>
                  <a:pt x="884872" y="1500881"/>
                </a:lnTo>
                <a:lnTo>
                  <a:pt x="893444" y="1494526"/>
                </a:lnTo>
                <a:lnTo>
                  <a:pt x="902017" y="1488170"/>
                </a:lnTo>
                <a:lnTo>
                  <a:pt x="910907" y="1482767"/>
                </a:lnTo>
                <a:lnTo>
                  <a:pt x="920114" y="1477047"/>
                </a:lnTo>
                <a:lnTo>
                  <a:pt x="929639" y="1472598"/>
                </a:lnTo>
                <a:lnTo>
                  <a:pt x="939482" y="1468149"/>
                </a:lnTo>
                <a:lnTo>
                  <a:pt x="949324" y="1464017"/>
                </a:lnTo>
                <a:lnTo>
                  <a:pt x="959802" y="1460522"/>
                </a:lnTo>
                <a:lnTo>
                  <a:pt x="969962" y="1457662"/>
                </a:lnTo>
                <a:lnTo>
                  <a:pt x="980439" y="1455119"/>
                </a:lnTo>
                <a:lnTo>
                  <a:pt x="991234" y="1453212"/>
                </a:lnTo>
                <a:lnTo>
                  <a:pt x="1002347" y="1451941"/>
                </a:lnTo>
                <a:lnTo>
                  <a:pt x="1013459" y="1450988"/>
                </a:lnTo>
                <a:lnTo>
                  <a:pt x="1024889" y="1450670"/>
                </a:lnTo>
                <a:lnTo>
                  <a:pt x="1039177" y="1449399"/>
                </a:lnTo>
                <a:lnTo>
                  <a:pt x="1079500" y="1446221"/>
                </a:lnTo>
                <a:lnTo>
                  <a:pt x="1140142" y="1441454"/>
                </a:lnTo>
                <a:lnTo>
                  <a:pt x="1176655" y="1438912"/>
                </a:lnTo>
                <a:lnTo>
                  <a:pt x="1216342" y="1436687"/>
                </a:lnTo>
                <a:close/>
                <a:moveTo>
                  <a:pt x="1249771" y="769392"/>
                </a:moveTo>
                <a:lnTo>
                  <a:pt x="1245966" y="770028"/>
                </a:lnTo>
                <a:lnTo>
                  <a:pt x="1242477" y="770663"/>
                </a:lnTo>
                <a:lnTo>
                  <a:pt x="1239306" y="771933"/>
                </a:lnTo>
                <a:lnTo>
                  <a:pt x="1235818" y="773839"/>
                </a:lnTo>
                <a:lnTo>
                  <a:pt x="1232647" y="775427"/>
                </a:lnTo>
                <a:lnTo>
                  <a:pt x="1229476" y="777650"/>
                </a:lnTo>
                <a:lnTo>
                  <a:pt x="1226621" y="780191"/>
                </a:lnTo>
                <a:lnTo>
                  <a:pt x="1223450" y="782732"/>
                </a:lnTo>
                <a:lnTo>
                  <a:pt x="1217425" y="789084"/>
                </a:lnTo>
                <a:lnTo>
                  <a:pt x="1211717" y="796071"/>
                </a:lnTo>
                <a:lnTo>
                  <a:pt x="1206009" y="803376"/>
                </a:lnTo>
                <a:lnTo>
                  <a:pt x="1194275" y="819574"/>
                </a:lnTo>
                <a:lnTo>
                  <a:pt x="1186030" y="831008"/>
                </a:lnTo>
                <a:lnTo>
                  <a:pt x="1177785" y="843395"/>
                </a:lnTo>
                <a:lnTo>
                  <a:pt x="1169857" y="855781"/>
                </a:lnTo>
                <a:lnTo>
                  <a:pt x="1161929" y="868803"/>
                </a:lnTo>
                <a:lnTo>
                  <a:pt x="1159075" y="881507"/>
                </a:lnTo>
                <a:lnTo>
                  <a:pt x="1156856" y="894212"/>
                </a:lnTo>
                <a:lnTo>
                  <a:pt x="1154636" y="907233"/>
                </a:lnTo>
                <a:lnTo>
                  <a:pt x="1152733" y="920573"/>
                </a:lnTo>
                <a:lnTo>
                  <a:pt x="1151465" y="933595"/>
                </a:lnTo>
                <a:lnTo>
                  <a:pt x="1150513" y="947569"/>
                </a:lnTo>
                <a:lnTo>
                  <a:pt x="1149879" y="960909"/>
                </a:lnTo>
                <a:lnTo>
                  <a:pt x="1149879" y="974566"/>
                </a:lnTo>
                <a:lnTo>
                  <a:pt x="1149879" y="984412"/>
                </a:lnTo>
                <a:lnTo>
                  <a:pt x="1150196" y="994258"/>
                </a:lnTo>
                <a:lnTo>
                  <a:pt x="1151147" y="1003786"/>
                </a:lnTo>
                <a:lnTo>
                  <a:pt x="1151782" y="1013314"/>
                </a:lnTo>
                <a:lnTo>
                  <a:pt x="1153050" y="1023160"/>
                </a:lnTo>
                <a:lnTo>
                  <a:pt x="1154319" y="1032688"/>
                </a:lnTo>
                <a:lnTo>
                  <a:pt x="1156538" y="1042216"/>
                </a:lnTo>
                <a:lnTo>
                  <a:pt x="1158124" y="1051427"/>
                </a:lnTo>
                <a:lnTo>
                  <a:pt x="1160344" y="1060637"/>
                </a:lnTo>
                <a:lnTo>
                  <a:pt x="1162564" y="1069848"/>
                </a:lnTo>
                <a:lnTo>
                  <a:pt x="1165101" y="1079058"/>
                </a:lnTo>
                <a:lnTo>
                  <a:pt x="1168272" y="1088269"/>
                </a:lnTo>
                <a:lnTo>
                  <a:pt x="1171126" y="1096844"/>
                </a:lnTo>
                <a:lnTo>
                  <a:pt x="1174297" y="1106055"/>
                </a:lnTo>
                <a:lnTo>
                  <a:pt x="1177468" y="1114948"/>
                </a:lnTo>
                <a:lnTo>
                  <a:pt x="1181274" y="1123523"/>
                </a:lnTo>
                <a:lnTo>
                  <a:pt x="1184762" y="1132099"/>
                </a:lnTo>
                <a:lnTo>
                  <a:pt x="1188884" y="1140356"/>
                </a:lnTo>
                <a:lnTo>
                  <a:pt x="1193007" y="1148932"/>
                </a:lnTo>
                <a:lnTo>
                  <a:pt x="1197129" y="1157189"/>
                </a:lnTo>
                <a:lnTo>
                  <a:pt x="1206326" y="1173387"/>
                </a:lnTo>
                <a:lnTo>
                  <a:pt x="1215839" y="1188950"/>
                </a:lnTo>
                <a:lnTo>
                  <a:pt x="1225987" y="1204513"/>
                </a:lnTo>
                <a:lnTo>
                  <a:pt x="1236769" y="1219123"/>
                </a:lnTo>
                <a:lnTo>
                  <a:pt x="1247551" y="1233097"/>
                </a:lnTo>
                <a:lnTo>
                  <a:pt x="1258967" y="1246437"/>
                </a:lnTo>
                <a:lnTo>
                  <a:pt x="1271018" y="1259776"/>
                </a:lnTo>
                <a:lnTo>
                  <a:pt x="1283068" y="1271845"/>
                </a:lnTo>
                <a:lnTo>
                  <a:pt x="1295436" y="1283597"/>
                </a:lnTo>
                <a:lnTo>
                  <a:pt x="1308121" y="1294395"/>
                </a:lnTo>
                <a:lnTo>
                  <a:pt x="1320805" y="1304241"/>
                </a:lnTo>
                <a:lnTo>
                  <a:pt x="1333490" y="1313769"/>
                </a:lnTo>
                <a:lnTo>
                  <a:pt x="1346175" y="1322662"/>
                </a:lnTo>
                <a:lnTo>
                  <a:pt x="1359177" y="1330602"/>
                </a:lnTo>
                <a:lnTo>
                  <a:pt x="1371861" y="1337272"/>
                </a:lnTo>
                <a:lnTo>
                  <a:pt x="1384863" y="1343624"/>
                </a:lnTo>
                <a:lnTo>
                  <a:pt x="1397548" y="1348706"/>
                </a:lnTo>
                <a:lnTo>
                  <a:pt x="1403890" y="1350929"/>
                </a:lnTo>
                <a:lnTo>
                  <a:pt x="1410233" y="1353470"/>
                </a:lnTo>
                <a:lnTo>
                  <a:pt x="1416258" y="1355058"/>
                </a:lnTo>
                <a:lnTo>
                  <a:pt x="1422600" y="1356646"/>
                </a:lnTo>
                <a:lnTo>
                  <a:pt x="1428308" y="1358234"/>
                </a:lnTo>
                <a:lnTo>
                  <a:pt x="1434334" y="1359187"/>
                </a:lnTo>
                <a:lnTo>
                  <a:pt x="1440042" y="1360140"/>
                </a:lnTo>
                <a:lnTo>
                  <a:pt x="1446067" y="1360775"/>
                </a:lnTo>
                <a:lnTo>
                  <a:pt x="1451775" y="1361093"/>
                </a:lnTo>
                <a:lnTo>
                  <a:pt x="1457483" y="1361093"/>
                </a:lnTo>
                <a:lnTo>
                  <a:pt x="1462874" y="1361093"/>
                </a:lnTo>
                <a:lnTo>
                  <a:pt x="1468900" y="1360775"/>
                </a:lnTo>
                <a:lnTo>
                  <a:pt x="1474291" y="1360140"/>
                </a:lnTo>
                <a:lnTo>
                  <a:pt x="1480316" y="1359187"/>
                </a:lnTo>
                <a:lnTo>
                  <a:pt x="1486341" y="1358234"/>
                </a:lnTo>
                <a:lnTo>
                  <a:pt x="1492366" y="1356646"/>
                </a:lnTo>
                <a:lnTo>
                  <a:pt x="1498392" y="1355058"/>
                </a:lnTo>
                <a:lnTo>
                  <a:pt x="1504734" y="1353470"/>
                </a:lnTo>
                <a:lnTo>
                  <a:pt x="1510759" y="1350929"/>
                </a:lnTo>
                <a:lnTo>
                  <a:pt x="1517101" y="1348706"/>
                </a:lnTo>
                <a:lnTo>
                  <a:pt x="1529786" y="1343624"/>
                </a:lnTo>
                <a:lnTo>
                  <a:pt x="1542471" y="1337272"/>
                </a:lnTo>
                <a:lnTo>
                  <a:pt x="1555473" y="1330602"/>
                </a:lnTo>
                <a:lnTo>
                  <a:pt x="1568157" y="1322662"/>
                </a:lnTo>
                <a:lnTo>
                  <a:pt x="1581159" y="1313769"/>
                </a:lnTo>
                <a:lnTo>
                  <a:pt x="1593844" y="1304241"/>
                </a:lnTo>
                <a:lnTo>
                  <a:pt x="1606846" y="1294395"/>
                </a:lnTo>
                <a:lnTo>
                  <a:pt x="1619531" y="1283597"/>
                </a:lnTo>
                <a:lnTo>
                  <a:pt x="1631581" y="1271845"/>
                </a:lnTo>
                <a:lnTo>
                  <a:pt x="1643949" y="1259776"/>
                </a:lnTo>
                <a:lnTo>
                  <a:pt x="1655682" y="1246437"/>
                </a:lnTo>
                <a:lnTo>
                  <a:pt x="1667098" y="1233097"/>
                </a:lnTo>
                <a:lnTo>
                  <a:pt x="1678197" y="1219123"/>
                </a:lnTo>
                <a:lnTo>
                  <a:pt x="1688662" y="1204513"/>
                </a:lnTo>
                <a:lnTo>
                  <a:pt x="1698810" y="1188950"/>
                </a:lnTo>
                <a:lnTo>
                  <a:pt x="1708324" y="1173387"/>
                </a:lnTo>
                <a:lnTo>
                  <a:pt x="1717203" y="1157189"/>
                </a:lnTo>
                <a:lnTo>
                  <a:pt x="1721643" y="1148932"/>
                </a:lnTo>
                <a:lnTo>
                  <a:pt x="1725765" y="1140356"/>
                </a:lnTo>
                <a:lnTo>
                  <a:pt x="1729570" y="1132099"/>
                </a:lnTo>
                <a:lnTo>
                  <a:pt x="1733693" y="1123523"/>
                </a:lnTo>
                <a:lnTo>
                  <a:pt x="1737181" y="1114948"/>
                </a:lnTo>
                <a:lnTo>
                  <a:pt x="1740352" y="1106055"/>
                </a:lnTo>
                <a:lnTo>
                  <a:pt x="1743524" y="1096844"/>
                </a:lnTo>
                <a:lnTo>
                  <a:pt x="1746695" y="1088269"/>
                </a:lnTo>
                <a:lnTo>
                  <a:pt x="1749232" y="1079058"/>
                </a:lnTo>
                <a:lnTo>
                  <a:pt x="1751769" y="1069848"/>
                </a:lnTo>
                <a:lnTo>
                  <a:pt x="1754306" y="1060637"/>
                </a:lnTo>
                <a:lnTo>
                  <a:pt x="1756525" y="1051427"/>
                </a:lnTo>
                <a:lnTo>
                  <a:pt x="1758428" y="1042216"/>
                </a:lnTo>
                <a:lnTo>
                  <a:pt x="1760014" y="1032688"/>
                </a:lnTo>
                <a:lnTo>
                  <a:pt x="1761599" y="1023160"/>
                </a:lnTo>
                <a:lnTo>
                  <a:pt x="1762551" y="1013314"/>
                </a:lnTo>
                <a:lnTo>
                  <a:pt x="1763502" y="1003786"/>
                </a:lnTo>
                <a:lnTo>
                  <a:pt x="1764136" y="994258"/>
                </a:lnTo>
                <a:lnTo>
                  <a:pt x="1764453" y="984412"/>
                </a:lnTo>
                <a:lnTo>
                  <a:pt x="1764771" y="974566"/>
                </a:lnTo>
                <a:lnTo>
                  <a:pt x="1764453" y="962815"/>
                </a:lnTo>
                <a:lnTo>
                  <a:pt x="1763819" y="951063"/>
                </a:lnTo>
                <a:lnTo>
                  <a:pt x="1748598" y="950745"/>
                </a:lnTo>
                <a:lnTo>
                  <a:pt x="1733059" y="949793"/>
                </a:lnTo>
                <a:lnTo>
                  <a:pt x="1716886" y="948840"/>
                </a:lnTo>
                <a:lnTo>
                  <a:pt x="1701030" y="947569"/>
                </a:lnTo>
                <a:lnTo>
                  <a:pt x="1684223" y="945664"/>
                </a:lnTo>
                <a:lnTo>
                  <a:pt x="1667732" y="943758"/>
                </a:lnTo>
                <a:lnTo>
                  <a:pt x="1650925" y="941852"/>
                </a:lnTo>
                <a:lnTo>
                  <a:pt x="1634435" y="939629"/>
                </a:lnTo>
                <a:lnTo>
                  <a:pt x="1617628" y="937406"/>
                </a:lnTo>
                <a:lnTo>
                  <a:pt x="1600503" y="934548"/>
                </a:lnTo>
                <a:lnTo>
                  <a:pt x="1584013" y="931689"/>
                </a:lnTo>
                <a:lnTo>
                  <a:pt x="1567206" y="928513"/>
                </a:lnTo>
                <a:lnTo>
                  <a:pt x="1550716" y="925337"/>
                </a:lnTo>
                <a:lnTo>
                  <a:pt x="1533909" y="921526"/>
                </a:lnTo>
                <a:lnTo>
                  <a:pt x="1517736" y="917714"/>
                </a:lnTo>
                <a:lnTo>
                  <a:pt x="1502197" y="913903"/>
                </a:lnTo>
                <a:lnTo>
                  <a:pt x="1486024" y="909457"/>
                </a:lnTo>
                <a:lnTo>
                  <a:pt x="1470802" y="905010"/>
                </a:lnTo>
                <a:lnTo>
                  <a:pt x="1456215" y="900564"/>
                </a:lnTo>
                <a:lnTo>
                  <a:pt x="1441310" y="895164"/>
                </a:lnTo>
                <a:lnTo>
                  <a:pt x="1427357" y="890400"/>
                </a:lnTo>
                <a:lnTo>
                  <a:pt x="1413721" y="884683"/>
                </a:lnTo>
                <a:lnTo>
                  <a:pt x="1400719" y="879284"/>
                </a:lnTo>
                <a:lnTo>
                  <a:pt x="1388352" y="873250"/>
                </a:lnTo>
                <a:lnTo>
                  <a:pt x="1376618" y="867533"/>
                </a:lnTo>
                <a:lnTo>
                  <a:pt x="1365519" y="861181"/>
                </a:lnTo>
                <a:lnTo>
                  <a:pt x="1355054" y="854828"/>
                </a:lnTo>
                <a:lnTo>
                  <a:pt x="1345541" y="848159"/>
                </a:lnTo>
                <a:lnTo>
                  <a:pt x="1336661" y="841171"/>
                </a:lnTo>
                <a:lnTo>
                  <a:pt x="1329051" y="834184"/>
                </a:lnTo>
                <a:lnTo>
                  <a:pt x="1324928" y="830690"/>
                </a:lnTo>
                <a:lnTo>
                  <a:pt x="1321757" y="826879"/>
                </a:lnTo>
                <a:lnTo>
                  <a:pt x="1318586" y="823068"/>
                </a:lnTo>
                <a:lnTo>
                  <a:pt x="1315414" y="819574"/>
                </a:lnTo>
                <a:lnTo>
                  <a:pt x="1309706" y="811634"/>
                </a:lnTo>
                <a:lnTo>
                  <a:pt x="1303681" y="804647"/>
                </a:lnTo>
                <a:lnTo>
                  <a:pt x="1298607" y="798612"/>
                </a:lnTo>
                <a:lnTo>
                  <a:pt x="1293216" y="792578"/>
                </a:lnTo>
                <a:lnTo>
                  <a:pt x="1288142" y="787813"/>
                </a:lnTo>
                <a:lnTo>
                  <a:pt x="1283386" y="783367"/>
                </a:lnTo>
                <a:lnTo>
                  <a:pt x="1278312" y="779873"/>
                </a:lnTo>
                <a:lnTo>
                  <a:pt x="1273872" y="777015"/>
                </a:lnTo>
                <a:lnTo>
                  <a:pt x="1269432" y="774474"/>
                </a:lnTo>
                <a:lnTo>
                  <a:pt x="1265310" y="772251"/>
                </a:lnTo>
                <a:lnTo>
                  <a:pt x="1261187" y="770980"/>
                </a:lnTo>
                <a:lnTo>
                  <a:pt x="1257065" y="770028"/>
                </a:lnTo>
                <a:lnTo>
                  <a:pt x="1253576" y="769392"/>
                </a:lnTo>
                <a:lnTo>
                  <a:pt x="1249771" y="769392"/>
                </a:lnTo>
                <a:close/>
                <a:moveTo>
                  <a:pt x="1457483" y="500062"/>
                </a:moveTo>
                <a:lnTo>
                  <a:pt x="1467631" y="500380"/>
                </a:lnTo>
                <a:lnTo>
                  <a:pt x="1477462" y="500697"/>
                </a:lnTo>
                <a:lnTo>
                  <a:pt x="1487609" y="501650"/>
                </a:lnTo>
                <a:lnTo>
                  <a:pt x="1497757" y="502603"/>
                </a:lnTo>
                <a:lnTo>
                  <a:pt x="1507588" y="503874"/>
                </a:lnTo>
                <a:lnTo>
                  <a:pt x="1517419" y="505462"/>
                </a:lnTo>
                <a:lnTo>
                  <a:pt x="1527249" y="507685"/>
                </a:lnTo>
                <a:lnTo>
                  <a:pt x="1537080" y="509908"/>
                </a:lnTo>
                <a:lnTo>
                  <a:pt x="1546276" y="512449"/>
                </a:lnTo>
                <a:lnTo>
                  <a:pt x="1556107" y="514990"/>
                </a:lnTo>
                <a:lnTo>
                  <a:pt x="1565303" y="518483"/>
                </a:lnTo>
                <a:lnTo>
                  <a:pt x="1574817" y="521659"/>
                </a:lnTo>
                <a:lnTo>
                  <a:pt x="1584013" y="525153"/>
                </a:lnTo>
                <a:lnTo>
                  <a:pt x="1592893" y="528964"/>
                </a:lnTo>
                <a:lnTo>
                  <a:pt x="1602089" y="533093"/>
                </a:lnTo>
                <a:lnTo>
                  <a:pt x="1610968" y="537540"/>
                </a:lnTo>
                <a:lnTo>
                  <a:pt x="1619848" y="542304"/>
                </a:lnTo>
                <a:lnTo>
                  <a:pt x="1628410" y="547068"/>
                </a:lnTo>
                <a:lnTo>
                  <a:pt x="1636972" y="552150"/>
                </a:lnTo>
                <a:lnTo>
                  <a:pt x="1645534" y="557549"/>
                </a:lnTo>
                <a:lnTo>
                  <a:pt x="1654096" y="562948"/>
                </a:lnTo>
                <a:lnTo>
                  <a:pt x="1662024" y="568983"/>
                </a:lnTo>
                <a:lnTo>
                  <a:pt x="1670269" y="575017"/>
                </a:lnTo>
                <a:lnTo>
                  <a:pt x="1678197" y="581369"/>
                </a:lnTo>
                <a:lnTo>
                  <a:pt x="1685808" y="588039"/>
                </a:lnTo>
                <a:lnTo>
                  <a:pt x="1693736" y="594391"/>
                </a:lnTo>
                <a:lnTo>
                  <a:pt x="1701347" y="601696"/>
                </a:lnTo>
                <a:lnTo>
                  <a:pt x="1708641" y="608684"/>
                </a:lnTo>
                <a:lnTo>
                  <a:pt x="1715934" y="615989"/>
                </a:lnTo>
                <a:lnTo>
                  <a:pt x="1723228" y="623611"/>
                </a:lnTo>
                <a:lnTo>
                  <a:pt x="1729888" y="631234"/>
                </a:lnTo>
                <a:lnTo>
                  <a:pt x="1736864" y="639174"/>
                </a:lnTo>
                <a:lnTo>
                  <a:pt x="1743207" y="647432"/>
                </a:lnTo>
                <a:lnTo>
                  <a:pt x="1749866" y="655689"/>
                </a:lnTo>
                <a:lnTo>
                  <a:pt x="1756208" y="664265"/>
                </a:lnTo>
                <a:lnTo>
                  <a:pt x="1762234" y="673158"/>
                </a:lnTo>
                <a:lnTo>
                  <a:pt x="1768259" y="682051"/>
                </a:lnTo>
                <a:lnTo>
                  <a:pt x="1773967" y="690944"/>
                </a:lnTo>
                <a:lnTo>
                  <a:pt x="1779675" y="700154"/>
                </a:lnTo>
                <a:lnTo>
                  <a:pt x="1785066" y="709682"/>
                </a:lnTo>
                <a:lnTo>
                  <a:pt x="1790140" y="719211"/>
                </a:lnTo>
                <a:lnTo>
                  <a:pt x="1795531" y="728739"/>
                </a:lnTo>
                <a:lnTo>
                  <a:pt x="1800288" y="738902"/>
                </a:lnTo>
                <a:lnTo>
                  <a:pt x="1805045" y="748430"/>
                </a:lnTo>
                <a:lnTo>
                  <a:pt x="1809484" y="758594"/>
                </a:lnTo>
                <a:lnTo>
                  <a:pt x="1813924" y="769075"/>
                </a:lnTo>
                <a:lnTo>
                  <a:pt x="1817729" y="779556"/>
                </a:lnTo>
                <a:lnTo>
                  <a:pt x="1821535" y="790037"/>
                </a:lnTo>
                <a:lnTo>
                  <a:pt x="1825340" y="800835"/>
                </a:lnTo>
                <a:lnTo>
                  <a:pt x="1828828" y="811634"/>
                </a:lnTo>
                <a:lnTo>
                  <a:pt x="1832000" y="822750"/>
                </a:lnTo>
                <a:lnTo>
                  <a:pt x="1834854" y="833866"/>
                </a:lnTo>
                <a:lnTo>
                  <a:pt x="1837708" y="844983"/>
                </a:lnTo>
                <a:lnTo>
                  <a:pt x="1840245" y="856416"/>
                </a:lnTo>
                <a:lnTo>
                  <a:pt x="1842464" y="867850"/>
                </a:lnTo>
                <a:lnTo>
                  <a:pt x="1844684" y="879284"/>
                </a:lnTo>
                <a:lnTo>
                  <a:pt x="1846270" y="890718"/>
                </a:lnTo>
                <a:lnTo>
                  <a:pt x="1847855" y="902469"/>
                </a:lnTo>
                <a:lnTo>
                  <a:pt x="1849758" y="914221"/>
                </a:lnTo>
                <a:lnTo>
                  <a:pt x="1850710" y="926290"/>
                </a:lnTo>
                <a:lnTo>
                  <a:pt x="1851661" y="938359"/>
                </a:lnTo>
                <a:lnTo>
                  <a:pt x="1852295" y="950428"/>
                </a:lnTo>
                <a:lnTo>
                  <a:pt x="1852612" y="962497"/>
                </a:lnTo>
                <a:lnTo>
                  <a:pt x="1852612" y="974566"/>
                </a:lnTo>
                <a:lnTo>
                  <a:pt x="1852612" y="987270"/>
                </a:lnTo>
                <a:lnTo>
                  <a:pt x="1851978" y="999657"/>
                </a:lnTo>
                <a:lnTo>
                  <a:pt x="1851344" y="1012361"/>
                </a:lnTo>
                <a:lnTo>
                  <a:pt x="1850075" y="1024430"/>
                </a:lnTo>
                <a:lnTo>
                  <a:pt x="1848490" y="1036817"/>
                </a:lnTo>
                <a:lnTo>
                  <a:pt x="1846587" y="1048886"/>
                </a:lnTo>
                <a:lnTo>
                  <a:pt x="1844367" y="1060955"/>
                </a:lnTo>
                <a:lnTo>
                  <a:pt x="1842147" y="1072706"/>
                </a:lnTo>
                <a:lnTo>
                  <a:pt x="1839293" y="1084458"/>
                </a:lnTo>
                <a:lnTo>
                  <a:pt x="1836122" y="1095891"/>
                </a:lnTo>
                <a:lnTo>
                  <a:pt x="1832951" y="1107643"/>
                </a:lnTo>
                <a:lnTo>
                  <a:pt x="1829463" y="1118759"/>
                </a:lnTo>
                <a:lnTo>
                  <a:pt x="1825974" y="1130193"/>
                </a:lnTo>
                <a:lnTo>
                  <a:pt x="1821535" y="1141309"/>
                </a:lnTo>
                <a:lnTo>
                  <a:pt x="1817412" y="1152108"/>
                </a:lnTo>
                <a:lnTo>
                  <a:pt x="1812655" y="1162906"/>
                </a:lnTo>
                <a:lnTo>
                  <a:pt x="1807899" y="1173705"/>
                </a:lnTo>
                <a:lnTo>
                  <a:pt x="1803142" y="1184186"/>
                </a:lnTo>
                <a:lnTo>
                  <a:pt x="1797751" y="1194667"/>
                </a:lnTo>
                <a:lnTo>
                  <a:pt x="1792360" y="1204830"/>
                </a:lnTo>
                <a:lnTo>
                  <a:pt x="1786652" y="1214994"/>
                </a:lnTo>
                <a:lnTo>
                  <a:pt x="1780944" y="1224840"/>
                </a:lnTo>
                <a:lnTo>
                  <a:pt x="1774601" y="1234050"/>
                </a:lnTo>
                <a:lnTo>
                  <a:pt x="1768576" y="1243896"/>
                </a:lnTo>
                <a:lnTo>
                  <a:pt x="1762234" y="1253107"/>
                </a:lnTo>
                <a:lnTo>
                  <a:pt x="1755891" y="1262317"/>
                </a:lnTo>
                <a:lnTo>
                  <a:pt x="1748915" y="1271528"/>
                </a:lnTo>
                <a:lnTo>
                  <a:pt x="1741938" y="1280103"/>
                </a:lnTo>
                <a:lnTo>
                  <a:pt x="1735279" y="1288678"/>
                </a:lnTo>
                <a:lnTo>
                  <a:pt x="1727985" y="1297254"/>
                </a:lnTo>
                <a:lnTo>
                  <a:pt x="1720691" y="1305194"/>
                </a:lnTo>
                <a:lnTo>
                  <a:pt x="1713397" y="1313452"/>
                </a:lnTo>
                <a:lnTo>
                  <a:pt x="1705787" y="1321392"/>
                </a:lnTo>
                <a:lnTo>
                  <a:pt x="1698493" y="1329014"/>
                </a:lnTo>
                <a:lnTo>
                  <a:pt x="1690565" y="1336319"/>
                </a:lnTo>
                <a:lnTo>
                  <a:pt x="1682637" y="1343624"/>
                </a:lnTo>
                <a:lnTo>
                  <a:pt x="1674709" y="1350612"/>
                </a:lnTo>
                <a:lnTo>
                  <a:pt x="1666781" y="1357599"/>
                </a:lnTo>
                <a:lnTo>
                  <a:pt x="1658853" y="1364269"/>
                </a:lnTo>
                <a:lnTo>
                  <a:pt x="1650608" y="1370303"/>
                </a:lnTo>
                <a:lnTo>
                  <a:pt x="1642680" y="1376655"/>
                </a:lnTo>
                <a:lnTo>
                  <a:pt x="1634435" y="1382372"/>
                </a:lnTo>
                <a:lnTo>
                  <a:pt x="1626190" y="1388407"/>
                </a:lnTo>
                <a:lnTo>
                  <a:pt x="1617945" y="1393806"/>
                </a:lnTo>
                <a:lnTo>
                  <a:pt x="1609700" y="1399205"/>
                </a:lnTo>
                <a:lnTo>
                  <a:pt x="1601455" y="1403970"/>
                </a:lnTo>
                <a:lnTo>
                  <a:pt x="1592893" y="1408416"/>
                </a:lnTo>
                <a:lnTo>
                  <a:pt x="1584648" y="1413180"/>
                </a:lnTo>
                <a:lnTo>
                  <a:pt x="1576403" y="1417309"/>
                </a:lnTo>
                <a:lnTo>
                  <a:pt x="1568157" y="1421120"/>
                </a:lnTo>
                <a:lnTo>
                  <a:pt x="1559912" y="1425249"/>
                </a:lnTo>
                <a:lnTo>
                  <a:pt x="1551667" y="1428743"/>
                </a:lnTo>
                <a:lnTo>
                  <a:pt x="1543422" y="1431601"/>
                </a:lnTo>
                <a:lnTo>
                  <a:pt x="1535177" y="1434777"/>
                </a:lnTo>
                <a:lnTo>
                  <a:pt x="1527249" y="1437636"/>
                </a:lnTo>
                <a:lnTo>
                  <a:pt x="1519004" y="1439859"/>
                </a:lnTo>
                <a:lnTo>
                  <a:pt x="1510759" y="1442082"/>
                </a:lnTo>
                <a:lnTo>
                  <a:pt x="1503148" y="1443670"/>
                </a:lnTo>
                <a:lnTo>
                  <a:pt x="1495220" y="1445576"/>
                </a:lnTo>
                <a:lnTo>
                  <a:pt x="1487292" y="1446846"/>
                </a:lnTo>
                <a:lnTo>
                  <a:pt x="1479999" y="1448117"/>
                </a:lnTo>
                <a:lnTo>
                  <a:pt x="1472071" y="1448752"/>
                </a:lnTo>
                <a:lnTo>
                  <a:pt x="1464460" y="1449070"/>
                </a:lnTo>
                <a:lnTo>
                  <a:pt x="1457483" y="1449387"/>
                </a:lnTo>
                <a:lnTo>
                  <a:pt x="1449872" y="1449070"/>
                </a:lnTo>
                <a:lnTo>
                  <a:pt x="1442579" y="1448752"/>
                </a:lnTo>
                <a:lnTo>
                  <a:pt x="1434968" y="1448117"/>
                </a:lnTo>
                <a:lnTo>
                  <a:pt x="1427357" y="1446846"/>
                </a:lnTo>
                <a:lnTo>
                  <a:pt x="1419429" y="1445576"/>
                </a:lnTo>
                <a:lnTo>
                  <a:pt x="1411818" y="1443670"/>
                </a:lnTo>
                <a:lnTo>
                  <a:pt x="1403573" y="1442082"/>
                </a:lnTo>
                <a:lnTo>
                  <a:pt x="1395645" y="1439859"/>
                </a:lnTo>
                <a:lnTo>
                  <a:pt x="1387717" y="1437636"/>
                </a:lnTo>
                <a:lnTo>
                  <a:pt x="1379472" y="1434777"/>
                </a:lnTo>
                <a:lnTo>
                  <a:pt x="1371227" y="1431601"/>
                </a:lnTo>
                <a:lnTo>
                  <a:pt x="1362982" y="1428743"/>
                </a:lnTo>
                <a:lnTo>
                  <a:pt x="1355054" y="1425249"/>
                </a:lnTo>
                <a:lnTo>
                  <a:pt x="1346492" y="1421120"/>
                </a:lnTo>
                <a:lnTo>
                  <a:pt x="1338247" y="1417309"/>
                </a:lnTo>
                <a:lnTo>
                  <a:pt x="1330002" y="1413180"/>
                </a:lnTo>
                <a:lnTo>
                  <a:pt x="1321757" y="1408416"/>
                </a:lnTo>
                <a:lnTo>
                  <a:pt x="1313195" y="1403970"/>
                </a:lnTo>
                <a:lnTo>
                  <a:pt x="1304950" y="1399205"/>
                </a:lnTo>
                <a:lnTo>
                  <a:pt x="1296705" y="1393806"/>
                </a:lnTo>
                <a:lnTo>
                  <a:pt x="1288459" y="1388407"/>
                </a:lnTo>
                <a:lnTo>
                  <a:pt x="1280214" y="1382372"/>
                </a:lnTo>
                <a:lnTo>
                  <a:pt x="1272286" y="1376655"/>
                </a:lnTo>
                <a:lnTo>
                  <a:pt x="1264041" y="1370303"/>
                </a:lnTo>
                <a:lnTo>
                  <a:pt x="1255796" y="1364269"/>
                </a:lnTo>
                <a:lnTo>
                  <a:pt x="1247551" y="1357599"/>
                </a:lnTo>
                <a:lnTo>
                  <a:pt x="1239940" y="1350612"/>
                </a:lnTo>
                <a:lnTo>
                  <a:pt x="1232012" y="1343624"/>
                </a:lnTo>
                <a:lnTo>
                  <a:pt x="1224085" y="1336319"/>
                </a:lnTo>
                <a:lnTo>
                  <a:pt x="1216474" y="1329014"/>
                </a:lnTo>
                <a:lnTo>
                  <a:pt x="1208863" y="1321392"/>
                </a:lnTo>
                <a:lnTo>
                  <a:pt x="1201252" y="1313452"/>
                </a:lnTo>
                <a:lnTo>
                  <a:pt x="1193958" y="1305194"/>
                </a:lnTo>
                <a:lnTo>
                  <a:pt x="1186665" y="1297254"/>
                </a:lnTo>
                <a:lnTo>
                  <a:pt x="1179688" y="1288678"/>
                </a:lnTo>
                <a:lnTo>
                  <a:pt x="1172711" y="1280103"/>
                </a:lnTo>
                <a:lnTo>
                  <a:pt x="1165735" y="1271528"/>
                </a:lnTo>
                <a:lnTo>
                  <a:pt x="1159075" y="1262317"/>
                </a:lnTo>
                <a:lnTo>
                  <a:pt x="1152416" y="1253107"/>
                </a:lnTo>
                <a:lnTo>
                  <a:pt x="1146073" y="1243896"/>
                </a:lnTo>
                <a:lnTo>
                  <a:pt x="1139731" y="1234050"/>
                </a:lnTo>
                <a:lnTo>
                  <a:pt x="1134023" y="1224840"/>
                </a:lnTo>
                <a:lnTo>
                  <a:pt x="1127998" y="1214994"/>
                </a:lnTo>
                <a:lnTo>
                  <a:pt x="1122607" y="1204830"/>
                </a:lnTo>
                <a:lnTo>
                  <a:pt x="1116899" y="1194667"/>
                </a:lnTo>
                <a:lnTo>
                  <a:pt x="1111825" y="1184186"/>
                </a:lnTo>
                <a:lnTo>
                  <a:pt x="1106751" y="1173705"/>
                </a:lnTo>
                <a:lnTo>
                  <a:pt x="1101994" y="1162906"/>
                </a:lnTo>
                <a:lnTo>
                  <a:pt x="1097237" y="1152108"/>
                </a:lnTo>
                <a:lnTo>
                  <a:pt x="1093115" y="1141309"/>
                </a:lnTo>
                <a:lnTo>
                  <a:pt x="1088992" y="1130193"/>
                </a:lnTo>
                <a:lnTo>
                  <a:pt x="1085187" y="1118759"/>
                </a:lnTo>
                <a:lnTo>
                  <a:pt x="1081699" y="1107643"/>
                </a:lnTo>
                <a:lnTo>
                  <a:pt x="1078527" y="1095891"/>
                </a:lnTo>
                <a:lnTo>
                  <a:pt x="1075356" y="1084458"/>
                </a:lnTo>
                <a:lnTo>
                  <a:pt x="1072502" y="1072706"/>
                </a:lnTo>
                <a:lnTo>
                  <a:pt x="1070282" y="1060955"/>
                </a:lnTo>
                <a:lnTo>
                  <a:pt x="1068062" y="1048886"/>
                </a:lnTo>
                <a:lnTo>
                  <a:pt x="1066477" y="1036817"/>
                </a:lnTo>
                <a:lnTo>
                  <a:pt x="1064891" y="1024430"/>
                </a:lnTo>
                <a:lnTo>
                  <a:pt x="1063623" y="1012361"/>
                </a:lnTo>
                <a:lnTo>
                  <a:pt x="1062671" y="999657"/>
                </a:lnTo>
                <a:lnTo>
                  <a:pt x="1062037" y="987270"/>
                </a:lnTo>
                <a:lnTo>
                  <a:pt x="1062037" y="974566"/>
                </a:lnTo>
                <a:lnTo>
                  <a:pt x="1062037" y="962497"/>
                </a:lnTo>
                <a:lnTo>
                  <a:pt x="1062354" y="950428"/>
                </a:lnTo>
                <a:lnTo>
                  <a:pt x="1063306" y="938359"/>
                </a:lnTo>
                <a:lnTo>
                  <a:pt x="1064257" y="926290"/>
                </a:lnTo>
                <a:lnTo>
                  <a:pt x="1065208" y="914221"/>
                </a:lnTo>
                <a:lnTo>
                  <a:pt x="1066794" y="902469"/>
                </a:lnTo>
                <a:lnTo>
                  <a:pt x="1068380" y="890718"/>
                </a:lnTo>
                <a:lnTo>
                  <a:pt x="1069965" y="879284"/>
                </a:lnTo>
                <a:lnTo>
                  <a:pt x="1072185" y="867850"/>
                </a:lnTo>
                <a:lnTo>
                  <a:pt x="1074405" y="856416"/>
                </a:lnTo>
                <a:lnTo>
                  <a:pt x="1077259" y="844983"/>
                </a:lnTo>
                <a:lnTo>
                  <a:pt x="1079796" y="833866"/>
                </a:lnTo>
                <a:lnTo>
                  <a:pt x="1082650" y="822750"/>
                </a:lnTo>
                <a:lnTo>
                  <a:pt x="1085821" y="811634"/>
                </a:lnTo>
                <a:lnTo>
                  <a:pt x="1089627" y="800835"/>
                </a:lnTo>
                <a:lnTo>
                  <a:pt x="1093115" y="790037"/>
                </a:lnTo>
                <a:lnTo>
                  <a:pt x="1096920" y="779556"/>
                </a:lnTo>
                <a:lnTo>
                  <a:pt x="1101043" y="769075"/>
                </a:lnTo>
                <a:lnTo>
                  <a:pt x="1105165" y="758594"/>
                </a:lnTo>
                <a:lnTo>
                  <a:pt x="1109922" y="748430"/>
                </a:lnTo>
                <a:lnTo>
                  <a:pt x="1114362" y="738902"/>
                </a:lnTo>
                <a:lnTo>
                  <a:pt x="1119118" y="728739"/>
                </a:lnTo>
                <a:lnTo>
                  <a:pt x="1124509" y="719211"/>
                </a:lnTo>
                <a:lnTo>
                  <a:pt x="1129583" y="709682"/>
                </a:lnTo>
                <a:lnTo>
                  <a:pt x="1135291" y="700154"/>
                </a:lnTo>
                <a:lnTo>
                  <a:pt x="1140682" y="690944"/>
                </a:lnTo>
                <a:lnTo>
                  <a:pt x="1146391" y="682051"/>
                </a:lnTo>
                <a:lnTo>
                  <a:pt x="1152416" y="673158"/>
                </a:lnTo>
                <a:lnTo>
                  <a:pt x="1158758" y="664265"/>
                </a:lnTo>
                <a:lnTo>
                  <a:pt x="1164783" y="655689"/>
                </a:lnTo>
                <a:lnTo>
                  <a:pt x="1171443" y="647432"/>
                </a:lnTo>
                <a:lnTo>
                  <a:pt x="1177785" y="639174"/>
                </a:lnTo>
                <a:lnTo>
                  <a:pt x="1184762" y="631234"/>
                </a:lnTo>
                <a:lnTo>
                  <a:pt x="1191738" y="623611"/>
                </a:lnTo>
                <a:lnTo>
                  <a:pt x="1198715" y="615989"/>
                </a:lnTo>
                <a:lnTo>
                  <a:pt x="1206009" y="608684"/>
                </a:lnTo>
                <a:lnTo>
                  <a:pt x="1213620" y="601696"/>
                </a:lnTo>
                <a:lnTo>
                  <a:pt x="1220913" y="594391"/>
                </a:lnTo>
                <a:lnTo>
                  <a:pt x="1228841" y="588039"/>
                </a:lnTo>
                <a:lnTo>
                  <a:pt x="1236769" y="581369"/>
                </a:lnTo>
                <a:lnTo>
                  <a:pt x="1244380" y="575017"/>
                </a:lnTo>
                <a:lnTo>
                  <a:pt x="1252625" y="568983"/>
                </a:lnTo>
                <a:lnTo>
                  <a:pt x="1260870" y="562948"/>
                </a:lnTo>
                <a:lnTo>
                  <a:pt x="1269115" y="557549"/>
                </a:lnTo>
                <a:lnTo>
                  <a:pt x="1277360" y="552150"/>
                </a:lnTo>
                <a:lnTo>
                  <a:pt x="1286240" y="547068"/>
                </a:lnTo>
                <a:lnTo>
                  <a:pt x="1294802" y="542304"/>
                </a:lnTo>
                <a:lnTo>
                  <a:pt x="1303364" y="537540"/>
                </a:lnTo>
                <a:lnTo>
                  <a:pt x="1312560" y="533093"/>
                </a:lnTo>
                <a:lnTo>
                  <a:pt x="1321757" y="528964"/>
                </a:lnTo>
                <a:lnTo>
                  <a:pt x="1330953" y="525153"/>
                </a:lnTo>
                <a:lnTo>
                  <a:pt x="1339833" y="521659"/>
                </a:lnTo>
                <a:lnTo>
                  <a:pt x="1349029" y="518483"/>
                </a:lnTo>
                <a:lnTo>
                  <a:pt x="1358542" y="514990"/>
                </a:lnTo>
                <a:lnTo>
                  <a:pt x="1368056" y="512449"/>
                </a:lnTo>
                <a:lnTo>
                  <a:pt x="1377887" y="509908"/>
                </a:lnTo>
                <a:lnTo>
                  <a:pt x="1387717" y="507685"/>
                </a:lnTo>
                <a:lnTo>
                  <a:pt x="1397231" y="505462"/>
                </a:lnTo>
                <a:lnTo>
                  <a:pt x="1407062" y="503874"/>
                </a:lnTo>
                <a:lnTo>
                  <a:pt x="1416892" y="502603"/>
                </a:lnTo>
                <a:lnTo>
                  <a:pt x="1427040" y="501650"/>
                </a:lnTo>
                <a:lnTo>
                  <a:pt x="1437188" y="500697"/>
                </a:lnTo>
                <a:lnTo>
                  <a:pt x="1447336" y="500380"/>
                </a:lnTo>
                <a:lnTo>
                  <a:pt x="1457483" y="500062"/>
                </a:lnTo>
                <a:close/>
                <a:moveTo>
                  <a:pt x="716008" y="249237"/>
                </a:moveTo>
                <a:lnTo>
                  <a:pt x="795913" y="249237"/>
                </a:lnTo>
                <a:lnTo>
                  <a:pt x="795913" y="374499"/>
                </a:lnTo>
                <a:lnTo>
                  <a:pt x="810181" y="375133"/>
                </a:lnTo>
                <a:lnTo>
                  <a:pt x="823816" y="376402"/>
                </a:lnTo>
                <a:lnTo>
                  <a:pt x="837133" y="377670"/>
                </a:lnTo>
                <a:lnTo>
                  <a:pt x="849500" y="379890"/>
                </a:lnTo>
                <a:lnTo>
                  <a:pt x="861549" y="381793"/>
                </a:lnTo>
                <a:lnTo>
                  <a:pt x="873281" y="384330"/>
                </a:lnTo>
                <a:lnTo>
                  <a:pt x="884379" y="386867"/>
                </a:lnTo>
                <a:lnTo>
                  <a:pt x="894842" y="389721"/>
                </a:lnTo>
                <a:lnTo>
                  <a:pt x="904989" y="393209"/>
                </a:lnTo>
                <a:lnTo>
                  <a:pt x="914819" y="396698"/>
                </a:lnTo>
                <a:lnTo>
                  <a:pt x="924014" y="400186"/>
                </a:lnTo>
                <a:lnTo>
                  <a:pt x="932575" y="403991"/>
                </a:lnTo>
                <a:lnTo>
                  <a:pt x="941136" y="407797"/>
                </a:lnTo>
                <a:lnTo>
                  <a:pt x="949381" y="411602"/>
                </a:lnTo>
                <a:lnTo>
                  <a:pt x="956673" y="415725"/>
                </a:lnTo>
                <a:lnTo>
                  <a:pt x="963966" y="419847"/>
                </a:lnTo>
                <a:lnTo>
                  <a:pt x="931624" y="504836"/>
                </a:lnTo>
                <a:lnTo>
                  <a:pt x="920209" y="498810"/>
                </a:lnTo>
                <a:lnTo>
                  <a:pt x="906257" y="491517"/>
                </a:lnTo>
                <a:lnTo>
                  <a:pt x="898330" y="488028"/>
                </a:lnTo>
                <a:lnTo>
                  <a:pt x="890086" y="484540"/>
                </a:lnTo>
                <a:lnTo>
                  <a:pt x="880891" y="480735"/>
                </a:lnTo>
                <a:lnTo>
                  <a:pt x="871061" y="477246"/>
                </a:lnTo>
                <a:lnTo>
                  <a:pt x="860597" y="474075"/>
                </a:lnTo>
                <a:lnTo>
                  <a:pt x="849500" y="470904"/>
                </a:lnTo>
                <a:lnTo>
                  <a:pt x="837767" y="468367"/>
                </a:lnTo>
                <a:lnTo>
                  <a:pt x="825401" y="465830"/>
                </a:lnTo>
                <a:lnTo>
                  <a:pt x="812401" y="463927"/>
                </a:lnTo>
                <a:lnTo>
                  <a:pt x="798449" y="462659"/>
                </a:lnTo>
                <a:lnTo>
                  <a:pt x="783863" y="461707"/>
                </a:lnTo>
                <a:lnTo>
                  <a:pt x="768960" y="461390"/>
                </a:lnTo>
                <a:lnTo>
                  <a:pt x="759765" y="461390"/>
                </a:lnTo>
                <a:lnTo>
                  <a:pt x="751204" y="462024"/>
                </a:lnTo>
                <a:lnTo>
                  <a:pt x="742643" y="462659"/>
                </a:lnTo>
                <a:lnTo>
                  <a:pt x="734398" y="463927"/>
                </a:lnTo>
                <a:lnTo>
                  <a:pt x="726471" y="465196"/>
                </a:lnTo>
                <a:lnTo>
                  <a:pt x="719496" y="467098"/>
                </a:lnTo>
                <a:lnTo>
                  <a:pt x="712203" y="469001"/>
                </a:lnTo>
                <a:lnTo>
                  <a:pt x="705544" y="471538"/>
                </a:lnTo>
                <a:lnTo>
                  <a:pt x="699202" y="473758"/>
                </a:lnTo>
                <a:lnTo>
                  <a:pt x="693178" y="476612"/>
                </a:lnTo>
                <a:lnTo>
                  <a:pt x="687153" y="479466"/>
                </a:lnTo>
                <a:lnTo>
                  <a:pt x="682080" y="482637"/>
                </a:lnTo>
                <a:lnTo>
                  <a:pt x="676689" y="486126"/>
                </a:lnTo>
                <a:lnTo>
                  <a:pt x="671933" y="489614"/>
                </a:lnTo>
                <a:lnTo>
                  <a:pt x="667177" y="493419"/>
                </a:lnTo>
                <a:lnTo>
                  <a:pt x="663055" y="497542"/>
                </a:lnTo>
                <a:lnTo>
                  <a:pt x="659250" y="501348"/>
                </a:lnTo>
                <a:lnTo>
                  <a:pt x="655445" y="505470"/>
                </a:lnTo>
                <a:lnTo>
                  <a:pt x="652274" y="509910"/>
                </a:lnTo>
                <a:lnTo>
                  <a:pt x="649103" y="514350"/>
                </a:lnTo>
                <a:lnTo>
                  <a:pt x="646249" y="519107"/>
                </a:lnTo>
                <a:lnTo>
                  <a:pt x="643713" y="523546"/>
                </a:lnTo>
                <a:lnTo>
                  <a:pt x="641493" y="528303"/>
                </a:lnTo>
                <a:lnTo>
                  <a:pt x="639591" y="533060"/>
                </a:lnTo>
                <a:lnTo>
                  <a:pt x="637688" y="537817"/>
                </a:lnTo>
                <a:lnTo>
                  <a:pt x="636420" y="542891"/>
                </a:lnTo>
                <a:lnTo>
                  <a:pt x="635152" y="547647"/>
                </a:lnTo>
                <a:lnTo>
                  <a:pt x="633566" y="552721"/>
                </a:lnTo>
                <a:lnTo>
                  <a:pt x="632932" y="557478"/>
                </a:lnTo>
                <a:lnTo>
                  <a:pt x="632298" y="562235"/>
                </a:lnTo>
                <a:lnTo>
                  <a:pt x="631981" y="567309"/>
                </a:lnTo>
                <a:lnTo>
                  <a:pt x="631981" y="572066"/>
                </a:lnTo>
                <a:lnTo>
                  <a:pt x="631981" y="578408"/>
                </a:lnTo>
                <a:lnTo>
                  <a:pt x="632615" y="584433"/>
                </a:lnTo>
                <a:lnTo>
                  <a:pt x="633249" y="590459"/>
                </a:lnTo>
                <a:lnTo>
                  <a:pt x="634200" y="595850"/>
                </a:lnTo>
                <a:lnTo>
                  <a:pt x="635786" y="601558"/>
                </a:lnTo>
                <a:lnTo>
                  <a:pt x="637371" y="606632"/>
                </a:lnTo>
                <a:lnTo>
                  <a:pt x="639274" y="612023"/>
                </a:lnTo>
                <a:lnTo>
                  <a:pt x="641176" y="617097"/>
                </a:lnTo>
                <a:lnTo>
                  <a:pt x="643713" y="622171"/>
                </a:lnTo>
                <a:lnTo>
                  <a:pt x="646249" y="626927"/>
                </a:lnTo>
                <a:lnTo>
                  <a:pt x="649737" y="631367"/>
                </a:lnTo>
                <a:lnTo>
                  <a:pt x="652908" y="636124"/>
                </a:lnTo>
                <a:lnTo>
                  <a:pt x="656713" y="640564"/>
                </a:lnTo>
                <a:lnTo>
                  <a:pt x="660835" y="645320"/>
                </a:lnTo>
                <a:lnTo>
                  <a:pt x="665274" y="649443"/>
                </a:lnTo>
                <a:lnTo>
                  <a:pt x="670031" y="653566"/>
                </a:lnTo>
                <a:lnTo>
                  <a:pt x="675104" y="658005"/>
                </a:lnTo>
                <a:lnTo>
                  <a:pt x="680177" y="662128"/>
                </a:lnTo>
                <a:lnTo>
                  <a:pt x="686202" y="665933"/>
                </a:lnTo>
                <a:lnTo>
                  <a:pt x="691909" y="670373"/>
                </a:lnTo>
                <a:lnTo>
                  <a:pt x="698568" y="674178"/>
                </a:lnTo>
                <a:lnTo>
                  <a:pt x="705227" y="678301"/>
                </a:lnTo>
                <a:lnTo>
                  <a:pt x="719813" y="686229"/>
                </a:lnTo>
                <a:lnTo>
                  <a:pt x="735667" y="694474"/>
                </a:lnTo>
                <a:lnTo>
                  <a:pt x="753106" y="702402"/>
                </a:lnTo>
                <a:lnTo>
                  <a:pt x="771814" y="710964"/>
                </a:lnTo>
                <a:lnTo>
                  <a:pt x="792108" y="719527"/>
                </a:lnTo>
                <a:lnTo>
                  <a:pt x="804474" y="724600"/>
                </a:lnTo>
                <a:lnTo>
                  <a:pt x="816206" y="729991"/>
                </a:lnTo>
                <a:lnTo>
                  <a:pt x="827621" y="735065"/>
                </a:lnTo>
                <a:lnTo>
                  <a:pt x="838719" y="740774"/>
                </a:lnTo>
                <a:lnTo>
                  <a:pt x="849500" y="745847"/>
                </a:lnTo>
                <a:lnTo>
                  <a:pt x="859963" y="751873"/>
                </a:lnTo>
                <a:lnTo>
                  <a:pt x="870110" y="757264"/>
                </a:lnTo>
                <a:lnTo>
                  <a:pt x="879622" y="763289"/>
                </a:lnTo>
                <a:lnTo>
                  <a:pt x="888501" y="768997"/>
                </a:lnTo>
                <a:lnTo>
                  <a:pt x="897379" y="775340"/>
                </a:lnTo>
                <a:lnTo>
                  <a:pt x="905940" y="781365"/>
                </a:lnTo>
                <a:lnTo>
                  <a:pt x="914184" y="788024"/>
                </a:lnTo>
                <a:lnTo>
                  <a:pt x="921477" y="794367"/>
                </a:lnTo>
                <a:lnTo>
                  <a:pt x="928770" y="801026"/>
                </a:lnTo>
                <a:lnTo>
                  <a:pt x="935746" y="808003"/>
                </a:lnTo>
                <a:lnTo>
                  <a:pt x="942088" y="814980"/>
                </a:lnTo>
                <a:lnTo>
                  <a:pt x="948429" y="822273"/>
                </a:lnTo>
                <a:lnTo>
                  <a:pt x="953820" y="829250"/>
                </a:lnTo>
                <a:lnTo>
                  <a:pt x="959210" y="837178"/>
                </a:lnTo>
                <a:lnTo>
                  <a:pt x="963966" y="844789"/>
                </a:lnTo>
                <a:lnTo>
                  <a:pt x="968406" y="852717"/>
                </a:lnTo>
                <a:lnTo>
                  <a:pt x="972845" y="860962"/>
                </a:lnTo>
                <a:lnTo>
                  <a:pt x="976333" y="869524"/>
                </a:lnTo>
                <a:lnTo>
                  <a:pt x="979503" y="878087"/>
                </a:lnTo>
                <a:lnTo>
                  <a:pt x="982674" y="886966"/>
                </a:lnTo>
                <a:lnTo>
                  <a:pt x="985211" y="895845"/>
                </a:lnTo>
                <a:lnTo>
                  <a:pt x="987431" y="905359"/>
                </a:lnTo>
                <a:lnTo>
                  <a:pt x="989016" y="914873"/>
                </a:lnTo>
                <a:lnTo>
                  <a:pt x="990284" y="925020"/>
                </a:lnTo>
                <a:lnTo>
                  <a:pt x="991236" y="935168"/>
                </a:lnTo>
                <a:lnTo>
                  <a:pt x="991870" y="944999"/>
                </a:lnTo>
                <a:lnTo>
                  <a:pt x="992187" y="955781"/>
                </a:lnTo>
                <a:lnTo>
                  <a:pt x="991870" y="965295"/>
                </a:lnTo>
                <a:lnTo>
                  <a:pt x="991236" y="974808"/>
                </a:lnTo>
                <a:lnTo>
                  <a:pt x="990284" y="984322"/>
                </a:lnTo>
                <a:lnTo>
                  <a:pt x="989016" y="993835"/>
                </a:lnTo>
                <a:lnTo>
                  <a:pt x="987113" y="1002715"/>
                </a:lnTo>
                <a:lnTo>
                  <a:pt x="984894" y="1012228"/>
                </a:lnTo>
                <a:lnTo>
                  <a:pt x="982357" y="1021108"/>
                </a:lnTo>
                <a:lnTo>
                  <a:pt x="978869" y="1030304"/>
                </a:lnTo>
                <a:lnTo>
                  <a:pt x="975698" y="1039184"/>
                </a:lnTo>
                <a:lnTo>
                  <a:pt x="971893" y="1047429"/>
                </a:lnTo>
                <a:lnTo>
                  <a:pt x="967454" y="1055991"/>
                </a:lnTo>
                <a:lnTo>
                  <a:pt x="962698" y="1064553"/>
                </a:lnTo>
                <a:lnTo>
                  <a:pt x="957625" y="1072481"/>
                </a:lnTo>
                <a:lnTo>
                  <a:pt x="952234" y="1080409"/>
                </a:lnTo>
                <a:lnTo>
                  <a:pt x="946210" y="1088337"/>
                </a:lnTo>
                <a:lnTo>
                  <a:pt x="940185" y="1095631"/>
                </a:lnTo>
                <a:lnTo>
                  <a:pt x="933526" y="1102925"/>
                </a:lnTo>
                <a:lnTo>
                  <a:pt x="926551" y="1110219"/>
                </a:lnTo>
                <a:lnTo>
                  <a:pt x="918941" y="1116561"/>
                </a:lnTo>
                <a:lnTo>
                  <a:pt x="911014" y="1123221"/>
                </a:lnTo>
                <a:lnTo>
                  <a:pt x="903087" y="1129246"/>
                </a:lnTo>
                <a:lnTo>
                  <a:pt x="894525" y="1135271"/>
                </a:lnTo>
                <a:lnTo>
                  <a:pt x="885647" y="1140979"/>
                </a:lnTo>
                <a:lnTo>
                  <a:pt x="876134" y="1146370"/>
                </a:lnTo>
                <a:lnTo>
                  <a:pt x="866622" y="1151127"/>
                </a:lnTo>
                <a:lnTo>
                  <a:pt x="856475" y="1155884"/>
                </a:lnTo>
                <a:lnTo>
                  <a:pt x="846012" y="1160006"/>
                </a:lnTo>
                <a:lnTo>
                  <a:pt x="835231" y="1163812"/>
                </a:lnTo>
                <a:lnTo>
                  <a:pt x="824133" y="1167617"/>
                </a:lnTo>
                <a:lnTo>
                  <a:pt x="812401" y="1170471"/>
                </a:lnTo>
                <a:lnTo>
                  <a:pt x="800669" y="1173008"/>
                </a:lnTo>
                <a:lnTo>
                  <a:pt x="788303" y="1175228"/>
                </a:lnTo>
                <a:lnTo>
                  <a:pt x="788303" y="1309687"/>
                </a:lnTo>
                <a:lnTo>
                  <a:pt x="707129" y="1309687"/>
                </a:lnTo>
                <a:lnTo>
                  <a:pt x="707129" y="1179351"/>
                </a:lnTo>
                <a:lnTo>
                  <a:pt x="692861" y="1179034"/>
                </a:lnTo>
                <a:lnTo>
                  <a:pt x="678592" y="1178082"/>
                </a:lnTo>
                <a:lnTo>
                  <a:pt x="664640" y="1176180"/>
                </a:lnTo>
                <a:lnTo>
                  <a:pt x="650689" y="1174277"/>
                </a:lnTo>
                <a:lnTo>
                  <a:pt x="637054" y="1172057"/>
                </a:lnTo>
                <a:lnTo>
                  <a:pt x="623102" y="1169520"/>
                </a:lnTo>
                <a:lnTo>
                  <a:pt x="609785" y="1166349"/>
                </a:lnTo>
                <a:lnTo>
                  <a:pt x="596785" y="1162543"/>
                </a:lnTo>
                <a:lnTo>
                  <a:pt x="584101" y="1158738"/>
                </a:lnTo>
                <a:lnTo>
                  <a:pt x="572052" y="1154615"/>
                </a:lnTo>
                <a:lnTo>
                  <a:pt x="560003" y="1149859"/>
                </a:lnTo>
                <a:lnTo>
                  <a:pt x="548588" y="1144785"/>
                </a:lnTo>
                <a:lnTo>
                  <a:pt x="537807" y="1139394"/>
                </a:lnTo>
                <a:lnTo>
                  <a:pt x="527660" y="1134320"/>
                </a:lnTo>
                <a:lnTo>
                  <a:pt x="518148" y="1128294"/>
                </a:lnTo>
                <a:lnTo>
                  <a:pt x="509587" y="1122586"/>
                </a:lnTo>
                <a:lnTo>
                  <a:pt x="540027" y="1036012"/>
                </a:lnTo>
                <a:lnTo>
                  <a:pt x="549222" y="1041721"/>
                </a:lnTo>
                <a:lnTo>
                  <a:pt x="558735" y="1047112"/>
                </a:lnTo>
                <a:lnTo>
                  <a:pt x="568564" y="1052820"/>
                </a:lnTo>
                <a:lnTo>
                  <a:pt x="579028" y="1057577"/>
                </a:lnTo>
                <a:lnTo>
                  <a:pt x="589492" y="1062651"/>
                </a:lnTo>
                <a:lnTo>
                  <a:pt x="600590" y="1067090"/>
                </a:lnTo>
                <a:lnTo>
                  <a:pt x="612004" y="1071213"/>
                </a:lnTo>
                <a:lnTo>
                  <a:pt x="623737" y="1075335"/>
                </a:lnTo>
                <a:lnTo>
                  <a:pt x="635786" y="1078824"/>
                </a:lnTo>
                <a:lnTo>
                  <a:pt x="648152" y="1081995"/>
                </a:lnTo>
                <a:lnTo>
                  <a:pt x="660518" y="1084849"/>
                </a:lnTo>
                <a:lnTo>
                  <a:pt x="673201" y="1087069"/>
                </a:lnTo>
                <a:lnTo>
                  <a:pt x="686202" y="1088972"/>
                </a:lnTo>
                <a:lnTo>
                  <a:pt x="699519" y="1090240"/>
                </a:lnTo>
                <a:lnTo>
                  <a:pt x="712520" y="1091191"/>
                </a:lnTo>
                <a:lnTo>
                  <a:pt x="726154" y="1091509"/>
                </a:lnTo>
                <a:lnTo>
                  <a:pt x="734716" y="1091191"/>
                </a:lnTo>
                <a:lnTo>
                  <a:pt x="743277" y="1090874"/>
                </a:lnTo>
                <a:lnTo>
                  <a:pt x="751521" y="1090240"/>
                </a:lnTo>
                <a:lnTo>
                  <a:pt x="759131" y="1088972"/>
                </a:lnTo>
                <a:lnTo>
                  <a:pt x="767058" y="1087703"/>
                </a:lnTo>
                <a:lnTo>
                  <a:pt x="774668" y="1086117"/>
                </a:lnTo>
                <a:lnTo>
                  <a:pt x="781644" y="1083898"/>
                </a:lnTo>
                <a:lnTo>
                  <a:pt x="788937" y="1081995"/>
                </a:lnTo>
                <a:lnTo>
                  <a:pt x="795595" y="1079458"/>
                </a:lnTo>
                <a:lnTo>
                  <a:pt x="802571" y="1076921"/>
                </a:lnTo>
                <a:lnTo>
                  <a:pt x="809230" y="1074067"/>
                </a:lnTo>
                <a:lnTo>
                  <a:pt x="815255" y="1070579"/>
                </a:lnTo>
                <a:lnTo>
                  <a:pt x="821279" y="1067407"/>
                </a:lnTo>
                <a:lnTo>
                  <a:pt x="826987" y="1063919"/>
                </a:lnTo>
                <a:lnTo>
                  <a:pt x="832377" y="1059796"/>
                </a:lnTo>
                <a:lnTo>
                  <a:pt x="837450" y="1055674"/>
                </a:lnTo>
                <a:lnTo>
                  <a:pt x="842207" y="1051551"/>
                </a:lnTo>
                <a:lnTo>
                  <a:pt x="847280" y="1046795"/>
                </a:lnTo>
                <a:lnTo>
                  <a:pt x="851402" y="1042355"/>
                </a:lnTo>
                <a:lnTo>
                  <a:pt x="855524" y="1037281"/>
                </a:lnTo>
                <a:lnTo>
                  <a:pt x="859329" y="1032207"/>
                </a:lnTo>
                <a:lnTo>
                  <a:pt x="862817" y="1027133"/>
                </a:lnTo>
                <a:lnTo>
                  <a:pt x="866305" y="1021425"/>
                </a:lnTo>
                <a:lnTo>
                  <a:pt x="868842" y="1016034"/>
                </a:lnTo>
                <a:lnTo>
                  <a:pt x="871378" y="1010009"/>
                </a:lnTo>
                <a:lnTo>
                  <a:pt x="873598" y="1003983"/>
                </a:lnTo>
                <a:lnTo>
                  <a:pt x="875500" y="997641"/>
                </a:lnTo>
                <a:lnTo>
                  <a:pt x="877086" y="991299"/>
                </a:lnTo>
                <a:lnTo>
                  <a:pt x="878354" y="984956"/>
                </a:lnTo>
                <a:lnTo>
                  <a:pt x="879305" y="978297"/>
                </a:lnTo>
                <a:lnTo>
                  <a:pt x="879939" y="971954"/>
                </a:lnTo>
                <a:lnTo>
                  <a:pt x="879939" y="964978"/>
                </a:lnTo>
                <a:lnTo>
                  <a:pt x="879939" y="958318"/>
                </a:lnTo>
                <a:lnTo>
                  <a:pt x="879622" y="951976"/>
                </a:lnTo>
                <a:lnTo>
                  <a:pt x="878671" y="945950"/>
                </a:lnTo>
                <a:lnTo>
                  <a:pt x="877720" y="939608"/>
                </a:lnTo>
                <a:lnTo>
                  <a:pt x="876134" y="933266"/>
                </a:lnTo>
                <a:lnTo>
                  <a:pt x="874549" y="927557"/>
                </a:lnTo>
                <a:lnTo>
                  <a:pt x="872647" y="921849"/>
                </a:lnTo>
                <a:lnTo>
                  <a:pt x="870744" y="916458"/>
                </a:lnTo>
                <a:lnTo>
                  <a:pt x="868207" y="910750"/>
                </a:lnTo>
                <a:lnTo>
                  <a:pt x="865354" y="905676"/>
                </a:lnTo>
                <a:lnTo>
                  <a:pt x="862183" y="900602"/>
                </a:lnTo>
                <a:lnTo>
                  <a:pt x="859012" y="895211"/>
                </a:lnTo>
                <a:lnTo>
                  <a:pt x="855524" y="890454"/>
                </a:lnTo>
                <a:lnTo>
                  <a:pt x="851402" y="885380"/>
                </a:lnTo>
                <a:lnTo>
                  <a:pt x="847280" y="880624"/>
                </a:lnTo>
                <a:lnTo>
                  <a:pt x="842524" y="875867"/>
                </a:lnTo>
                <a:lnTo>
                  <a:pt x="838085" y="871427"/>
                </a:lnTo>
                <a:lnTo>
                  <a:pt x="833011" y="866987"/>
                </a:lnTo>
                <a:lnTo>
                  <a:pt x="827621" y="862231"/>
                </a:lnTo>
                <a:lnTo>
                  <a:pt x="822230" y="858108"/>
                </a:lnTo>
                <a:lnTo>
                  <a:pt x="816206" y="853985"/>
                </a:lnTo>
                <a:lnTo>
                  <a:pt x="810181" y="849546"/>
                </a:lnTo>
                <a:lnTo>
                  <a:pt x="803840" y="845740"/>
                </a:lnTo>
                <a:lnTo>
                  <a:pt x="797181" y="841301"/>
                </a:lnTo>
                <a:lnTo>
                  <a:pt x="782912" y="833690"/>
                </a:lnTo>
                <a:lnTo>
                  <a:pt x="767692" y="826079"/>
                </a:lnTo>
                <a:lnTo>
                  <a:pt x="751521" y="818785"/>
                </a:lnTo>
                <a:lnTo>
                  <a:pt x="734081" y="811174"/>
                </a:lnTo>
                <a:lnTo>
                  <a:pt x="709983" y="801344"/>
                </a:lnTo>
                <a:lnTo>
                  <a:pt x="687153" y="791196"/>
                </a:lnTo>
                <a:lnTo>
                  <a:pt x="676055" y="786439"/>
                </a:lnTo>
                <a:lnTo>
                  <a:pt x="665274" y="781048"/>
                </a:lnTo>
                <a:lnTo>
                  <a:pt x="655128" y="775657"/>
                </a:lnTo>
                <a:lnTo>
                  <a:pt x="644981" y="770266"/>
                </a:lnTo>
                <a:lnTo>
                  <a:pt x="635786" y="764875"/>
                </a:lnTo>
                <a:lnTo>
                  <a:pt x="626273" y="759167"/>
                </a:lnTo>
                <a:lnTo>
                  <a:pt x="617395" y="753458"/>
                </a:lnTo>
                <a:lnTo>
                  <a:pt x="608517" y="747433"/>
                </a:lnTo>
                <a:lnTo>
                  <a:pt x="600590" y="741408"/>
                </a:lnTo>
                <a:lnTo>
                  <a:pt x="592662" y="735065"/>
                </a:lnTo>
                <a:lnTo>
                  <a:pt x="585052" y="729040"/>
                </a:lnTo>
                <a:lnTo>
                  <a:pt x="578077" y="722381"/>
                </a:lnTo>
                <a:lnTo>
                  <a:pt x="571418" y="715721"/>
                </a:lnTo>
                <a:lnTo>
                  <a:pt x="565076" y="708744"/>
                </a:lnTo>
                <a:lnTo>
                  <a:pt x="559052" y="701451"/>
                </a:lnTo>
                <a:lnTo>
                  <a:pt x="553344" y="694474"/>
                </a:lnTo>
                <a:lnTo>
                  <a:pt x="548588" y="686546"/>
                </a:lnTo>
                <a:lnTo>
                  <a:pt x="543832" y="678935"/>
                </a:lnTo>
                <a:lnTo>
                  <a:pt x="539393" y="671007"/>
                </a:lnTo>
                <a:lnTo>
                  <a:pt x="535588" y="662762"/>
                </a:lnTo>
                <a:lnTo>
                  <a:pt x="532417" y="654200"/>
                </a:lnTo>
                <a:lnTo>
                  <a:pt x="529246" y="645955"/>
                </a:lnTo>
                <a:lnTo>
                  <a:pt x="526709" y="636758"/>
                </a:lnTo>
                <a:lnTo>
                  <a:pt x="524807" y="627562"/>
                </a:lnTo>
                <a:lnTo>
                  <a:pt x="523221" y="618048"/>
                </a:lnTo>
                <a:lnTo>
                  <a:pt x="521953" y="608217"/>
                </a:lnTo>
                <a:lnTo>
                  <a:pt x="521319" y="598069"/>
                </a:lnTo>
                <a:lnTo>
                  <a:pt x="521002" y="587922"/>
                </a:lnTo>
                <a:lnTo>
                  <a:pt x="521319" y="577774"/>
                </a:lnTo>
                <a:lnTo>
                  <a:pt x="521953" y="567943"/>
                </a:lnTo>
                <a:lnTo>
                  <a:pt x="522904" y="558429"/>
                </a:lnTo>
                <a:lnTo>
                  <a:pt x="524490" y="548916"/>
                </a:lnTo>
                <a:lnTo>
                  <a:pt x="526392" y="539402"/>
                </a:lnTo>
                <a:lnTo>
                  <a:pt x="528612" y="530523"/>
                </a:lnTo>
                <a:lnTo>
                  <a:pt x="531783" y="521643"/>
                </a:lnTo>
                <a:lnTo>
                  <a:pt x="534636" y="512764"/>
                </a:lnTo>
                <a:lnTo>
                  <a:pt x="538124" y="504202"/>
                </a:lnTo>
                <a:lnTo>
                  <a:pt x="541929" y="495956"/>
                </a:lnTo>
                <a:lnTo>
                  <a:pt x="546685" y="487711"/>
                </a:lnTo>
                <a:lnTo>
                  <a:pt x="551125" y="479783"/>
                </a:lnTo>
                <a:lnTo>
                  <a:pt x="556515" y="472489"/>
                </a:lnTo>
                <a:lnTo>
                  <a:pt x="561905" y="464879"/>
                </a:lnTo>
                <a:lnTo>
                  <a:pt x="567930" y="457585"/>
                </a:lnTo>
                <a:lnTo>
                  <a:pt x="573955" y="450925"/>
                </a:lnTo>
                <a:lnTo>
                  <a:pt x="580613" y="444266"/>
                </a:lnTo>
                <a:lnTo>
                  <a:pt x="587272" y="437923"/>
                </a:lnTo>
                <a:lnTo>
                  <a:pt x="594565" y="431581"/>
                </a:lnTo>
                <a:lnTo>
                  <a:pt x="602175" y="425873"/>
                </a:lnTo>
                <a:lnTo>
                  <a:pt x="609785" y="420165"/>
                </a:lnTo>
                <a:lnTo>
                  <a:pt x="618029" y="415091"/>
                </a:lnTo>
                <a:lnTo>
                  <a:pt x="626590" y="410017"/>
                </a:lnTo>
                <a:lnTo>
                  <a:pt x="635469" y="405577"/>
                </a:lnTo>
                <a:lnTo>
                  <a:pt x="644347" y="400820"/>
                </a:lnTo>
                <a:lnTo>
                  <a:pt x="653859" y="397015"/>
                </a:lnTo>
                <a:lnTo>
                  <a:pt x="663372" y="393526"/>
                </a:lnTo>
                <a:lnTo>
                  <a:pt x="673519" y="389721"/>
                </a:lnTo>
                <a:lnTo>
                  <a:pt x="683665" y="386867"/>
                </a:lnTo>
                <a:lnTo>
                  <a:pt x="694129" y="384330"/>
                </a:lnTo>
                <a:lnTo>
                  <a:pt x="704910" y="381793"/>
                </a:lnTo>
                <a:lnTo>
                  <a:pt x="716008" y="379890"/>
                </a:lnTo>
                <a:lnTo>
                  <a:pt x="716008" y="249237"/>
                </a:lnTo>
                <a:close/>
                <a:moveTo>
                  <a:pt x="784828" y="0"/>
                </a:moveTo>
                <a:lnTo>
                  <a:pt x="808948" y="317"/>
                </a:lnTo>
                <a:lnTo>
                  <a:pt x="832750" y="1588"/>
                </a:lnTo>
                <a:lnTo>
                  <a:pt x="856551" y="3175"/>
                </a:lnTo>
                <a:lnTo>
                  <a:pt x="880036" y="5716"/>
                </a:lnTo>
                <a:lnTo>
                  <a:pt x="903203" y="9209"/>
                </a:lnTo>
                <a:lnTo>
                  <a:pt x="926370" y="13020"/>
                </a:lnTo>
                <a:lnTo>
                  <a:pt x="949538" y="17466"/>
                </a:lnTo>
                <a:lnTo>
                  <a:pt x="972387" y="22864"/>
                </a:lnTo>
                <a:lnTo>
                  <a:pt x="994920" y="28581"/>
                </a:lnTo>
                <a:lnTo>
                  <a:pt x="1017452" y="35249"/>
                </a:lnTo>
                <a:lnTo>
                  <a:pt x="1039668" y="42871"/>
                </a:lnTo>
                <a:lnTo>
                  <a:pt x="1061565" y="50493"/>
                </a:lnTo>
                <a:lnTo>
                  <a:pt x="1083146" y="59067"/>
                </a:lnTo>
                <a:lnTo>
                  <a:pt x="1104727" y="68276"/>
                </a:lnTo>
                <a:lnTo>
                  <a:pt x="1125990" y="78121"/>
                </a:lnTo>
                <a:lnTo>
                  <a:pt x="1146618" y="88283"/>
                </a:lnTo>
                <a:lnTo>
                  <a:pt x="1167246" y="99397"/>
                </a:lnTo>
                <a:lnTo>
                  <a:pt x="1187240" y="111147"/>
                </a:lnTo>
                <a:lnTo>
                  <a:pt x="1207233" y="123215"/>
                </a:lnTo>
                <a:lnTo>
                  <a:pt x="1226910" y="136553"/>
                </a:lnTo>
                <a:lnTo>
                  <a:pt x="1245634" y="149890"/>
                </a:lnTo>
                <a:lnTo>
                  <a:pt x="1264675" y="163863"/>
                </a:lnTo>
                <a:lnTo>
                  <a:pt x="1283082" y="178154"/>
                </a:lnTo>
                <a:lnTo>
                  <a:pt x="1300854" y="193714"/>
                </a:lnTo>
                <a:lnTo>
                  <a:pt x="1318309" y="209275"/>
                </a:lnTo>
                <a:lnTo>
                  <a:pt x="1335129" y="225153"/>
                </a:lnTo>
                <a:lnTo>
                  <a:pt x="1351949" y="242302"/>
                </a:lnTo>
                <a:lnTo>
                  <a:pt x="1368134" y="259450"/>
                </a:lnTo>
                <a:lnTo>
                  <a:pt x="1383368" y="277234"/>
                </a:lnTo>
                <a:lnTo>
                  <a:pt x="1398918" y="295335"/>
                </a:lnTo>
                <a:lnTo>
                  <a:pt x="1413199" y="314389"/>
                </a:lnTo>
                <a:lnTo>
                  <a:pt x="1427163" y="333760"/>
                </a:lnTo>
                <a:lnTo>
                  <a:pt x="1313549" y="414104"/>
                </a:lnTo>
                <a:lnTo>
                  <a:pt x="1301806" y="397908"/>
                </a:lnTo>
                <a:lnTo>
                  <a:pt x="1289747" y="382665"/>
                </a:lnTo>
                <a:lnTo>
                  <a:pt x="1277370" y="367740"/>
                </a:lnTo>
                <a:lnTo>
                  <a:pt x="1264675" y="352814"/>
                </a:lnTo>
                <a:lnTo>
                  <a:pt x="1251346" y="338524"/>
                </a:lnTo>
                <a:lnTo>
                  <a:pt x="1238017" y="324868"/>
                </a:lnTo>
                <a:lnTo>
                  <a:pt x="1223736" y="311531"/>
                </a:lnTo>
                <a:lnTo>
                  <a:pt x="1209455" y="298828"/>
                </a:lnTo>
                <a:lnTo>
                  <a:pt x="1194539" y="286126"/>
                </a:lnTo>
                <a:lnTo>
                  <a:pt x="1179623" y="274058"/>
                </a:lnTo>
                <a:lnTo>
                  <a:pt x="1164073" y="262308"/>
                </a:lnTo>
                <a:lnTo>
                  <a:pt x="1148522" y="251829"/>
                </a:lnTo>
                <a:lnTo>
                  <a:pt x="1132654" y="241031"/>
                </a:lnTo>
                <a:lnTo>
                  <a:pt x="1116151" y="230869"/>
                </a:lnTo>
                <a:lnTo>
                  <a:pt x="1099649" y="221342"/>
                </a:lnTo>
                <a:lnTo>
                  <a:pt x="1082511" y="212133"/>
                </a:lnTo>
                <a:lnTo>
                  <a:pt x="1065374" y="203559"/>
                </a:lnTo>
                <a:lnTo>
                  <a:pt x="1047919" y="195620"/>
                </a:lnTo>
                <a:lnTo>
                  <a:pt x="1030464" y="187998"/>
                </a:lnTo>
                <a:lnTo>
                  <a:pt x="1012375" y="180694"/>
                </a:lnTo>
                <a:lnTo>
                  <a:pt x="994603" y="174343"/>
                </a:lnTo>
                <a:lnTo>
                  <a:pt x="976196" y="168309"/>
                </a:lnTo>
                <a:lnTo>
                  <a:pt x="957472" y="162910"/>
                </a:lnTo>
                <a:lnTo>
                  <a:pt x="939065" y="157829"/>
                </a:lnTo>
                <a:lnTo>
                  <a:pt x="920341" y="153701"/>
                </a:lnTo>
                <a:lnTo>
                  <a:pt x="901616" y="150208"/>
                </a:lnTo>
                <a:lnTo>
                  <a:pt x="882258" y="146715"/>
                </a:lnTo>
                <a:lnTo>
                  <a:pt x="862899" y="144174"/>
                </a:lnTo>
                <a:lnTo>
                  <a:pt x="843857" y="141951"/>
                </a:lnTo>
                <a:lnTo>
                  <a:pt x="824181" y="140681"/>
                </a:lnTo>
                <a:lnTo>
                  <a:pt x="804505" y="139728"/>
                </a:lnTo>
                <a:lnTo>
                  <a:pt x="784828" y="139411"/>
                </a:lnTo>
                <a:lnTo>
                  <a:pt x="768326" y="139728"/>
                </a:lnTo>
                <a:lnTo>
                  <a:pt x="751823" y="140363"/>
                </a:lnTo>
                <a:lnTo>
                  <a:pt x="735320" y="141316"/>
                </a:lnTo>
                <a:lnTo>
                  <a:pt x="719135" y="142586"/>
                </a:lnTo>
                <a:lnTo>
                  <a:pt x="702632" y="144492"/>
                </a:lnTo>
                <a:lnTo>
                  <a:pt x="686764" y="146715"/>
                </a:lnTo>
                <a:lnTo>
                  <a:pt x="670897" y="149573"/>
                </a:lnTo>
                <a:lnTo>
                  <a:pt x="655029" y="152431"/>
                </a:lnTo>
                <a:lnTo>
                  <a:pt x="639478" y="155924"/>
                </a:lnTo>
                <a:lnTo>
                  <a:pt x="623927" y="160052"/>
                </a:lnTo>
                <a:lnTo>
                  <a:pt x="608377" y="163863"/>
                </a:lnTo>
                <a:lnTo>
                  <a:pt x="593144" y="168309"/>
                </a:lnTo>
                <a:lnTo>
                  <a:pt x="578228" y="173390"/>
                </a:lnTo>
                <a:lnTo>
                  <a:pt x="562994" y="178471"/>
                </a:lnTo>
                <a:lnTo>
                  <a:pt x="548396" y="184505"/>
                </a:lnTo>
                <a:lnTo>
                  <a:pt x="533797" y="190221"/>
                </a:lnTo>
                <a:lnTo>
                  <a:pt x="519516" y="196572"/>
                </a:lnTo>
                <a:lnTo>
                  <a:pt x="505235" y="203241"/>
                </a:lnTo>
                <a:lnTo>
                  <a:pt x="491271" y="210228"/>
                </a:lnTo>
                <a:lnTo>
                  <a:pt x="477308" y="217532"/>
                </a:lnTo>
                <a:lnTo>
                  <a:pt x="463978" y="225153"/>
                </a:lnTo>
                <a:lnTo>
                  <a:pt x="450332" y="233092"/>
                </a:lnTo>
                <a:lnTo>
                  <a:pt x="437003" y="241349"/>
                </a:lnTo>
                <a:lnTo>
                  <a:pt x="423991" y="249923"/>
                </a:lnTo>
                <a:lnTo>
                  <a:pt x="411297" y="258815"/>
                </a:lnTo>
                <a:lnTo>
                  <a:pt x="398603" y="268024"/>
                </a:lnTo>
                <a:lnTo>
                  <a:pt x="386543" y="277551"/>
                </a:lnTo>
                <a:lnTo>
                  <a:pt x="374483" y="287396"/>
                </a:lnTo>
                <a:lnTo>
                  <a:pt x="362424" y="296923"/>
                </a:lnTo>
                <a:lnTo>
                  <a:pt x="350999" y="307402"/>
                </a:lnTo>
                <a:lnTo>
                  <a:pt x="339574" y="317882"/>
                </a:lnTo>
                <a:lnTo>
                  <a:pt x="328466" y="328997"/>
                </a:lnTo>
                <a:lnTo>
                  <a:pt x="317676" y="340112"/>
                </a:lnTo>
                <a:lnTo>
                  <a:pt x="306886" y="351226"/>
                </a:lnTo>
                <a:lnTo>
                  <a:pt x="296730" y="362976"/>
                </a:lnTo>
                <a:lnTo>
                  <a:pt x="286575" y="374726"/>
                </a:lnTo>
                <a:lnTo>
                  <a:pt x="277054" y="386794"/>
                </a:lnTo>
                <a:lnTo>
                  <a:pt x="267533" y="399179"/>
                </a:lnTo>
                <a:lnTo>
                  <a:pt x="258330" y="411564"/>
                </a:lnTo>
                <a:lnTo>
                  <a:pt x="249444" y="424584"/>
                </a:lnTo>
                <a:lnTo>
                  <a:pt x="240875" y="437604"/>
                </a:lnTo>
                <a:lnTo>
                  <a:pt x="232624" y="450942"/>
                </a:lnTo>
                <a:lnTo>
                  <a:pt x="224690" y="464279"/>
                </a:lnTo>
                <a:lnTo>
                  <a:pt x="217073" y="477935"/>
                </a:lnTo>
                <a:lnTo>
                  <a:pt x="209774" y="491590"/>
                </a:lnTo>
                <a:lnTo>
                  <a:pt x="202792" y="505563"/>
                </a:lnTo>
                <a:lnTo>
                  <a:pt x="196445" y="520171"/>
                </a:lnTo>
                <a:lnTo>
                  <a:pt x="189780" y="534462"/>
                </a:lnTo>
                <a:lnTo>
                  <a:pt x="183751" y="548752"/>
                </a:lnTo>
                <a:lnTo>
                  <a:pt x="178355" y="563678"/>
                </a:lnTo>
                <a:lnTo>
                  <a:pt x="173278" y="578603"/>
                </a:lnTo>
                <a:lnTo>
                  <a:pt x="168200" y="593846"/>
                </a:lnTo>
                <a:lnTo>
                  <a:pt x="163757" y="608772"/>
                </a:lnTo>
                <a:lnTo>
                  <a:pt x="159314" y="624332"/>
                </a:lnTo>
                <a:lnTo>
                  <a:pt x="155506" y="639893"/>
                </a:lnTo>
                <a:lnTo>
                  <a:pt x="152332" y="655454"/>
                </a:lnTo>
                <a:lnTo>
                  <a:pt x="148841" y="671650"/>
                </a:lnTo>
                <a:lnTo>
                  <a:pt x="146302" y="687210"/>
                </a:lnTo>
                <a:lnTo>
                  <a:pt x="144081" y="703724"/>
                </a:lnTo>
                <a:lnTo>
                  <a:pt x="142494" y="719602"/>
                </a:lnTo>
                <a:lnTo>
                  <a:pt x="140907" y="735798"/>
                </a:lnTo>
                <a:lnTo>
                  <a:pt x="139955" y="752629"/>
                </a:lnTo>
                <a:lnTo>
                  <a:pt x="139320" y="769142"/>
                </a:lnTo>
                <a:lnTo>
                  <a:pt x="139003" y="785973"/>
                </a:lnTo>
                <a:lnTo>
                  <a:pt x="139320" y="800263"/>
                </a:lnTo>
                <a:lnTo>
                  <a:pt x="139638" y="814871"/>
                </a:lnTo>
                <a:lnTo>
                  <a:pt x="140590" y="829162"/>
                </a:lnTo>
                <a:lnTo>
                  <a:pt x="141542" y="844087"/>
                </a:lnTo>
                <a:lnTo>
                  <a:pt x="143129" y="858378"/>
                </a:lnTo>
                <a:lnTo>
                  <a:pt x="144715" y="872350"/>
                </a:lnTo>
                <a:lnTo>
                  <a:pt x="146620" y="886641"/>
                </a:lnTo>
                <a:lnTo>
                  <a:pt x="149158" y="900931"/>
                </a:lnTo>
                <a:lnTo>
                  <a:pt x="152015" y="914586"/>
                </a:lnTo>
                <a:lnTo>
                  <a:pt x="154871" y="928559"/>
                </a:lnTo>
                <a:lnTo>
                  <a:pt x="158044" y="942215"/>
                </a:lnTo>
                <a:lnTo>
                  <a:pt x="161853" y="955870"/>
                </a:lnTo>
                <a:lnTo>
                  <a:pt x="165661" y="969208"/>
                </a:lnTo>
                <a:lnTo>
                  <a:pt x="169469" y="983180"/>
                </a:lnTo>
                <a:lnTo>
                  <a:pt x="174230" y="996201"/>
                </a:lnTo>
                <a:lnTo>
                  <a:pt x="178673" y="1009538"/>
                </a:lnTo>
                <a:lnTo>
                  <a:pt x="183433" y="1022558"/>
                </a:lnTo>
                <a:lnTo>
                  <a:pt x="188828" y="1035261"/>
                </a:lnTo>
                <a:lnTo>
                  <a:pt x="194223" y="1047964"/>
                </a:lnTo>
                <a:lnTo>
                  <a:pt x="200253" y="1060666"/>
                </a:lnTo>
                <a:lnTo>
                  <a:pt x="205966" y="1073369"/>
                </a:lnTo>
                <a:lnTo>
                  <a:pt x="212630" y="1085754"/>
                </a:lnTo>
                <a:lnTo>
                  <a:pt x="219295" y="1098139"/>
                </a:lnTo>
                <a:lnTo>
                  <a:pt x="225642" y="1110206"/>
                </a:lnTo>
                <a:lnTo>
                  <a:pt x="232941" y="1121956"/>
                </a:lnTo>
                <a:lnTo>
                  <a:pt x="239923" y="1133706"/>
                </a:lnTo>
                <a:lnTo>
                  <a:pt x="247857" y="1145456"/>
                </a:lnTo>
                <a:lnTo>
                  <a:pt x="255474" y="1156571"/>
                </a:lnTo>
                <a:lnTo>
                  <a:pt x="263408" y="1168003"/>
                </a:lnTo>
                <a:lnTo>
                  <a:pt x="271659" y="1179118"/>
                </a:lnTo>
                <a:lnTo>
                  <a:pt x="280228" y="1189915"/>
                </a:lnTo>
                <a:lnTo>
                  <a:pt x="289114" y="1200395"/>
                </a:lnTo>
                <a:lnTo>
                  <a:pt x="297682" y="1210874"/>
                </a:lnTo>
                <a:lnTo>
                  <a:pt x="307203" y="1221036"/>
                </a:lnTo>
                <a:lnTo>
                  <a:pt x="316407" y="1231198"/>
                </a:lnTo>
                <a:lnTo>
                  <a:pt x="326245" y="1241361"/>
                </a:lnTo>
                <a:lnTo>
                  <a:pt x="336083" y="1250887"/>
                </a:lnTo>
                <a:lnTo>
                  <a:pt x="345604" y="1260414"/>
                </a:lnTo>
                <a:lnTo>
                  <a:pt x="356076" y="1269624"/>
                </a:lnTo>
                <a:lnTo>
                  <a:pt x="366549" y="1278833"/>
                </a:lnTo>
                <a:lnTo>
                  <a:pt x="377022" y="1287725"/>
                </a:lnTo>
                <a:lnTo>
                  <a:pt x="388130" y="1296299"/>
                </a:lnTo>
                <a:lnTo>
                  <a:pt x="398920" y="1304556"/>
                </a:lnTo>
                <a:lnTo>
                  <a:pt x="410345" y="1312813"/>
                </a:lnTo>
                <a:lnTo>
                  <a:pt x="421770" y="1320752"/>
                </a:lnTo>
                <a:lnTo>
                  <a:pt x="433195" y="1328373"/>
                </a:lnTo>
                <a:lnTo>
                  <a:pt x="444937" y="1335995"/>
                </a:lnTo>
                <a:lnTo>
                  <a:pt x="456997" y="1343299"/>
                </a:lnTo>
                <a:lnTo>
                  <a:pt x="469056" y="1349968"/>
                </a:lnTo>
                <a:lnTo>
                  <a:pt x="481116" y="1356636"/>
                </a:lnTo>
                <a:lnTo>
                  <a:pt x="493810" y="1362988"/>
                </a:lnTo>
                <a:lnTo>
                  <a:pt x="506187" y="1369339"/>
                </a:lnTo>
                <a:lnTo>
                  <a:pt x="518882" y="1375373"/>
                </a:lnTo>
                <a:lnTo>
                  <a:pt x="532211" y="1380771"/>
                </a:lnTo>
                <a:lnTo>
                  <a:pt x="545222" y="1386170"/>
                </a:lnTo>
                <a:lnTo>
                  <a:pt x="558551" y="1391569"/>
                </a:lnTo>
                <a:lnTo>
                  <a:pt x="571881" y="1396015"/>
                </a:lnTo>
                <a:lnTo>
                  <a:pt x="585210" y="1400778"/>
                </a:lnTo>
                <a:lnTo>
                  <a:pt x="598856" y="1404906"/>
                </a:lnTo>
                <a:lnTo>
                  <a:pt x="613137" y="1408717"/>
                </a:lnTo>
                <a:lnTo>
                  <a:pt x="626784" y="1412845"/>
                </a:lnTo>
                <a:lnTo>
                  <a:pt x="641065" y="1416021"/>
                </a:lnTo>
                <a:lnTo>
                  <a:pt x="655029" y="1418879"/>
                </a:lnTo>
                <a:lnTo>
                  <a:pt x="669627" y="1422055"/>
                </a:lnTo>
                <a:lnTo>
                  <a:pt x="644873" y="1558925"/>
                </a:lnTo>
                <a:lnTo>
                  <a:pt x="627418" y="1555432"/>
                </a:lnTo>
                <a:lnTo>
                  <a:pt x="609964" y="1551939"/>
                </a:lnTo>
                <a:lnTo>
                  <a:pt x="593144" y="1547493"/>
                </a:lnTo>
                <a:lnTo>
                  <a:pt x="576006" y="1543365"/>
                </a:lnTo>
                <a:lnTo>
                  <a:pt x="559186" y="1538601"/>
                </a:lnTo>
                <a:lnTo>
                  <a:pt x="542684" y="1533202"/>
                </a:lnTo>
                <a:lnTo>
                  <a:pt x="526181" y="1527804"/>
                </a:lnTo>
                <a:lnTo>
                  <a:pt x="509996" y="1521770"/>
                </a:lnTo>
                <a:lnTo>
                  <a:pt x="493493" y="1515736"/>
                </a:lnTo>
                <a:lnTo>
                  <a:pt x="477942" y="1509068"/>
                </a:lnTo>
                <a:lnTo>
                  <a:pt x="462074" y="1502081"/>
                </a:lnTo>
                <a:lnTo>
                  <a:pt x="446524" y="1495095"/>
                </a:lnTo>
                <a:lnTo>
                  <a:pt x="431291" y="1487473"/>
                </a:lnTo>
                <a:lnTo>
                  <a:pt x="416057" y="1479852"/>
                </a:lnTo>
                <a:lnTo>
                  <a:pt x="401141" y="1471595"/>
                </a:lnTo>
                <a:lnTo>
                  <a:pt x="386226" y="1463338"/>
                </a:lnTo>
                <a:lnTo>
                  <a:pt x="371944" y="1454446"/>
                </a:lnTo>
                <a:lnTo>
                  <a:pt x="357346" y="1445555"/>
                </a:lnTo>
                <a:lnTo>
                  <a:pt x="343382" y="1436028"/>
                </a:lnTo>
                <a:lnTo>
                  <a:pt x="329736" y="1426501"/>
                </a:lnTo>
                <a:lnTo>
                  <a:pt x="316089" y="1416339"/>
                </a:lnTo>
                <a:lnTo>
                  <a:pt x="302760" y="1406177"/>
                </a:lnTo>
                <a:lnTo>
                  <a:pt x="289431" y="1395697"/>
                </a:lnTo>
                <a:lnTo>
                  <a:pt x="276419" y="1384900"/>
                </a:lnTo>
                <a:lnTo>
                  <a:pt x="263725" y="1373785"/>
                </a:lnTo>
                <a:lnTo>
                  <a:pt x="251348" y="1362670"/>
                </a:lnTo>
                <a:lnTo>
                  <a:pt x="238971" y="1350920"/>
                </a:lnTo>
                <a:lnTo>
                  <a:pt x="227229" y="1339170"/>
                </a:lnTo>
                <a:lnTo>
                  <a:pt x="215486" y="1327103"/>
                </a:lnTo>
                <a:lnTo>
                  <a:pt x="204062" y="1315036"/>
                </a:lnTo>
                <a:lnTo>
                  <a:pt x="192954" y="1302333"/>
                </a:lnTo>
                <a:lnTo>
                  <a:pt x="182164" y="1289630"/>
                </a:lnTo>
                <a:lnTo>
                  <a:pt x="171374" y="1276928"/>
                </a:lnTo>
                <a:lnTo>
                  <a:pt x="161535" y="1263590"/>
                </a:lnTo>
                <a:lnTo>
                  <a:pt x="151380" y="1250252"/>
                </a:lnTo>
                <a:lnTo>
                  <a:pt x="141542" y="1236597"/>
                </a:lnTo>
                <a:lnTo>
                  <a:pt x="132021" y="1222624"/>
                </a:lnTo>
                <a:lnTo>
                  <a:pt x="122818" y="1208651"/>
                </a:lnTo>
                <a:lnTo>
                  <a:pt x="113932" y="1194361"/>
                </a:lnTo>
                <a:lnTo>
                  <a:pt x="105363" y="1180071"/>
                </a:lnTo>
                <a:lnTo>
                  <a:pt x="97112" y="1165145"/>
                </a:lnTo>
                <a:lnTo>
                  <a:pt x="89178" y="1150219"/>
                </a:lnTo>
                <a:lnTo>
                  <a:pt x="81561" y="1135294"/>
                </a:lnTo>
                <a:lnTo>
                  <a:pt x="74262" y="1120368"/>
                </a:lnTo>
                <a:lnTo>
                  <a:pt x="66962" y="1104808"/>
                </a:lnTo>
                <a:lnTo>
                  <a:pt x="60615" y="1089247"/>
                </a:lnTo>
                <a:lnTo>
                  <a:pt x="53951" y="1073369"/>
                </a:lnTo>
                <a:lnTo>
                  <a:pt x="48238" y="1057491"/>
                </a:lnTo>
                <a:lnTo>
                  <a:pt x="42208" y="1041612"/>
                </a:lnTo>
                <a:lnTo>
                  <a:pt x="37131" y="1025417"/>
                </a:lnTo>
                <a:lnTo>
                  <a:pt x="32053" y="1009221"/>
                </a:lnTo>
                <a:lnTo>
                  <a:pt x="27293" y="992390"/>
                </a:lnTo>
                <a:lnTo>
                  <a:pt x="23167" y="975876"/>
                </a:lnTo>
                <a:lnTo>
                  <a:pt x="19041" y="959363"/>
                </a:lnTo>
                <a:lnTo>
                  <a:pt x="15550" y="942532"/>
                </a:lnTo>
                <a:lnTo>
                  <a:pt x="12377" y="925701"/>
                </a:lnTo>
                <a:lnTo>
                  <a:pt x="9203" y="908235"/>
                </a:lnTo>
                <a:lnTo>
                  <a:pt x="6982" y="891087"/>
                </a:lnTo>
                <a:lnTo>
                  <a:pt x="4760" y="873621"/>
                </a:lnTo>
                <a:lnTo>
                  <a:pt x="3173" y="856472"/>
                </a:lnTo>
                <a:lnTo>
                  <a:pt x="1904" y="838689"/>
                </a:lnTo>
                <a:lnTo>
                  <a:pt x="952" y="821222"/>
                </a:lnTo>
                <a:lnTo>
                  <a:pt x="317" y="803439"/>
                </a:lnTo>
                <a:lnTo>
                  <a:pt x="0" y="785973"/>
                </a:lnTo>
                <a:lnTo>
                  <a:pt x="317" y="765649"/>
                </a:lnTo>
                <a:lnTo>
                  <a:pt x="952" y="745325"/>
                </a:lnTo>
                <a:lnTo>
                  <a:pt x="2221" y="725318"/>
                </a:lnTo>
                <a:lnTo>
                  <a:pt x="4125" y="705629"/>
                </a:lnTo>
                <a:lnTo>
                  <a:pt x="6030" y="685622"/>
                </a:lnTo>
                <a:lnTo>
                  <a:pt x="8886" y="666251"/>
                </a:lnTo>
                <a:lnTo>
                  <a:pt x="12377" y="646879"/>
                </a:lnTo>
                <a:lnTo>
                  <a:pt x="15868" y="627508"/>
                </a:lnTo>
                <a:lnTo>
                  <a:pt x="19993" y="608454"/>
                </a:lnTo>
                <a:lnTo>
                  <a:pt x="24754" y="589718"/>
                </a:lnTo>
                <a:lnTo>
                  <a:pt x="29831" y="570982"/>
                </a:lnTo>
                <a:lnTo>
                  <a:pt x="35227" y="552245"/>
                </a:lnTo>
                <a:lnTo>
                  <a:pt x="41256" y="534144"/>
                </a:lnTo>
                <a:lnTo>
                  <a:pt x="47604" y="515725"/>
                </a:lnTo>
                <a:lnTo>
                  <a:pt x="54268" y="497941"/>
                </a:lnTo>
                <a:lnTo>
                  <a:pt x="61567" y="480158"/>
                </a:lnTo>
                <a:lnTo>
                  <a:pt x="69501" y="462692"/>
                </a:lnTo>
                <a:lnTo>
                  <a:pt x="77435" y="445225"/>
                </a:lnTo>
                <a:lnTo>
                  <a:pt x="86004" y="428395"/>
                </a:lnTo>
                <a:lnTo>
                  <a:pt x="94890" y="411246"/>
                </a:lnTo>
                <a:lnTo>
                  <a:pt x="104093" y="395050"/>
                </a:lnTo>
                <a:lnTo>
                  <a:pt x="113614" y="378854"/>
                </a:lnTo>
                <a:lnTo>
                  <a:pt x="123770" y="362341"/>
                </a:lnTo>
                <a:lnTo>
                  <a:pt x="133925" y="346780"/>
                </a:lnTo>
                <a:lnTo>
                  <a:pt x="145033" y="330902"/>
                </a:lnTo>
                <a:lnTo>
                  <a:pt x="156140" y="315977"/>
                </a:lnTo>
                <a:lnTo>
                  <a:pt x="167565" y="301051"/>
                </a:lnTo>
                <a:lnTo>
                  <a:pt x="179308" y="286443"/>
                </a:lnTo>
                <a:lnTo>
                  <a:pt x="191367" y="271835"/>
                </a:lnTo>
                <a:lnTo>
                  <a:pt x="204062" y="257545"/>
                </a:lnTo>
                <a:lnTo>
                  <a:pt x="216756" y="243889"/>
                </a:lnTo>
                <a:lnTo>
                  <a:pt x="229768" y="230552"/>
                </a:lnTo>
                <a:lnTo>
                  <a:pt x="243731" y="217214"/>
                </a:lnTo>
                <a:lnTo>
                  <a:pt x="257378" y="204194"/>
                </a:lnTo>
                <a:lnTo>
                  <a:pt x="271342" y="191809"/>
                </a:lnTo>
                <a:lnTo>
                  <a:pt x="285623" y="179424"/>
                </a:lnTo>
                <a:lnTo>
                  <a:pt x="300539" y="167674"/>
                </a:lnTo>
                <a:lnTo>
                  <a:pt x="315455" y="156242"/>
                </a:lnTo>
                <a:lnTo>
                  <a:pt x="330688" y="145127"/>
                </a:lnTo>
                <a:lnTo>
                  <a:pt x="346556" y="134330"/>
                </a:lnTo>
                <a:lnTo>
                  <a:pt x="362106" y="124168"/>
                </a:lnTo>
                <a:lnTo>
                  <a:pt x="377974" y="114005"/>
                </a:lnTo>
                <a:lnTo>
                  <a:pt x="394477" y="104479"/>
                </a:lnTo>
                <a:lnTo>
                  <a:pt x="410980" y="94952"/>
                </a:lnTo>
                <a:lnTo>
                  <a:pt x="428117" y="86060"/>
                </a:lnTo>
                <a:lnTo>
                  <a:pt x="444937" y="77803"/>
                </a:lnTo>
                <a:lnTo>
                  <a:pt x="462392" y="69546"/>
                </a:lnTo>
                <a:lnTo>
                  <a:pt x="479529" y="61925"/>
                </a:lnTo>
                <a:lnTo>
                  <a:pt x="497619" y="54621"/>
                </a:lnTo>
                <a:lnTo>
                  <a:pt x="515391" y="47634"/>
                </a:lnTo>
                <a:lnTo>
                  <a:pt x="533480" y="41283"/>
                </a:lnTo>
                <a:lnTo>
                  <a:pt x="551570" y="35567"/>
                </a:lnTo>
                <a:lnTo>
                  <a:pt x="570294" y="29851"/>
                </a:lnTo>
                <a:lnTo>
                  <a:pt x="589018" y="24770"/>
                </a:lnTo>
                <a:lnTo>
                  <a:pt x="607742" y="20324"/>
                </a:lnTo>
                <a:lnTo>
                  <a:pt x="627101" y="15878"/>
                </a:lnTo>
                <a:lnTo>
                  <a:pt x="646143" y="12385"/>
                </a:lnTo>
                <a:lnTo>
                  <a:pt x="665501" y="9209"/>
                </a:lnTo>
                <a:lnTo>
                  <a:pt x="685178" y="6351"/>
                </a:lnTo>
                <a:lnTo>
                  <a:pt x="704854" y="4128"/>
                </a:lnTo>
                <a:lnTo>
                  <a:pt x="724530" y="2223"/>
                </a:lnTo>
                <a:lnTo>
                  <a:pt x="744524" y="952"/>
                </a:lnTo>
                <a:lnTo>
                  <a:pt x="764835" y="317"/>
                </a:lnTo>
                <a:lnTo>
                  <a:pt x="78482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a:solidFill>
                <a:schemeClr val="bg1"/>
              </a:solidFill>
              <a:latin typeface="Segoe UI"/>
              <a:ea typeface="微软雅黑"/>
            </a:endParaRPr>
          </a:p>
        </p:txBody>
      </p:sp>
      <p:sp>
        <p:nvSpPr>
          <p:cNvPr id="47" name="KSO_Shape">
            <a:extLst>
              <a:ext uri="{FF2B5EF4-FFF2-40B4-BE49-F238E27FC236}">
                <a16:creationId xmlns="" xmlns:a16="http://schemas.microsoft.com/office/drawing/2014/main" id="{9D60B460-79E9-014E-B659-A9AA5E4FC6A9}"/>
              </a:ext>
            </a:extLst>
          </p:cNvPr>
          <p:cNvSpPr>
            <a:spLocks noChangeAspect="1"/>
          </p:cNvSpPr>
          <p:nvPr/>
        </p:nvSpPr>
        <p:spPr bwMode="auto">
          <a:xfrm>
            <a:off x="9801225" y="3206750"/>
            <a:ext cx="846138" cy="846138"/>
          </a:xfrm>
          <a:custGeom>
            <a:avLst/>
            <a:gdLst>
              <a:gd name="T0" fmla="*/ 0 w 1125538"/>
              <a:gd name="T1" fmla="*/ 0 h 1516063"/>
              <a:gd name="T2" fmla="*/ 0 w 1125538"/>
              <a:gd name="T3" fmla="*/ 0 h 1516063"/>
              <a:gd name="T4" fmla="*/ 0 w 1125538"/>
              <a:gd name="T5" fmla="*/ 0 h 1516063"/>
              <a:gd name="T6" fmla="*/ 0 w 1125538"/>
              <a:gd name="T7" fmla="*/ 0 h 1516063"/>
              <a:gd name="T8" fmla="*/ 0 w 1125538"/>
              <a:gd name="T9" fmla="*/ 0 h 1516063"/>
              <a:gd name="T10" fmla="*/ 0 w 1125538"/>
              <a:gd name="T11" fmla="*/ 0 h 1516063"/>
              <a:gd name="T12" fmla="*/ 0 w 1125538"/>
              <a:gd name="T13" fmla="*/ 0 h 1516063"/>
              <a:gd name="T14" fmla="*/ 0 w 1125538"/>
              <a:gd name="T15" fmla="*/ 0 h 1516063"/>
              <a:gd name="T16" fmla="*/ 0 w 1125538"/>
              <a:gd name="T17" fmla="*/ 0 h 1516063"/>
              <a:gd name="T18" fmla="*/ 0 w 1125538"/>
              <a:gd name="T19" fmla="*/ 0 h 1516063"/>
              <a:gd name="T20" fmla="*/ 0 w 1125538"/>
              <a:gd name="T21" fmla="*/ 0 h 1516063"/>
              <a:gd name="T22" fmla="*/ 0 w 1125538"/>
              <a:gd name="T23" fmla="*/ 0 h 1516063"/>
              <a:gd name="T24" fmla="*/ 0 w 1125538"/>
              <a:gd name="T25" fmla="*/ 0 h 1516063"/>
              <a:gd name="T26" fmla="*/ 0 w 1125538"/>
              <a:gd name="T27" fmla="*/ 0 h 1516063"/>
              <a:gd name="T28" fmla="*/ 0 w 1125538"/>
              <a:gd name="T29" fmla="*/ 0 h 1516063"/>
              <a:gd name="T30" fmla="*/ 0 w 1125538"/>
              <a:gd name="T31" fmla="*/ 0 h 1516063"/>
              <a:gd name="T32" fmla="*/ 0 w 1125538"/>
              <a:gd name="T33" fmla="*/ 0 h 1516063"/>
              <a:gd name="T34" fmla="*/ 0 w 1125538"/>
              <a:gd name="T35" fmla="*/ 0 h 1516063"/>
              <a:gd name="T36" fmla="*/ 0 w 1125538"/>
              <a:gd name="T37" fmla="*/ 0 h 1516063"/>
              <a:gd name="T38" fmla="*/ 0 w 1125538"/>
              <a:gd name="T39" fmla="*/ 0 h 1516063"/>
              <a:gd name="T40" fmla="*/ 0 w 1125538"/>
              <a:gd name="T41" fmla="*/ 0 h 1516063"/>
              <a:gd name="T42" fmla="*/ 0 w 1125538"/>
              <a:gd name="T43" fmla="*/ 0 h 1516063"/>
              <a:gd name="T44" fmla="*/ 0 w 1125538"/>
              <a:gd name="T45" fmla="*/ 0 h 1516063"/>
              <a:gd name="T46" fmla="*/ 0 w 1125538"/>
              <a:gd name="T47" fmla="*/ 0 h 1516063"/>
              <a:gd name="T48" fmla="*/ 0 w 1125538"/>
              <a:gd name="T49" fmla="*/ 0 h 1516063"/>
              <a:gd name="T50" fmla="*/ 0 w 1125538"/>
              <a:gd name="T51" fmla="*/ 0 h 1516063"/>
              <a:gd name="T52" fmla="*/ 0 w 1125538"/>
              <a:gd name="T53" fmla="*/ 0 h 1516063"/>
              <a:gd name="T54" fmla="*/ 0 w 1125538"/>
              <a:gd name="T55" fmla="*/ 0 h 1516063"/>
              <a:gd name="T56" fmla="*/ 0 w 1125538"/>
              <a:gd name="T57" fmla="*/ 0 h 1516063"/>
              <a:gd name="T58" fmla="*/ 0 w 1125538"/>
              <a:gd name="T59" fmla="*/ 0 h 1516063"/>
              <a:gd name="T60" fmla="*/ 0 w 1125538"/>
              <a:gd name="T61" fmla="*/ 0 h 1516063"/>
              <a:gd name="T62" fmla="*/ 0 w 1125538"/>
              <a:gd name="T63" fmla="*/ 0 h 1516063"/>
              <a:gd name="T64" fmla="*/ 0 w 1125538"/>
              <a:gd name="T65" fmla="*/ 0 h 1516063"/>
              <a:gd name="T66" fmla="*/ 0 w 1125538"/>
              <a:gd name="T67" fmla="*/ 0 h 1516063"/>
              <a:gd name="T68" fmla="*/ 0 w 1125538"/>
              <a:gd name="T69" fmla="*/ 0 h 1516063"/>
              <a:gd name="T70" fmla="*/ 0 w 1125538"/>
              <a:gd name="T71" fmla="*/ 0 h 1516063"/>
              <a:gd name="T72" fmla="*/ 0 w 1125538"/>
              <a:gd name="T73" fmla="*/ 0 h 1516063"/>
              <a:gd name="T74" fmla="*/ 0 w 1125538"/>
              <a:gd name="T75" fmla="*/ 0 h 1516063"/>
              <a:gd name="T76" fmla="*/ 0 w 1125538"/>
              <a:gd name="T77" fmla="*/ 0 h 1516063"/>
              <a:gd name="T78" fmla="*/ 0 w 1125538"/>
              <a:gd name="T79" fmla="*/ 0 h 1516063"/>
              <a:gd name="T80" fmla="*/ 0 w 1125538"/>
              <a:gd name="T81" fmla="*/ 0 h 1516063"/>
              <a:gd name="T82" fmla="*/ 0 w 1125538"/>
              <a:gd name="T83" fmla="*/ 0 h 1516063"/>
              <a:gd name="T84" fmla="*/ 0 w 1125538"/>
              <a:gd name="T85" fmla="*/ 0 h 1516063"/>
              <a:gd name="T86" fmla="*/ 0 w 1125538"/>
              <a:gd name="T87" fmla="*/ 0 h 1516063"/>
              <a:gd name="T88" fmla="*/ 0 w 1125538"/>
              <a:gd name="T89" fmla="*/ 0 h 1516063"/>
              <a:gd name="T90" fmla="*/ 0 w 1125538"/>
              <a:gd name="T91" fmla="*/ 0 h 1516063"/>
              <a:gd name="T92" fmla="*/ 0 w 1125538"/>
              <a:gd name="T93" fmla="*/ 0 h 1516063"/>
              <a:gd name="T94" fmla="*/ 0 w 1125538"/>
              <a:gd name="T95" fmla="*/ 0 h 1516063"/>
              <a:gd name="T96" fmla="*/ 0 w 1125538"/>
              <a:gd name="T97" fmla="*/ 0 h 1516063"/>
              <a:gd name="T98" fmla="*/ 0 w 1125538"/>
              <a:gd name="T99" fmla="*/ 0 h 1516063"/>
              <a:gd name="T100" fmla="*/ 0 w 1125538"/>
              <a:gd name="T101" fmla="*/ 0 h 1516063"/>
              <a:gd name="T102" fmla="*/ 0 w 1125538"/>
              <a:gd name="T103" fmla="*/ 0 h 1516063"/>
              <a:gd name="T104" fmla="*/ 0 w 1125538"/>
              <a:gd name="T105" fmla="*/ 0 h 1516063"/>
              <a:gd name="T106" fmla="*/ 0 w 1125538"/>
              <a:gd name="T107" fmla="*/ 0 h 1516063"/>
              <a:gd name="T108" fmla="*/ 0 w 1125538"/>
              <a:gd name="T109" fmla="*/ 0 h 1516063"/>
              <a:gd name="T110" fmla="*/ 0 w 1125538"/>
              <a:gd name="T111" fmla="*/ 0 h 1516063"/>
              <a:gd name="T112" fmla="*/ 0 w 1125538"/>
              <a:gd name="T113" fmla="*/ 0 h 1516063"/>
              <a:gd name="T114" fmla="*/ 0 w 1125538"/>
              <a:gd name="T115" fmla="*/ 0 h 1516063"/>
              <a:gd name="T116" fmla="*/ 0 w 1125538"/>
              <a:gd name="T117" fmla="*/ 0 h 1516063"/>
              <a:gd name="T118" fmla="*/ 0 w 1125538"/>
              <a:gd name="T119" fmla="*/ 0 h 1516063"/>
              <a:gd name="T120" fmla="*/ 0 w 1125538"/>
              <a:gd name="T121" fmla="*/ 0 h 1516063"/>
              <a:gd name="T122" fmla="*/ 0 w 1125538"/>
              <a:gd name="T123" fmla="*/ 0 h 15160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125538" h="1516063">
                <a:moveTo>
                  <a:pt x="19039" y="1444625"/>
                </a:moveTo>
                <a:lnTo>
                  <a:pt x="21305" y="1444625"/>
                </a:lnTo>
                <a:lnTo>
                  <a:pt x="1104460" y="1444625"/>
                </a:lnTo>
                <a:lnTo>
                  <a:pt x="1106726" y="1444625"/>
                </a:lnTo>
                <a:lnTo>
                  <a:pt x="1108766" y="1444853"/>
                </a:lnTo>
                <a:lnTo>
                  <a:pt x="1110806" y="1445310"/>
                </a:lnTo>
                <a:lnTo>
                  <a:pt x="1112619" y="1445766"/>
                </a:lnTo>
                <a:lnTo>
                  <a:pt x="1114659" y="1446451"/>
                </a:lnTo>
                <a:lnTo>
                  <a:pt x="1116472" y="1447136"/>
                </a:lnTo>
                <a:lnTo>
                  <a:pt x="1118059" y="1448277"/>
                </a:lnTo>
                <a:lnTo>
                  <a:pt x="1119419" y="1449190"/>
                </a:lnTo>
                <a:lnTo>
                  <a:pt x="1120779" y="1450331"/>
                </a:lnTo>
                <a:lnTo>
                  <a:pt x="1122138" y="1451472"/>
                </a:lnTo>
                <a:lnTo>
                  <a:pt x="1123272" y="1452614"/>
                </a:lnTo>
                <a:lnTo>
                  <a:pt x="1123952" y="1453983"/>
                </a:lnTo>
                <a:lnTo>
                  <a:pt x="1124632" y="1455581"/>
                </a:lnTo>
                <a:lnTo>
                  <a:pt x="1125312" y="1456950"/>
                </a:lnTo>
                <a:lnTo>
                  <a:pt x="1125538" y="1458319"/>
                </a:lnTo>
                <a:lnTo>
                  <a:pt x="1125538" y="1459917"/>
                </a:lnTo>
                <a:lnTo>
                  <a:pt x="1125538" y="1500771"/>
                </a:lnTo>
                <a:lnTo>
                  <a:pt x="1125538" y="1502369"/>
                </a:lnTo>
                <a:lnTo>
                  <a:pt x="1125312" y="1503967"/>
                </a:lnTo>
                <a:lnTo>
                  <a:pt x="1124632" y="1505336"/>
                </a:lnTo>
                <a:lnTo>
                  <a:pt x="1123952" y="1506706"/>
                </a:lnTo>
                <a:lnTo>
                  <a:pt x="1123272" y="1508075"/>
                </a:lnTo>
                <a:lnTo>
                  <a:pt x="1122138" y="1509444"/>
                </a:lnTo>
                <a:lnTo>
                  <a:pt x="1120779" y="1510586"/>
                </a:lnTo>
                <a:lnTo>
                  <a:pt x="1119419" y="1511499"/>
                </a:lnTo>
                <a:lnTo>
                  <a:pt x="1118059" y="1512640"/>
                </a:lnTo>
                <a:lnTo>
                  <a:pt x="1116472" y="1513324"/>
                </a:lnTo>
                <a:lnTo>
                  <a:pt x="1114659" y="1514237"/>
                </a:lnTo>
                <a:lnTo>
                  <a:pt x="1112619" y="1514922"/>
                </a:lnTo>
                <a:lnTo>
                  <a:pt x="1110806" y="1515379"/>
                </a:lnTo>
                <a:lnTo>
                  <a:pt x="1108766" y="1515835"/>
                </a:lnTo>
                <a:lnTo>
                  <a:pt x="1106726" y="1516063"/>
                </a:lnTo>
                <a:lnTo>
                  <a:pt x="1104460" y="1516063"/>
                </a:lnTo>
                <a:lnTo>
                  <a:pt x="21305" y="1516063"/>
                </a:lnTo>
                <a:lnTo>
                  <a:pt x="19039" y="1516063"/>
                </a:lnTo>
                <a:lnTo>
                  <a:pt x="16772" y="1515835"/>
                </a:lnTo>
                <a:lnTo>
                  <a:pt x="14959" y="1515379"/>
                </a:lnTo>
                <a:lnTo>
                  <a:pt x="12919" y="1514922"/>
                </a:lnTo>
                <a:lnTo>
                  <a:pt x="11333" y="1514237"/>
                </a:lnTo>
                <a:lnTo>
                  <a:pt x="9292" y="1513324"/>
                </a:lnTo>
                <a:lnTo>
                  <a:pt x="7706" y="1512640"/>
                </a:lnTo>
                <a:lnTo>
                  <a:pt x="6346" y="1511499"/>
                </a:lnTo>
                <a:lnTo>
                  <a:pt x="4986" y="1510586"/>
                </a:lnTo>
                <a:lnTo>
                  <a:pt x="3853" y="1509444"/>
                </a:lnTo>
                <a:lnTo>
                  <a:pt x="2720" y="1508075"/>
                </a:lnTo>
                <a:lnTo>
                  <a:pt x="1586" y="1506706"/>
                </a:lnTo>
                <a:lnTo>
                  <a:pt x="906" y="1505336"/>
                </a:lnTo>
                <a:lnTo>
                  <a:pt x="453" y="1503967"/>
                </a:lnTo>
                <a:lnTo>
                  <a:pt x="226" y="1502369"/>
                </a:lnTo>
                <a:lnTo>
                  <a:pt x="0" y="1500771"/>
                </a:lnTo>
                <a:lnTo>
                  <a:pt x="0" y="1459917"/>
                </a:lnTo>
                <a:lnTo>
                  <a:pt x="226" y="1458319"/>
                </a:lnTo>
                <a:lnTo>
                  <a:pt x="453" y="1456950"/>
                </a:lnTo>
                <a:lnTo>
                  <a:pt x="906" y="1455581"/>
                </a:lnTo>
                <a:lnTo>
                  <a:pt x="1586" y="1453983"/>
                </a:lnTo>
                <a:lnTo>
                  <a:pt x="2720" y="1452614"/>
                </a:lnTo>
                <a:lnTo>
                  <a:pt x="3853" y="1451472"/>
                </a:lnTo>
                <a:lnTo>
                  <a:pt x="4986" y="1450331"/>
                </a:lnTo>
                <a:lnTo>
                  <a:pt x="6346" y="1449190"/>
                </a:lnTo>
                <a:lnTo>
                  <a:pt x="7706" y="1448277"/>
                </a:lnTo>
                <a:lnTo>
                  <a:pt x="9292" y="1447136"/>
                </a:lnTo>
                <a:lnTo>
                  <a:pt x="11333" y="1446451"/>
                </a:lnTo>
                <a:lnTo>
                  <a:pt x="12919" y="1445766"/>
                </a:lnTo>
                <a:lnTo>
                  <a:pt x="14959" y="1445310"/>
                </a:lnTo>
                <a:lnTo>
                  <a:pt x="16772" y="1444853"/>
                </a:lnTo>
                <a:lnTo>
                  <a:pt x="19039" y="1444625"/>
                </a:lnTo>
                <a:close/>
                <a:moveTo>
                  <a:pt x="23693" y="1074737"/>
                </a:moveTo>
                <a:lnTo>
                  <a:pt x="200146" y="1074737"/>
                </a:lnTo>
                <a:lnTo>
                  <a:pt x="202628" y="1074964"/>
                </a:lnTo>
                <a:lnTo>
                  <a:pt x="204884" y="1075191"/>
                </a:lnTo>
                <a:lnTo>
                  <a:pt x="207141" y="1075419"/>
                </a:lnTo>
                <a:lnTo>
                  <a:pt x="209397" y="1076100"/>
                </a:lnTo>
                <a:lnTo>
                  <a:pt x="211428" y="1076781"/>
                </a:lnTo>
                <a:lnTo>
                  <a:pt x="213233" y="1077690"/>
                </a:lnTo>
                <a:lnTo>
                  <a:pt x="215038" y="1078598"/>
                </a:lnTo>
                <a:lnTo>
                  <a:pt x="216843" y="1079734"/>
                </a:lnTo>
                <a:lnTo>
                  <a:pt x="218423" y="1080869"/>
                </a:lnTo>
                <a:lnTo>
                  <a:pt x="219551" y="1082005"/>
                </a:lnTo>
                <a:lnTo>
                  <a:pt x="220905" y="1083367"/>
                </a:lnTo>
                <a:lnTo>
                  <a:pt x="221807" y="1084957"/>
                </a:lnTo>
                <a:lnTo>
                  <a:pt x="222484" y="1086547"/>
                </a:lnTo>
                <a:lnTo>
                  <a:pt x="223161" y="1087910"/>
                </a:lnTo>
                <a:lnTo>
                  <a:pt x="223387" y="1089499"/>
                </a:lnTo>
                <a:lnTo>
                  <a:pt x="223838" y="1091316"/>
                </a:lnTo>
                <a:lnTo>
                  <a:pt x="223838" y="1377473"/>
                </a:lnTo>
                <a:lnTo>
                  <a:pt x="223387" y="1379063"/>
                </a:lnTo>
                <a:lnTo>
                  <a:pt x="223161" y="1380653"/>
                </a:lnTo>
                <a:lnTo>
                  <a:pt x="222484" y="1382470"/>
                </a:lnTo>
                <a:lnTo>
                  <a:pt x="221807" y="1383832"/>
                </a:lnTo>
                <a:lnTo>
                  <a:pt x="220905" y="1385195"/>
                </a:lnTo>
                <a:lnTo>
                  <a:pt x="219551" y="1386558"/>
                </a:lnTo>
                <a:lnTo>
                  <a:pt x="218423" y="1387693"/>
                </a:lnTo>
                <a:lnTo>
                  <a:pt x="216843" y="1389056"/>
                </a:lnTo>
                <a:lnTo>
                  <a:pt x="215038" y="1390191"/>
                </a:lnTo>
                <a:lnTo>
                  <a:pt x="213233" y="1391100"/>
                </a:lnTo>
                <a:lnTo>
                  <a:pt x="211428" y="1392008"/>
                </a:lnTo>
                <a:lnTo>
                  <a:pt x="209397" y="1392690"/>
                </a:lnTo>
                <a:lnTo>
                  <a:pt x="207141" y="1393144"/>
                </a:lnTo>
                <a:lnTo>
                  <a:pt x="204884" y="1393598"/>
                </a:lnTo>
                <a:lnTo>
                  <a:pt x="202628" y="1393825"/>
                </a:lnTo>
                <a:lnTo>
                  <a:pt x="200146" y="1393825"/>
                </a:lnTo>
                <a:lnTo>
                  <a:pt x="23693" y="1393825"/>
                </a:lnTo>
                <a:lnTo>
                  <a:pt x="21211" y="1393825"/>
                </a:lnTo>
                <a:lnTo>
                  <a:pt x="18954" y="1393598"/>
                </a:lnTo>
                <a:lnTo>
                  <a:pt x="16472" y="1393144"/>
                </a:lnTo>
                <a:lnTo>
                  <a:pt x="14441" y="1392690"/>
                </a:lnTo>
                <a:lnTo>
                  <a:pt x="12411" y="1392008"/>
                </a:lnTo>
                <a:lnTo>
                  <a:pt x="10605" y="1391100"/>
                </a:lnTo>
                <a:lnTo>
                  <a:pt x="8574" y="1390191"/>
                </a:lnTo>
                <a:lnTo>
                  <a:pt x="6995" y="1389056"/>
                </a:lnTo>
                <a:lnTo>
                  <a:pt x="5415" y="1387693"/>
                </a:lnTo>
                <a:lnTo>
                  <a:pt x="4287" y="1386558"/>
                </a:lnTo>
                <a:lnTo>
                  <a:pt x="3159" y="1385195"/>
                </a:lnTo>
                <a:lnTo>
                  <a:pt x="1805" y="1383832"/>
                </a:lnTo>
                <a:lnTo>
                  <a:pt x="1128" y="1382470"/>
                </a:lnTo>
                <a:lnTo>
                  <a:pt x="451" y="1380653"/>
                </a:lnTo>
                <a:lnTo>
                  <a:pt x="225" y="1379063"/>
                </a:lnTo>
                <a:lnTo>
                  <a:pt x="0" y="1377473"/>
                </a:lnTo>
                <a:lnTo>
                  <a:pt x="0" y="1091316"/>
                </a:lnTo>
                <a:lnTo>
                  <a:pt x="225" y="1089499"/>
                </a:lnTo>
                <a:lnTo>
                  <a:pt x="451" y="1087910"/>
                </a:lnTo>
                <a:lnTo>
                  <a:pt x="1128" y="1086547"/>
                </a:lnTo>
                <a:lnTo>
                  <a:pt x="1805" y="1084957"/>
                </a:lnTo>
                <a:lnTo>
                  <a:pt x="3159" y="1083367"/>
                </a:lnTo>
                <a:lnTo>
                  <a:pt x="4287" y="1082005"/>
                </a:lnTo>
                <a:lnTo>
                  <a:pt x="5415" y="1080869"/>
                </a:lnTo>
                <a:lnTo>
                  <a:pt x="6995" y="1079734"/>
                </a:lnTo>
                <a:lnTo>
                  <a:pt x="8574" y="1078598"/>
                </a:lnTo>
                <a:lnTo>
                  <a:pt x="10605" y="1077690"/>
                </a:lnTo>
                <a:lnTo>
                  <a:pt x="12411" y="1076781"/>
                </a:lnTo>
                <a:lnTo>
                  <a:pt x="14441" y="1076100"/>
                </a:lnTo>
                <a:lnTo>
                  <a:pt x="16472" y="1075419"/>
                </a:lnTo>
                <a:lnTo>
                  <a:pt x="18954" y="1075191"/>
                </a:lnTo>
                <a:lnTo>
                  <a:pt x="21211" y="1074964"/>
                </a:lnTo>
                <a:lnTo>
                  <a:pt x="23693" y="1074737"/>
                </a:lnTo>
                <a:close/>
                <a:moveTo>
                  <a:pt x="307154" y="904875"/>
                </a:moveTo>
                <a:lnTo>
                  <a:pt x="309431" y="904875"/>
                </a:lnTo>
                <a:lnTo>
                  <a:pt x="487494" y="904875"/>
                </a:lnTo>
                <a:lnTo>
                  <a:pt x="489771" y="904875"/>
                </a:lnTo>
                <a:lnTo>
                  <a:pt x="492276" y="905328"/>
                </a:lnTo>
                <a:lnTo>
                  <a:pt x="494553" y="906007"/>
                </a:lnTo>
                <a:lnTo>
                  <a:pt x="496602" y="906685"/>
                </a:lnTo>
                <a:lnTo>
                  <a:pt x="498652" y="908043"/>
                </a:lnTo>
                <a:lnTo>
                  <a:pt x="500929" y="909174"/>
                </a:lnTo>
                <a:lnTo>
                  <a:pt x="502523" y="910758"/>
                </a:lnTo>
                <a:lnTo>
                  <a:pt x="504344" y="912342"/>
                </a:lnTo>
                <a:lnTo>
                  <a:pt x="505710" y="913926"/>
                </a:lnTo>
                <a:lnTo>
                  <a:pt x="507304" y="916188"/>
                </a:lnTo>
                <a:lnTo>
                  <a:pt x="508443" y="918225"/>
                </a:lnTo>
                <a:lnTo>
                  <a:pt x="509354" y="920261"/>
                </a:lnTo>
                <a:lnTo>
                  <a:pt x="510264" y="922750"/>
                </a:lnTo>
                <a:lnTo>
                  <a:pt x="510720" y="925012"/>
                </a:lnTo>
                <a:lnTo>
                  <a:pt x="511175" y="927501"/>
                </a:lnTo>
                <a:lnTo>
                  <a:pt x="511175" y="930216"/>
                </a:lnTo>
                <a:lnTo>
                  <a:pt x="511175" y="1368484"/>
                </a:lnTo>
                <a:lnTo>
                  <a:pt x="511175" y="1370973"/>
                </a:lnTo>
                <a:lnTo>
                  <a:pt x="510720" y="1373688"/>
                </a:lnTo>
                <a:lnTo>
                  <a:pt x="510264" y="1376177"/>
                </a:lnTo>
                <a:lnTo>
                  <a:pt x="509354" y="1378439"/>
                </a:lnTo>
                <a:lnTo>
                  <a:pt x="508443" y="1380702"/>
                </a:lnTo>
                <a:lnTo>
                  <a:pt x="507304" y="1382738"/>
                </a:lnTo>
                <a:lnTo>
                  <a:pt x="505710" y="1384549"/>
                </a:lnTo>
                <a:lnTo>
                  <a:pt x="504344" y="1386359"/>
                </a:lnTo>
                <a:lnTo>
                  <a:pt x="502523" y="1388169"/>
                </a:lnTo>
                <a:lnTo>
                  <a:pt x="500929" y="1389526"/>
                </a:lnTo>
                <a:lnTo>
                  <a:pt x="498652" y="1390884"/>
                </a:lnTo>
                <a:lnTo>
                  <a:pt x="496602" y="1391789"/>
                </a:lnTo>
                <a:lnTo>
                  <a:pt x="494553" y="1392694"/>
                </a:lnTo>
                <a:lnTo>
                  <a:pt x="492276" y="1393373"/>
                </a:lnTo>
                <a:lnTo>
                  <a:pt x="489771" y="1393599"/>
                </a:lnTo>
                <a:lnTo>
                  <a:pt x="487494" y="1393825"/>
                </a:lnTo>
                <a:lnTo>
                  <a:pt x="309431" y="1393825"/>
                </a:lnTo>
                <a:lnTo>
                  <a:pt x="307154" y="1393599"/>
                </a:lnTo>
                <a:lnTo>
                  <a:pt x="304422" y="1393373"/>
                </a:lnTo>
                <a:lnTo>
                  <a:pt x="302372" y="1392694"/>
                </a:lnTo>
                <a:lnTo>
                  <a:pt x="300323" y="1391789"/>
                </a:lnTo>
                <a:lnTo>
                  <a:pt x="298274" y="1390884"/>
                </a:lnTo>
                <a:lnTo>
                  <a:pt x="295997" y="1389526"/>
                </a:lnTo>
                <a:lnTo>
                  <a:pt x="294403" y="1388169"/>
                </a:lnTo>
                <a:lnTo>
                  <a:pt x="292581" y="1386359"/>
                </a:lnTo>
                <a:lnTo>
                  <a:pt x="291215" y="1384549"/>
                </a:lnTo>
                <a:lnTo>
                  <a:pt x="289621" y="1382738"/>
                </a:lnTo>
                <a:lnTo>
                  <a:pt x="288483" y="1380702"/>
                </a:lnTo>
                <a:lnTo>
                  <a:pt x="287572" y="1378439"/>
                </a:lnTo>
                <a:lnTo>
                  <a:pt x="286661" y="1376177"/>
                </a:lnTo>
                <a:lnTo>
                  <a:pt x="286206" y="1373688"/>
                </a:lnTo>
                <a:lnTo>
                  <a:pt x="285750" y="1370973"/>
                </a:lnTo>
                <a:lnTo>
                  <a:pt x="285750" y="1368484"/>
                </a:lnTo>
                <a:lnTo>
                  <a:pt x="285750" y="930216"/>
                </a:lnTo>
                <a:lnTo>
                  <a:pt x="285750" y="927501"/>
                </a:lnTo>
                <a:lnTo>
                  <a:pt x="286206" y="925012"/>
                </a:lnTo>
                <a:lnTo>
                  <a:pt x="286661" y="922750"/>
                </a:lnTo>
                <a:lnTo>
                  <a:pt x="287572" y="920261"/>
                </a:lnTo>
                <a:lnTo>
                  <a:pt x="288483" y="918225"/>
                </a:lnTo>
                <a:lnTo>
                  <a:pt x="289621" y="916188"/>
                </a:lnTo>
                <a:lnTo>
                  <a:pt x="291215" y="913926"/>
                </a:lnTo>
                <a:lnTo>
                  <a:pt x="292581" y="912342"/>
                </a:lnTo>
                <a:lnTo>
                  <a:pt x="294403" y="910758"/>
                </a:lnTo>
                <a:lnTo>
                  <a:pt x="295997" y="909174"/>
                </a:lnTo>
                <a:lnTo>
                  <a:pt x="298274" y="908043"/>
                </a:lnTo>
                <a:lnTo>
                  <a:pt x="300323" y="906685"/>
                </a:lnTo>
                <a:lnTo>
                  <a:pt x="302372" y="906007"/>
                </a:lnTo>
                <a:lnTo>
                  <a:pt x="304422" y="905328"/>
                </a:lnTo>
                <a:lnTo>
                  <a:pt x="307154" y="904875"/>
                </a:lnTo>
                <a:close/>
                <a:moveTo>
                  <a:pt x="614065" y="754062"/>
                </a:moveTo>
                <a:lnTo>
                  <a:pt x="790874" y="754062"/>
                </a:lnTo>
                <a:lnTo>
                  <a:pt x="795848" y="754289"/>
                </a:lnTo>
                <a:lnTo>
                  <a:pt x="797883" y="754516"/>
                </a:lnTo>
                <a:lnTo>
                  <a:pt x="800144" y="754969"/>
                </a:lnTo>
                <a:lnTo>
                  <a:pt x="802179" y="755650"/>
                </a:lnTo>
                <a:lnTo>
                  <a:pt x="804214" y="756330"/>
                </a:lnTo>
                <a:lnTo>
                  <a:pt x="806023" y="757237"/>
                </a:lnTo>
                <a:lnTo>
                  <a:pt x="807605" y="758598"/>
                </a:lnTo>
                <a:lnTo>
                  <a:pt x="808962" y="759959"/>
                </a:lnTo>
                <a:lnTo>
                  <a:pt x="810545" y="761546"/>
                </a:lnTo>
                <a:lnTo>
                  <a:pt x="811675" y="763360"/>
                </a:lnTo>
                <a:lnTo>
                  <a:pt x="812579" y="765855"/>
                </a:lnTo>
                <a:lnTo>
                  <a:pt x="813484" y="768123"/>
                </a:lnTo>
                <a:lnTo>
                  <a:pt x="813936" y="770618"/>
                </a:lnTo>
                <a:lnTo>
                  <a:pt x="814388" y="773793"/>
                </a:lnTo>
                <a:lnTo>
                  <a:pt x="814388" y="776968"/>
                </a:lnTo>
                <a:lnTo>
                  <a:pt x="814388" y="1370920"/>
                </a:lnTo>
                <a:lnTo>
                  <a:pt x="814388" y="1374322"/>
                </a:lnTo>
                <a:lnTo>
                  <a:pt x="813936" y="1377043"/>
                </a:lnTo>
                <a:lnTo>
                  <a:pt x="813484" y="1379764"/>
                </a:lnTo>
                <a:lnTo>
                  <a:pt x="812579" y="1382259"/>
                </a:lnTo>
                <a:lnTo>
                  <a:pt x="811675" y="1384300"/>
                </a:lnTo>
                <a:lnTo>
                  <a:pt x="810545" y="1386114"/>
                </a:lnTo>
                <a:lnTo>
                  <a:pt x="808962" y="1387929"/>
                </a:lnTo>
                <a:lnTo>
                  <a:pt x="807605" y="1389290"/>
                </a:lnTo>
                <a:lnTo>
                  <a:pt x="806023" y="1390423"/>
                </a:lnTo>
                <a:lnTo>
                  <a:pt x="804214" y="1391331"/>
                </a:lnTo>
                <a:lnTo>
                  <a:pt x="802179" y="1392238"/>
                </a:lnTo>
                <a:lnTo>
                  <a:pt x="800144" y="1392691"/>
                </a:lnTo>
                <a:lnTo>
                  <a:pt x="797883" y="1393145"/>
                </a:lnTo>
                <a:lnTo>
                  <a:pt x="795848" y="1393598"/>
                </a:lnTo>
                <a:lnTo>
                  <a:pt x="790874" y="1393825"/>
                </a:lnTo>
                <a:lnTo>
                  <a:pt x="614065" y="1393825"/>
                </a:lnTo>
                <a:lnTo>
                  <a:pt x="609316" y="1393598"/>
                </a:lnTo>
                <a:lnTo>
                  <a:pt x="607055" y="1393145"/>
                </a:lnTo>
                <a:lnTo>
                  <a:pt x="605021" y="1392691"/>
                </a:lnTo>
                <a:lnTo>
                  <a:pt x="602760" y="1392238"/>
                </a:lnTo>
                <a:lnTo>
                  <a:pt x="600951" y="1391331"/>
                </a:lnTo>
                <a:lnTo>
                  <a:pt x="599142" y="1390423"/>
                </a:lnTo>
                <a:lnTo>
                  <a:pt x="597559" y="1389290"/>
                </a:lnTo>
                <a:lnTo>
                  <a:pt x="595977" y="1387929"/>
                </a:lnTo>
                <a:lnTo>
                  <a:pt x="594394" y="1386114"/>
                </a:lnTo>
                <a:lnTo>
                  <a:pt x="593263" y="1384300"/>
                </a:lnTo>
                <a:lnTo>
                  <a:pt x="592359" y="1382259"/>
                </a:lnTo>
                <a:lnTo>
                  <a:pt x="591681" y="1379764"/>
                </a:lnTo>
                <a:lnTo>
                  <a:pt x="591002" y="1377043"/>
                </a:lnTo>
                <a:lnTo>
                  <a:pt x="590776" y="1374322"/>
                </a:lnTo>
                <a:lnTo>
                  <a:pt x="590550" y="1370920"/>
                </a:lnTo>
                <a:lnTo>
                  <a:pt x="590550" y="776968"/>
                </a:lnTo>
                <a:lnTo>
                  <a:pt x="590776" y="773793"/>
                </a:lnTo>
                <a:lnTo>
                  <a:pt x="591002" y="770618"/>
                </a:lnTo>
                <a:lnTo>
                  <a:pt x="591681" y="768123"/>
                </a:lnTo>
                <a:lnTo>
                  <a:pt x="592359" y="765855"/>
                </a:lnTo>
                <a:lnTo>
                  <a:pt x="593263" y="763360"/>
                </a:lnTo>
                <a:lnTo>
                  <a:pt x="594394" y="761546"/>
                </a:lnTo>
                <a:lnTo>
                  <a:pt x="595977" y="759959"/>
                </a:lnTo>
                <a:lnTo>
                  <a:pt x="597559" y="758598"/>
                </a:lnTo>
                <a:lnTo>
                  <a:pt x="599142" y="757237"/>
                </a:lnTo>
                <a:lnTo>
                  <a:pt x="600951" y="756330"/>
                </a:lnTo>
                <a:lnTo>
                  <a:pt x="602760" y="755650"/>
                </a:lnTo>
                <a:lnTo>
                  <a:pt x="605021" y="754969"/>
                </a:lnTo>
                <a:lnTo>
                  <a:pt x="607055" y="754516"/>
                </a:lnTo>
                <a:lnTo>
                  <a:pt x="609316" y="754289"/>
                </a:lnTo>
                <a:lnTo>
                  <a:pt x="614065" y="754062"/>
                </a:lnTo>
                <a:close/>
                <a:moveTo>
                  <a:pt x="925215" y="371475"/>
                </a:moveTo>
                <a:lnTo>
                  <a:pt x="1102024" y="371475"/>
                </a:lnTo>
                <a:lnTo>
                  <a:pt x="1106998" y="371702"/>
                </a:lnTo>
                <a:lnTo>
                  <a:pt x="1109033" y="371702"/>
                </a:lnTo>
                <a:lnTo>
                  <a:pt x="1111294" y="371929"/>
                </a:lnTo>
                <a:lnTo>
                  <a:pt x="1113329" y="372383"/>
                </a:lnTo>
                <a:lnTo>
                  <a:pt x="1115364" y="373290"/>
                </a:lnTo>
                <a:lnTo>
                  <a:pt x="1117173" y="374198"/>
                </a:lnTo>
                <a:lnTo>
                  <a:pt x="1118755" y="375332"/>
                </a:lnTo>
                <a:lnTo>
                  <a:pt x="1120112" y="376694"/>
                </a:lnTo>
                <a:lnTo>
                  <a:pt x="1121695" y="378509"/>
                </a:lnTo>
                <a:lnTo>
                  <a:pt x="1122825" y="381004"/>
                </a:lnTo>
                <a:lnTo>
                  <a:pt x="1123729" y="383727"/>
                </a:lnTo>
                <a:lnTo>
                  <a:pt x="1124634" y="387130"/>
                </a:lnTo>
                <a:lnTo>
                  <a:pt x="1125086" y="390987"/>
                </a:lnTo>
                <a:lnTo>
                  <a:pt x="1125538" y="395525"/>
                </a:lnTo>
                <a:lnTo>
                  <a:pt x="1125538" y="400517"/>
                </a:lnTo>
                <a:lnTo>
                  <a:pt x="1125538" y="1361609"/>
                </a:lnTo>
                <a:lnTo>
                  <a:pt x="1125538" y="1366827"/>
                </a:lnTo>
                <a:lnTo>
                  <a:pt x="1125086" y="1371138"/>
                </a:lnTo>
                <a:lnTo>
                  <a:pt x="1124634" y="1375222"/>
                </a:lnTo>
                <a:lnTo>
                  <a:pt x="1123729" y="1378398"/>
                </a:lnTo>
                <a:lnTo>
                  <a:pt x="1122825" y="1381348"/>
                </a:lnTo>
                <a:lnTo>
                  <a:pt x="1121695" y="1383617"/>
                </a:lnTo>
                <a:lnTo>
                  <a:pt x="1120112" y="1385432"/>
                </a:lnTo>
                <a:lnTo>
                  <a:pt x="1118755" y="1387020"/>
                </a:lnTo>
                <a:lnTo>
                  <a:pt x="1117173" y="1388381"/>
                </a:lnTo>
                <a:lnTo>
                  <a:pt x="1115364" y="1389289"/>
                </a:lnTo>
                <a:lnTo>
                  <a:pt x="1113329" y="1389743"/>
                </a:lnTo>
                <a:lnTo>
                  <a:pt x="1111294" y="1390196"/>
                </a:lnTo>
                <a:lnTo>
                  <a:pt x="1109033" y="1390423"/>
                </a:lnTo>
                <a:lnTo>
                  <a:pt x="1106998" y="1390650"/>
                </a:lnTo>
                <a:lnTo>
                  <a:pt x="1102024" y="1390650"/>
                </a:lnTo>
                <a:lnTo>
                  <a:pt x="925215" y="1390650"/>
                </a:lnTo>
                <a:lnTo>
                  <a:pt x="920466" y="1390650"/>
                </a:lnTo>
                <a:lnTo>
                  <a:pt x="918205" y="1390423"/>
                </a:lnTo>
                <a:lnTo>
                  <a:pt x="916171" y="1390196"/>
                </a:lnTo>
                <a:lnTo>
                  <a:pt x="913910" y="1389743"/>
                </a:lnTo>
                <a:lnTo>
                  <a:pt x="912101" y="1389289"/>
                </a:lnTo>
                <a:lnTo>
                  <a:pt x="910292" y="1388381"/>
                </a:lnTo>
                <a:lnTo>
                  <a:pt x="908709" y="1387020"/>
                </a:lnTo>
                <a:lnTo>
                  <a:pt x="907127" y="1385432"/>
                </a:lnTo>
                <a:lnTo>
                  <a:pt x="905544" y="1383617"/>
                </a:lnTo>
                <a:lnTo>
                  <a:pt x="904413" y="1381348"/>
                </a:lnTo>
                <a:lnTo>
                  <a:pt x="903509" y="1378398"/>
                </a:lnTo>
                <a:lnTo>
                  <a:pt x="902831" y="1375222"/>
                </a:lnTo>
                <a:lnTo>
                  <a:pt x="902152" y="1371138"/>
                </a:lnTo>
                <a:lnTo>
                  <a:pt x="901926" y="1366827"/>
                </a:lnTo>
                <a:lnTo>
                  <a:pt x="901700" y="1361609"/>
                </a:lnTo>
                <a:lnTo>
                  <a:pt x="901700" y="400517"/>
                </a:lnTo>
                <a:lnTo>
                  <a:pt x="901926" y="395525"/>
                </a:lnTo>
                <a:lnTo>
                  <a:pt x="902152" y="390987"/>
                </a:lnTo>
                <a:lnTo>
                  <a:pt x="902831" y="387130"/>
                </a:lnTo>
                <a:lnTo>
                  <a:pt x="903509" y="383727"/>
                </a:lnTo>
                <a:lnTo>
                  <a:pt x="904413" y="381004"/>
                </a:lnTo>
                <a:lnTo>
                  <a:pt x="905544" y="378509"/>
                </a:lnTo>
                <a:lnTo>
                  <a:pt x="907127" y="376694"/>
                </a:lnTo>
                <a:lnTo>
                  <a:pt x="908709" y="375332"/>
                </a:lnTo>
                <a:lnTo>
                  <a:pt x="910292" y="374198"/>
                </a:lnTo>
                <a:lnTo>
                  <a:pt x="912101" y="373290"/>
                </a:lnTo>
                <a:lnTo>
                  <a:pt x="913910" y="372383"/>
                </a:lnTo>
                <a:lnTo>
                  <a:pt x="916171" y="371929"/>
                </a:lnTo>
                <a:lnTo>
                  <a:pt x="918205" y="371702"/>
                </a:lnTo>
                <a:lnTo>
                  <a:pt x="920466" y="371702"/>
                </a:lnTo>
                <a:lnTo>
                  <a:pt x="925215" y="371475"/>
                </a:lnTo>
                <a:close/>
                <a:moveTo>
                  <a:pt x="866187" y="0"/>
                </a:moveTo>
                <a:lnTo>
                  <a:pt x="1014412" y="183647"/>
                </a:lnTo>
                <a:lnTo>
                  <a:pt x="885708" y="183647"/>
                </a:lnTo>
                <a:lnTo>
                  <a:pt x="882530" y="200651"/>
                </a:lnTo>
                <a:lnTo>
                  <a:pt x="879126" y="217202"/>
                </a:lnTo>
                <a:lnTo>
                  <a:pt x="875494" y="233980"/>
                </a:lnTo>
                <a:lnTo>
                  <a:pt x="871862" y="250077"/>
                </a:lnTo>
                <a:lnTo>
                  <a:pt x="867776" y="265948"/>
                </a:lnTo>
                <a:lnTo>
                  <a:pt x="863690" y="281365"/>
                </a:lnTo>
                <a:lnTo>
                  <a:pt x="859150" y="296782"/>
                </a:lnTo>
                <a:lnTo>
                  <a:pt x="854384" y="311746"/>
                </a:lnTo>
                <a:lnTo>
                  <a:pt x="849844" y="326483"/>
                </a:lnTo>
                <a:lnTo>
                  <a:pt x="844623" y="340994"/>
                </a:lnTo>
                <a:lnTo>
                  <a:pt x="839402" y="355051"/>
                </a:lnTo>
                <a:lnTo>
                  <a:pt x="834181" y="369107"/>
                </a:lnTo>
                <a:lnTo>
                  <a:pt x="828734" y="382711"/>
                </a:lnTo>
                <a:lnTo>
                  <a:pt x="822832" y="396088"/>
                </a:lnTo>
                <a:lnTo>
                  <a:pt x="816930" y="409238"/>
                </a:lnTo>
                <a:lnTo>
                  <a:pt x="811028" y="422161"/>
                </a:lnTo>
                <a:lnTo>
                  <a:pt x="804900" y="434857"/>
                </a:lnTo>
                <a:lnTo>
                  <a:pt x="798317" y="446874"/>
                </a:lnTo>
                <a:lnTo>
                  <a:pt x="791734" y="459117"/>
                </a:lnTo>
                <a:lnTo>
                  <a:pt x="785151" y="471133"/>
                </a:lnTo>
                <a:lnTo>
                  <a:pt x="778342" y="482470"/>
                </a:lnTo>
                <a:lnTo>
                  <a:pt x="771305" y="494033"/>
                </a:lnTo>
                <a:lnTo>
                  <a:pt x="764041" y="505142"/>
                </a:lnTo>
                <a:lnTo>
                  <a:pt x="756777" y="516025"/>
                </a:lnTo>
                <a:lnTo>
                  <a:pt x="749514" y="526681"/>
                </a:lnTo>
                <a:lnTo>
                  <a:pt x="742023" y="537110"/>
                </a:lnTo>
                <a:lnTo>
                  <a:pt x="734305" y="547313"/>
                </a:lnTo>
                <a:lnTo>
                  <a:pt x="726588" y="557062"/>
                </a:lnTo>
                <a:lnTo>
                  <a:pt x="718643" y="567038"/>
                </a:lnTo>
                <a:lnTo>
                  <a:pt x="710698" y="576334"/>
                </a:lnTo>
                <a:lnTo>
                  <a:pt x="702754" y="585629"/>
                </a:lnTo>
                <a:lnTo>
                  <a:pt x="694582" y="594698"/>
                </a:lnTo>
                <a:lnTo>
                  <a:pt x="686183" y="603767"/>
                </a:lnTo>
                <a:lnTo>
                  <a:pt x="677785" y="612156"/>
                </a:lnTo>
                <a:lnTo>
                  <a:pt x="669159" y="620545"/>
                </a:lnTo>
                <a:lnTo>
                  <a:pt x="660533" y="628934"/>
                </a:lnTo>
                <a:lnTo>
                  <a:pt x="651908" y="636869"/>
                </a:lnTo>
                <a:lnTo>
                  <a:pt x="643282" y="644578"/>
                </a:lnTo>
                <a:lnTo>
                  <a:pt x="634429" y="652286"/>
                </a:lnTo>
                <a:lnTo>
                  <a:pt x="625577" y="659541"/>
                </a:lnTo>
                <a:lnTo>
                  <a:pt x="616497" y="666797"/>
                </a:lnTo>
                <a:lnTo>
                  <a:pt x="607417" y="673825"/>
                </a:lnTo>
                <a:lnTo>
                  <a:pt x="598338" y="680627"/>
                </a:lnTo>
                <a:lnTo>
                  <a:pt x="589258" y="687429"/>
                </a:lnTo>
                <a:lnTo>
                  <a:pt x="579952" y="693777"/>
                </a:lnTo>
                <a:lnTo>
                  <a:pt x="570645" y="700125"/>
                </a:lnTo>
                <a:lnTo>
                  <a:pt x="561565" y="706020"/>
                </a:lnTo>
                <a:lnTo>
                  <a:pt x="552259" y="711915"/>
                </a:lnTo>
                <a:lnTo>
                  <a:pt x="542725" y="717810"/>
                </a:lnTo>
                <a:lnTo>
                  <a:pt x="533191" y="723478"/>
                </a:lnTo>
                <a:lnTo>
                  <a:pt x="523885" y="728919"/>
                </a:lnTo>
                <a:lnTo>
                  <a:pt x="514351" y="733907"/>
                </a:lnTo>
                <a:lnTo>
                  <a:pt x="504818" y="739122"/>
                </a:lnTo>
                <a:lnTo>
                  <a:pt x="495284" y="743883"/>
                </a:lnTo>
                <a:lnTo>
                  <a:pt x="485750" y="748644"/>
                </a:lnTo>
                <a:lnTo>
                  <a:pt x="476217" y="753179"/>
                </a:lnTo>
                <a:lnTo>
                  <a:pt x="466683" y="757486"/>
                </a:lnTo>
                <a:lnTo>
                  <a:pt x="457149" y="761794"/>
                </a:lnTo>
                <a:lnTo>
                  <a:pt x="437855" y="769956"/>
                </a:lnTo>
                <a:lnTo>
                  <a:pt x="419015" y="777438"/>
                </a:lnTo>
                <a:lnTo>
                  <a:pt x="399948" y="784467"/>
                </a:lnTo>
                <a:lnTo>
                  <a:pt x="381107" y="790815"/>
                </a:lnTo>
                <a:lnTo>
                  <a:pt x="362040" y="796936"/>
                </a:lnTo>
                <a:lnTo>
                  <a:pt x="343654" y="802151"/>
                </a:lnTo>
                <a:lnTo>
                  <a:pt x="325041" y="807139"/>
                </a:lnTo>
                <a:lnTo>
                  <a:pt x="306881" y="811673"/>
                </a:lnTo>
                <a:lnTo>
                  <a:pt x="288722" y="815528"/>
                </a:lnTo>
                <a:lnTo>
                  <a:pt x="271244" y="819382"/>
                </a:lnTo>
                <a:lnTo>
                  <a:pt x="253539" y="822556"/>
                </a:lnTo>
                <a:lnTo>
                  <a:pt x="236514" y="825504"/>
                </a:lnTo>
                <a:lnTo>
                  <a:pt x="219944" y="827998"/>
                </a:lnTo>
                <a:lnTo>
                  <a:pt x="203828" y="830038"/>
                </a:lnTo>
                <a:lnTo>
                  <a:pt x="187938" y="831852"/>
                </a:lnTo>
                <a:lnTo>
                  <a:pt x="172503" y="833666"/>
                </a:lnTo>
                <a:lnTo>
                  <a:pt x="157748" y="835026"/>
                </a:lnTo>
                <a:lnTo>
                  <a:pt x="143448" y="835933"/>
                </a:lnTo>
                <a:lnTo>
                  <a:pt x="129602" y="836840"/>
                </a:lnTo>
                <a:lnTo>
                  <a:pt x="116436" y="837293"/>
                </a:lnTo>
                <a:lnTo>
                  <a:pt x="103725" y="837747"/>
                </a:lnTo>
                <a:lnTo>
                  <a:pt x="91921" y="837973"/>
                </a:lnTo>
                <a:lnTo>
                  <a:pt x="80571" y="838200"/>
                </a:lnTo>
                <a:lnTo>
                  <a:pt x="60369" y="837973"/>
                </a:lnTo>
                <a:lnTo>
                  <a:pt x="43345" y="837520"/>
                </a:lnTo>
                <a:lnTo>
                  <a:pt x="29499" y="836840"/>
                </a:lnTo>
                <a:lnTo>
                  <a:pt x="19511" y="836386"/>
                </a:lnTo>
                <a:lnTo>
                  <a:pt x="11112" y="835480"/>
                </a:lnTo>
                <a:lnTo>
                  <a:pt x="26094" y="834119"/>
                </a:lnTo>
                <a:lnTo>
                  <a:pt x="40848" y="832079"/>
                </a:lnTo>
                <a:lnTo>
                  <a:pt x="55375" y="830265"/>
                </a:lnTo>
                <a:lnTo>
                  <a:pt x="69676" y="828224"/>
                </a:lnTo>
                <a:lnTo>
                  <a:pt x="83976" y="826184"/>
                </a:lnTo>
                <a:lnTo>
                  <a:pt x="97823" y="823690"/>
                </a:lnTo>
                <a:lnTo>
                  <a:pt x="111669" y="821423"/>
                </a:lnTo>
                <a:lnTo>
                  <a:pt x="125516" y="818929"/>
                </a:lnTo>
                <a:lnTo>
                  <a:pt x="138908" y="815981"/>
                </a:lnTo>
                <a:lnTo>
                  <a:pt x="152301" y="813261"/>
                </a:lnTo>
                <a:lnTo>
                  <a:pt x="165693" y="810540"/>
                </a:lnTo>
                <a:lnTo>
                  <a:pt x="178405" y="807366"/>
                </a:lnTo>
                <a:lnTo>
                  <a:pt x="191343" y="804418"/>
                </a:lnTo>
                <a:lnTo>
                  <a:pt x="204055" y="801017"/>
                </a:lnTo>
                <a:lnTo>
                  <a:pt x="216312" y="797617"/>
                </a:lnTo>
                <a:lnTo>
                  <a:pt x="228797" y="793989"/>
                </a:lnTo>
                <a:lnTo>
                  <a:pt x="241054" y="790588"/>
                </a:lnTo>
                <a:lnTo>
                  <a:pt x="252858" y="786734"/>
                </a:lnTo>
                <a:lnTo>
                  <a:pt x="264888" y="783106"/>
                </a:lnTo>
                <a:lnTo>
                  <a:pt x="276692" y="779025"/>
                </a:lnTo>
                <a:lnTo>
                  <a:pt x="288041" y="775171"/>
                </a:lnTo>
                <a:lnTo>
                  <a:pt x="299618" y="770863"/>
                </a:lnTo>
                <a:lnTo>
                  <a:pt x="310513" y="766782"/>
                </a:lnTo>
                <a:lnTo>
                  <a:pt x="321863" y="762474"/>
                </a:lnTo>
                <a:lnTo>
                  <a:pt x="332531" y="757940"/>
                </a:lnTo>
                <a:lnTo>
                  <a:pt x="343427" y="753632"/>
                </a:lnTo>
                <a:lnTo>
                  <a:pt x="353869" y="748871"/>
                </a:lnTo>
                <a:lnTo>
                  <a:pt x="364310" y="744336"/>
                </a:lnTo>
                <a:lnTo>
                  <a:pt x="384739" y="734587"/>
                </a:lnTo>
                <a:lnTo>
                  <a:pt x="404715" y="724838"/>
                </a:lnTo>
                <a:lnTo>
                  <a:pt x="423782" y="714635"/>
                </a:lnTo>
                <a:lnTo>
                  <a:pt x="442622" y="703979"/>
                </a:lnTo>
                <a:lnTo>
                  <a:pt x="460554" y="693323"/>
                </a:lnTo>
                <a:lnTo>
                  <a:pt x="478260" y="682214"/>
                </a:lnTo>
                <a:lnTo>
                  <a:pt x="495057" y="671104"/>
                </a:lnTo>
                <a:lnTo>
                  <a:pt x="511400" y="659541"/>
                </a:lnTo>
                <a:lnTo>
                  <a:pt x="527290" y="647752"/>
                </a:lnTo>
                <a:lnTo>
                  <a:pt x="542725" y="635962"/>
                </a:lnTo>
                <a:lnTo>
                  <a:pt x="557479" y="623719"/>
                </a:lnTo>
                <a:lnTo>
                  <a:pt x="571780" y="611476"/>
                </a:lnTo>
                <a:lnTo>
                  <a:pt x="585853" y="599006"/>
                </a:lnTo>
                <a:lnTo>
                  <a:pt x="599246" y="586536"/>
                </a:lnTo>
                <a:lnTo>
                  <a:pt x="612184" y="574066"/>
                </a:lnTo>
                <a:lnTo>
                  <a:pt x="624215" y="561143"/>
                </a:lnTo>
                <a:lnTo>
                  <a:pt x="636245" y="548446"/>
                </a:lnTo>
                <a:lnTo>
                  <a:pt x="647822" y="535296"/>
                </a:lnTo>
                <a:lnTo>
                  <a:pt x="658717" y="522600"/>
                </a:lnTo>
                <a:lnTo>
                  <a:pt x="669613" y="509677"/>
                </a:lnTo>
                <a:lnTo>
                  <a:pt x="679601" y="496527"/>
                </a:lnTo>
                <a:lnTo>
                  <a:pt x="689361" y="483376"/>
                </a:lnTo>
                <a:lnTo>
                  <a:pt x="698441" y="470680"/>
                </a:lnTo>
                <a:lnTo>
                  <a:pt x="707520" y="457757"/>
                </a:lnTo>
                <a:lnTo>
                  <a:pt x="716146" y="444607"/>
                </a:lnTo>
                <a:lnTo>
                  <a:pt x="724091" y="431683"/>
                </a:lnTo>
                <a:lnTo>
                  <a:pt x="732035" y="419214"/>
                </a:lnTo>
                <a:lnTo>
                  <a:pt x="739299" y="406517"/>
                </a:lnTo>
                <a:lnTo>
                  <a:pt x="746336" y="393820"/>
                </a:lnTo>
                <a:lnTo>
                  <a:pt x="753146" y="381577"/>
                </a:lnTo>
                <a:lnTo>
                  <a:pt x="759501" y="369107"/>
                </a:lnTo>
                <a:lnTo>
                  <a:pt x="765176" y="356864"/>
                </a:lnTo>
                <a:lnTo>
                  <a:pt x="770851" y="345075"/>
                </a:lnTo>
                <a:lnTo>
                  <a:pt x="776299" y="333285"/>
                </a:lnTo>
                <a:lnTo>
                  <a:pt x="781520" y="321722"/>
                </a:lnTo>
                <a:lnTo>
                  <a:pt x="786059" y="310386"/>
                </a:lnTo>
                <a:lnTo>
                  <a:pt x="790599" y="299050"/>
                </a:lnTo>
                <a:lnTo>
                  <a:pt x="794685" y="288394"/>
                </a:lnTo>
                <a:lnTo>
                  <a:pt x="798544" y="277737"/>
                </a:lnTo>
                <a:lnTo>
                  <a:pt x="802176" y="267308"/>
                </a:lnTo>
                <a:lnTo>
                  <a:pt x="808531" y="247810"/>
                </a:lnTo>
                <a:lnTo>
                  <a:pt x="814206" y="229445"/>
                </a:lnTo>
                <a:lnTo>
                  <a:pt x="818973" y="212441"/>
                </a:lnTo>
                <a:lnTo>
                  <a:pt x="822605" y="197250"/>
                </a:lnTo>
                <a:lnTo>
                  <a:pt x="825783" y="183647"/>
                </a:lnTo>
                <a:lnTo>
                  <a:pt x="695944" y="183647"/>
                </a:lnTo>
                <a:lnTo>
                  <a:pt x="86618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a:solidFill>
                <a:schemeClr val="bg1"/>
              </a:solidFill>
              <a:latin typeface="Segoe UI"/>
              <a:ea typeface="微软雅黑"/>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7505" name="图片 7">
            <a:extLst>
              <a:ext uri="{FF2B5EF4-FFF2-40B4-BE49-F238E27FC236}">
                <a16:creationId xmlns="" xmlns:a16="http://schemas.microsoft.com/office/drawing/2014/main" id="{5E91FFE2-BADD-C949-82E2-01ED5AE4A8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83050" y="831850"/>
            <a:ext cx="4025900" cy="402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7506" name="组合 30">
            <a:extLst>
              <a:ext uri="{FF2B5EF4-FFF2-40B4-BE49-F238E27FC236}">
                <a16:creationId xmlns="" xmlns:a16="http://schemas.microsoft.com/office/drawing/2014/main" id="{2F0D6A13-B232-1548-BCF6-CE425B86F8C5}"/>
              </a:ext>
            </a:extLst>
          </p:cNvPr>
          <p:cNvGrpSpPr>
            <a:grpSpLocks/>
          </p:cNvGrpSpPr>
          <p:nvPr/>
        </p:nvGrpSpPr>
        <p:grpSpPr bwMode="auto">
          <a:xfrm>
            <a:off x="4178300" y="1566863"/>
            <a:ext cx="1687513" cy="3201987"/>
            <a:chOff x="0" y="0"/>
            <a:chExt cx="1687976" cy="3202328"/>
          </a:xfrm>
        </p:grpSpPr>
        <p:cxnSp>
          <p:nvCxnSpPr>
            <p:cNvPr id="277513" name="直接连接符 9">
              <a:extLst>
                <a:ext uri="{FF2B5EF4-FFF2-40B4-BE49-F238E27FC236}">
                  <a16:creationId xmlns="" xmlns:a16="http://schemas.microsoft.com/office/drawing/2014/main" id="{3BF65CCE-BB71-E344-9FFF-F7CFAFD10BBE}"/>
                </a:ext>
              </a:extLst>
            </p:cNvPr>
            <p:cNvCxnSpPr>
              <a:cxnSpLocks noChangeShapeType="1"/>
            </p:cNvCxnSpPr>
            <p:nvPr/>
          </p:nvCxnSpPr>
          <p:spPr bwMode="auto">
            <a:xfrm>
              <a:off x="723014" y="2282514"/>
              <a:ext cx="340242" cy="818707"/>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277514" name="直接连接符 12">
              <a:extLst>
                <a:ext uri="{FF2B5EF4-FFF2-40B4-BE49-F238E27FC236}">
                  <a16:creationId xmlns="" xmlns:a16="http://schemas.microsoft.com/office/drawing/2014/main" id="{681E1E4C-347F-3547-A487-F21AFDC21602}"/>
                </a:ext>
              </a:extLst>
            </p:cNvPr>
            <p:cNvCxnSpPr>
              <a:cxnSpLocks noChangeShapeType="1"/>
            </p:cNvCxnSpPr>
            <p:nvPr/>
          </p:nvCxnSpPr>
          <p:spPr bwMode="auto">
            <a:xfrm flipV="1">
              <a:off x="489098" y="2282514"/>
              <a:ext cx="233916" cy="409353"/>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277515" name="直接连接符 15">
              <a:extLst>
                <a:ext uri="{FF2B5EF4-FFF2-40B4-BE49-F238E27FC236}">
                  <a16:creationId xmlns="" xmlns:a16="http://schemas.microsoft.com/office/drawing/2014/main" id="{581B366D-11CE-A949-A483-6EBE8C7594C2}"/>
                </a:ext>
              </a:extLst>
            </p:cNvPr>
            <p:cNvCxnSpPr>
              <a:cxnSpLocks noChangeShapeType="1"/>
            </p:cNvCxnSpPr>
            <p:nvPr/>
          </p:nvCxnSpPr>
          <p:spPr bwMode="auto">
            <a:xfrm flipH="1" flipV="1">
              <a:off x="0" y="1931640"/>
              <a:ext cx="723014" cy="350874"/>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277516" name="直接连接符 18">
              <a:extLst>
                <a:ext uri="{FF2B5EF4-FFF2-40B4-BE49-F238E27FC236}">
                  <a16:creationId xmlns="" xmlns:a16="http://schemas.microsoft.com/office/drawing/2014/main" id="{06A8F066-CA02-F340-9D3C-091C9EDC1210}"/>
                </a:ext>
              </a:extLst>
            </p:cNvPr>
            <p:cNvCxnSpPr>
              <a:cxnSpLocks noChangeShapeType="1"/>
            </p:cNvCxnSpPr>
            <p:nvPr/>
          </p:nvCxnSpPr>
          <p:spPr bwMode="auto">
            <a:xfrm flipH="1" flipV="1">
              <a:off x="723014" y="2282514"/>
              <a:ext cx="946298" cy="204676"/>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277517" name="直接连接符 21">
              <a:extLst>
                <a:ext uri="{FF2B5EF4-FFF2-40B4-BE49-F238E27FC236}">
                  <a16:creationId xmlns="" xmlns:a16="http://schemas.microsoft.com/office/drawing/2014/main" id="{E57417F9-C586-734C-AB34-1F4792595E07}"/>
                </a:ext>
              </a:extLst>
            </p:cNvPr>
            <p:cNvCxnSpPr>
              <a:cxnSpLocks noChangeShapeType="1"/>
            </p:cNvCxnSpPr>
            <p:nvPr/>
          </p:nvCxnSpPr>
          <p:spPr bwMode="auto">
            <a:xfrm flipV="1">
              <a:off x="1307805" y="2487192"/>
              <a:ext cx="349656" cy="715136"/>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277518" name="直接连接符 24">
              <a:extLst>
                <a:ext uri="{FF2B5EF4-FFF2-40B4-BE49-F238E27FC236}">
                  <a16:creationId xmlns="" xmlns:a16="http://schemas.microsoft.com/office/drawing/2014/main" id="{5D7334E5-39AE-3D48-8AC1-A22C9E7A808E}"/>
                </a:ext>
              </a:extLst>
            </p:cNvPr>
            <p:cNvCxnSpPr>
              <a:cxnSpLocks noChangeShapeType="1"/>
            </p:cNvCxnSpPr>
            <p:nvPr/>
          </p:nvCxnSpPr>
          <p:spPr bwMode="auto">
            <a:xfrm flipH="1" flipV="1">
              <a:off x="361507" y="0"/>
              <a:ext cx="361508" cy="228401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sp>
          <p:nvSpPr>
            <p:cNvPr id="277519" name="椭圆 27">
              <a:extLst>
                <a:ext uri="{FF2B5EF4-FFF2-40B4-BE49-F238E27FC236}">
                  <a16:creationId xmlns="" xmlns:a16="http://schemas.microsoft.com/office/drawing/2014/main" id="{BF4C77C9-5D98-954F-A37C-CF4BA3D067B7}"/>
                </a:ext>
              </a:extLst>
            </p:cNvPr>
            <p:cNvSpPr>
              <a:spLocks noChangeArrowheads="1"/>
            </p:cNvSpPr>
            <p:nvPr/>
          </p:nvSpPr>
          <p:spPr bwMode="auto">
            <a:xfrm>
              <a:off x="702570" y="2256088"/>
              <a:ext cx="67468" cy="67468"/>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kumimoji="0" lang="zh-CN" altLang="en-US" sz="1800">
                <a:solidFill>
                  <a:srgbClr val="FFFFFF"/>
                </a:solidFill>
              </a:endParaRPr>
            </a:p>
          </p:txBody>
        </p:sp>
        <p:sp>
          <p:nvSpPr>
            <p:cNvPr id="277520" name="椭圆 29">
              <a:extLst>
                <a:ext uri="{FF2B5EF4-FFF2-40B4-BE49-F238E27FC236}">
                  <a16:creationId xmlns="" xmlns:a16="http://schemas.microsoft.com/office/drawing/2014/main" id="{950076B8-F025-2344-9CBD-D87B807C05EA}"/>
                </a:ext>
              </a:extLst>
            </p:cNvPr>
            <p:cNvSpPr>
              <a:spLocks noChangeArrowheads="1"/>
            </p:cNvSpPr>
            <p:nvPr/>
          </p:nvSpPr>
          <p:spPr bwMode="auto">
            <a:xfrm>
              <a:off x="1620508" y="2451020"/>
              <a:ext cx="67468" cy="67468"/>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kumimoji="0" lang="zh-CN" altLang="en-US" sz="1800">
                <a:solidFill>
                  <a:srgbClr val="FFFFFF"/>
                </a:solidFill>
              </a:endParaRPr>
            </a:p>
          </p:txBody>
        </p:sp>
      </p:grpSp>
      <p:sp>
        <p:nvSpPr>
          <p:cNvPr id="277507" name="文本框 31">
            <a:extLst>
              <a:ext uri="{FF2B5EF4-FFF2-40B4-BE49-F238E27FC236}">
                <a16:creationId xmlns="" xmlns:a16="http://schemas.microsoft.com/office/drawing/2014/main" id="{AB0A35F8-C22C-2644-B450-E0007AA6F2AF}"/>
              </a:ext>
            </a:extLst>
          </p:cNvPr>
          <p:cNvSpPr txBox="1">
            <a:spLocks noChangeArrowheads="1"/>
          </p:cNvSpPr>
          <p:nvPr/>
        </p:nvSpPr>
        <p:spPr bwMode="auto">
          <a:xfrm>
            <a:off x="4902200" y="1647825"/>
            <a:ext cx="2401888"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kumimoji="0" lang="en-US" altLang="zh-CN" sz="6000" b="1">
                <a:solidFill>
                  <a:schemeClr val="bg1"/>
                </a:solidFill>
                <a:latin typeface="微软雅黑" panose="020B0503020204020204" pitchFamily="34" charset="-122"/>
                <a:ea typeface="微软雅黑" panose="020B0503020204020204" pitchFamily="34" charset="-122"/>
              </a:rPr>
              <a:t>PART</a:t>
            </a:r>
          </a:p>
          <a:p>
            <a:pPr algn="ctr" eaLnBrk="1" hangingPunct="1">
              <a:buFont typeface="Arial" panose="020B0604020202020204" pitchFamily="34" charset="0"/>
              <a:buNone/>
            </a:pPr>
            <a:r>
              <a:rPr kumimoji="0" lang="en-US" altLang="zh-CN" sz="6000" b="1">
                <a:solidFill>
                  <a:schemeClr val="bg1"/>
                </a:solidFill>
                <a:latin typeface="微软雅黑" panose="020B0503020204020204" pitchFamily="34" charset="-122"/>
                <a:ea typeface="微软雅黑" panose="020B0503020204020204" pitchFamily="34" charset="-122"/>
              </a:rPr>
              <a:t>02</a:t>
            </a:r>
            <a:endParaRPr kumimoji="0" lang="zh-CN" altLang="en-US" sz="6000" b="1">
              <a:solidFill>
                <a:schemeClr val="bg1"/>
              </a:solidFill>
              <a:latin typeface="微软雅黑" panose="020B0503020204020204" pitchFamily="34" charset="-122"/>
              <a:ea typeface="微软雅黑" panose="020B0503020204020204" pitchFamily="34" charset="-122"/>
            </a:endParaRPr>
          </a:p>
        </p:txBody>
      </p:sp>
      <p:sp>
        <p:nvSpPr>
          <p:cNvPr id="277508" name="文本框 32">
            <a:extLst>
              <a:ext uri="{FF2B5EF4-FFF2-40B4-BE49-F238E27FC236}">
                <a16:creationId xmlns="" xmlns:a16="http://schemas.microsoft.com/office/drawing/2014/main" id="{131E2705-39D8-D440-9162-782B024D1AF0}"/>
              </a:ext>
            </a:extLst>
          </p:cNvPr>
          <p:cNvSpPr txBox="1">
            <a:spLocks noChangeArrowheads="1"/>
          </p:cNvSpPr>
          <p:nvPr/>
        </p:nvSpPr>
        <p:spPr bwMode="auto">
          <a:xfrm>
            <a:off x="5241925" y="3587750"/>
            <a:ext cx="2428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kumimoji="0" lang="zh-CN" altLang="en-US" sz="3200" b="1">
                <a:solidFill>
                  <a:schemeClr val="bg1"/>
                </a:solidFill>
                <a:latin typeface="微软雅黑" panose="020B0503020204020204" pitchFamily="34" charset="-122"/>
                <a:ea typeface="微软雅黑" panose="020B0503020204020204" pitchFamily="34" charset="-122"/>
              </a:rPr>
              <a:t>优势能力</a:t>
            </a:r>
          </a:p>
        </p:txBody>
      </p:sp>
      <p:sp>
        <p:nvSpPr>
          <p:cNvPr id="277509" name="文本框 33">
            <a:extLst>
              <a:ext uri="{FF2B5EF4-FFF2-40B4-BE49-F238E27FC236}">
                <a16:creationId xmlns="" xmlns:a16="http://schemas.microsoft.com/office/drawing/2014/main" id="{59B729C7-8B25-6347-B841-03A47643349A}"/>
              </a:ext>
            </a:extLst>
          </p:cNvPr>
          <p:cNvSpPr txBox="1">
            <a:spLocks noChangeArrowheads="1"/>
          </p:cNvSpPr>
          <p:nvPr/>
        </p:nvSpPr>
        <p:spPr bwMode="auto">
          <a:xfrm>
            <a:off x="4902200" y="5099050"/>
            <a:ext cx="1343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kumimoji="0" lang="zh-CN" altLang="en-US" sz="2000">
                <a:solidFill>
                  <a:srgbClr val="40937D"/>
                </a:solidFill>
                <a:latin typeface="微软雅黑" panose="020B0503020204020204" pitchFamily="34" charset="-122"/>
                <a:ea typeface="微软雅黑" panose="020B0503020204020204" pitchFamily="34" charset="-122"/>
              </a:rPr>
              <a:t>丰沛流量</a:t>
            </a:r>
          </a:p>
        </p:txBody>
      </p:sp>
      <p:sp>
        <p:nvSpPr>
          <p:cNvPr id="277510" name="文本框 34">
            <a:extLst>
              <a:ext uri="{FF2B5EF4-FFF2-40B4-BE49-F238E27FC236}">
                <a16:creationId xmlns="" xmlns:a16="http://schemas.microsoft.com/office/drawing/2014/main" id="{9EE573D5-594D-4342-B8C9-557206C7ADAF}"/>
              </a:ext>
            </a:extLst>
          </p:cNvPr>
          <p:cNvSpPr txBox="1">
            <a:spLocks noChangeArrowheads="1"/>
          </p:cNvSpPr>
          <p:nvPr/>
        </p:nvSpPr>
        <p:spPr bwMode="auto">
          <a:xfrm>
            <a:off x="6230938" y="5099050"/>
            <a:ext cx="1344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kumimoji="0" lang="zh-CN" altLang="en-US" sz="2000">
                <a:solidFill>
                  <a:srgbClr val="40937D"/>
                </a:solidFill>
                <a:latin typeface="微软雅黑" panose="020B0503020204020204" pitchFamily="34" charset="-122"/>
                <a:ea typeface="微软雅黑" panose="020B0503020204020204" pitchFamily="34" charset="-122"/>
              </a:rPr>
              <a:t>精准定向</a:t>
            </a:r>
          </a:p>
        </p:txBody>
      </p:sp>
      <p:sp>
        <p:nvSpPr>
          <p:cNvPr id="277511" name="文本框 35">
            <a:extLst>
              <a:ext uri="{FF2B5EF4-FFF2-40B4-BE49-F238E27FC236}">
                <a16:creationId xmlns="" xmlns:a16="http://schemas.microsoft.com/office/drawing/2014/main" id="{F115893C-FD37-9046-B0D4-7960550FDD01}"/>
              </a:ext>
            </a:extLst>
          </p:cNvPr>
          <p:cNvSpPr txBox="1">
            <a:spLocks noChangeArrowheads="1"/>
          </p:cNvSpPr>
          <p:nvPr/>
        </p:nvSpPr>
        <p:spPr bwMode="auto">
          <a:xfrm>
            <a:off x="4902200" y="5457825"/>
            <a:ext cx="1343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kumimoji="0" lang="zh-CN" altLang="en-US" sz="2000">
                <a:solidFill>
                  <a:srgbClr val="40937D"/>
                </a:solidFill>
                <a:latin typeface="微软雅黑" panose="020B0503020204020204" pitchFamily="34" charset="-122"/>
                <a:ea typeface="微软雅黑" panose="020B0503020204020204" pitchFamily="34" charset="-122"/>
              </a:rPr>
              <a:t>高效创意</a:t>
            </a:r>
          </a:p>
        </p:txBody>
      </p:sp>
      <p:sp>
        <p:nvSpPr>
          <p:cNvPr id="277512" name="文本框 36">
            <a:extLst>
              <a:ext uri="{FF2B5EF4-FFF2-40B4-BE49-F238E27FC236}">
                <a16:creationId xmlns="" xmlns:a16="http://schemas.microsoft.com/office/drawing/2014/main" id="{17645E99-84CD-7F44-B731-B9B7408B5D2B}"/>
              </a:ext>
            </a:extLst>
          </p:cNvPr>
          <p:cNvSpPr txBox="1">
            <a:spLocks noChangeArrowheads="1"/>
          </p:cNvSpPr>
          <p:nvPr/>
        </p:nvSpPr>
        <p:spPr bwMode="auto">
          <a:xfrm>
            <a:off x="6230938" y="5457825"/>
            <a:ext cx="1344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kumimoji="0" lang="zh-CN" altLang="en-US" sz="2000">
                <a:solidFill>
                  <a:srgbClr val="40937D"/>
                </a:solidFill>
                <a:latin typeface="微软雅黑" panose="020B0503020204020204" pitchFamily="34" charset="-122"/>
                <a:ea typeface="微软雅黑" panose="020B0503020204020204" pitchFamily="34" charset="-122"/>
              </a:rPr>
              <a:t>智能出价</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8529" name="组 107">
            <a:extLst>
              <a:ext uri="{FF2B5EF4-FFF2-40B4-BE49-F238E27FC236}">
                <a16:creationId xmlns="" xmlns:a16="http://schemas.microsoft.com/office/drawing/2014/main" id="{2781FDD9-E123-2941-9011-3CA1700F7480}"/>
              </a:ext>
            </a:extLst>
          </p:cNvPr>
          <p:cNvGrpSpPr>
            <a:grpSpLocks/>
          </p:cNvGrpSpPr>
          <p:nvPr/>
        </p:nvGrpSpPr>
        <p:grpSpPr bwMode="auto">
          <a:xfrm>
            <a:off x="3003550" y="0"/>
            <a:ext cx="6186488" cy="387350"/>
            <a:chOff x="3003117" y="0"/>
            <a:chExt cx="6186470" cy="387927"/>
          </a:xfrm>
        </p:grpSpPr>
        <p:sp>
          <p:nvSpPr>
            <p:cNvPr id="125" name="平行四边形 124">
              <a:extLst>
                <a:ext uri="{FF2B5EF4-FFF2-40B4-BE49-F238E27FC236}">
                  <a16:creationId xmlns="" xmlns:a16="http://schemas.microsoft.com/office/drawing/2014/main" id="{A3DD68F8-08A9-9C42-B8FF-2437817E4D23}"/>
                </a:ext>
              </a:extLst>
            </p:cNvPr>
            <p:cNvSpPr/>
            <p:nvPr/>
          </p:nvSpPr>
          <p:spPr>
            <a:xfrm>
              <a:off x="6062221" y="0"/>
              <a:ext cx="1597020" cy="387927"/>
            </a:xfrm>
            <a:prstGeom prst="parallelogram">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defRPr/>
              </a:pPr>
              <a:r>
                <a:rPr kumimoji="1" lang="zh-CN" altLang="en-US" dirty="0">
                  <a:solidFill>
                    <a:schemeClr val="bg1"/>
                  </a:solidFill>
                  <a:latin typeface="微软雅黑"/>
                  <a:ea typeface="微软雅黑"/>
                  <a:cs typeface="微软雅黑"/>
                </a:rPr>
                <a:t>高效创意</a:t>
              </a:r>
            </a:p>
          </p:txBody>
        </p:sp>
        <p:sp>
          <p:nvSpPr>
            <p:cNvPr id="126" name="平行四边形 125">
              <a:extLst>
                <a:ext uri="{FF2B5EF4-FFF2-40B4-BE49-F238E27FC236}">
                  <a16:creationId xmlns="" xmlns:a16="http://schemas.microsoft.com/office/drawing/2014/main" id="{75661228-2494-C147-B259-C74FB15A7081}"/>
                </a:ext>
              </a:extLst>
            </p:cNvPr>
            <p:cNvSpPr/>
            <p:nvPr/>
          </p:nvSpPr>
          <p:spPr>
            <a:xfrm>
              <a:off x="4533463" y="0"/>
              <a:ext cx="1597020" cy="387927"/>
            </a:xfrm>
            <a:prstGeom prst="parallelogram">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defRPr/>
              </a:pPr>
              <a:r>
                <a:rPr kumimoji="1" lang="zh-CN" altLang="en-US" dirty="0">
                  <a:solidFill>
                    <a:schemeClr val="bg1"/>
                  </a:solidFill>
                  <a:latin typeface="微软雅黑"/>
                  <a:ea typeface="微软雅黑"/>
                  <a:cs typeface="微软雅黑"/>
                </a:rPr>
                <a:t>精准定向</a:t>
              </a:r>
            </a:p>
          </p:txBody>
        </p:sp>
        <p:sp>
          <p:nvSpPr>
            <p:cNvPr id="127" name="平行四边形 126">
              <a:extLst>
                <a:ext uri="{FF2B5EF4-FFF2-40B4-BE49-F238E27FC236}">
                  <a16:creationId xmlns="" xmlns:a16="http://schemas.microsoft.com/office/drawing/2014/main" id="{61DAD1E4-E478-C74E-B0D3-ED0152168313}"/>
                </a:ext>
              </a:extLst>
            </p:cNvPr>
            <p:cNvSpPr/>
            <p:nvPr/>
          </p:nvSpPr>
          <p:spPr>
            <a:xfrm>
              <a:off x="3003117" y="0"/>
              <a:ext cx="1597020" cy="387927"/>
            </a:xfrm>
            <a:prstGeom prst="parallelogram">
              <a:avLst/>
            </a:prstGeom>
            <a:solidFill>
              <a:srgbClr val="4093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defRPr/>
              </a:pPr>
              <a:r>
                <a:rPr kumimoji="1" lang="zh-CN" altLang="en-US" dirty="0">
                  <a:solidFill>
                    <a:schemeClr val="bg1"/>
                  </a:solidFill>
                  <a:latin typeface="微软雅黑"/>
                  <a:ea typeface="微软雅黑"/>
                  <a:cs typeface="微软雅黑"/>
                </a:rPr>
                <a:t>丰沛流量</a:t>
              </a:r>
            </a:p>
          </p:txBody>
        </p:sp>
        <p:sp>
          <p:nvSpPr>
            <p:cNvPr id="128" name="平行四边形 127">
              <a:extLst>
                <a:ext uri="{FF2B5EF4-FFF2-40B4-BE49-F238E27FC236}">
                  <a16:creationId xmlns="" xmlns:a16="http://schemas.microsoft.com/office/drawing/2014/main" id="{4887D1C2-8681-F04D-89E7-E6D5FF06E7DC}"/>
                </a:ext>
              </a:extLst>
            </p:cNvPr>
            <p:cNvSpPr/>
            <p:nvPr/>
          </p:nvSpPr>
          <p:spPr>
            <a:xfrm>
              <a:off x="7592567" y="0"/>
              <a:ext cx="1597020" cy="387927"/>
            </a:xfrm>
            <a:prstGeom prst="parallelogram">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defRPr/>
              </a:pPr>
              <a:r>
                <a:rPr kumimoji="1" lang="zh-CN" altLang="en-US" dirty="0">
                  <a:solidFill>
                    <a:schemeClr val="bg1"/>
                  </a:solidFill>
                  <a:latin typeface="微软雅黑"/>
                  <a:ea typeface="微软雅黑"/>
                  <a:cs typeface="微软雅黑"/>
                </a:rPr>
                <a:t>智能出价</a:t>
              </a:r>
            </a:p>
          </p:txBody>
        </p:sp>
      </p:grpSp>
      <p:grpSp>
        <p:nvGrpSpPr>
          <p:cNvPr id="278530" name="组 5">
            <a:extLst>
              <a:ext uri="{FF2B5EF4-FFF2-40B4-BE49-F238E27FC236}">
                <a16:creationId xmlns="" xmlns:a16="http://schemas.microsoft.com/office/drawing/2014/main" id="{D064524B-69EE-AA46-8B3C-11C6034976E5}"/>
              </a:ext>
            </a:extLst>
          </p:cNvPr>
          <p:cNvGrpSpPr>
            <a:grpSpLocks/>
          </p:cNvGrpSpPr>
          <p:nvPr/>
        </p:nvGrpSpPr>
        <p:grpSpPr bwMode="auto">
          <a:xfrm>
            <a:off x="3424238" y="960438"/>
            <a:ext cx="2087562" cy="2411412"/>
            <a:chOff x="263352" y="1068773"/>
            <a:chExt cx="2929969" cy="4808499"/>
          </a:xfrm>
        </p:grpSpPr>
        <p:sp>
          <p:nvSpPr>
            <p:cNvPr id="278616" name="AutoShape 2" descr="data:image/jpg;base64,/9j/4AAQSkZJRgABAQEAYABgAAD/2wBDAAMCAgMCAgMDAwMEAwMEBQgFBQQEBQoHBwYIDAoM%0aDAsKCwsNDhIQDQ4RDgsLEBYQERMUFRUVDA8XGBYUGBIUFRT/2wBDAQMEBAUEBQkFBQkUDQs%0aNFBQUFBQUFBQUFBQUFBQUFBQUFBQUFBQUFBQUFBQUFBQUFBQUFBQUFBQUFBQUFBQUFBT/wA%0aARCABAAEADASIAAhEBAxEB/8QAHwAAAQUBAQEBAQEAAAAAAAAAAAECAwQFBgcICQoL/8QAt%0aRAAAgEDAwIEAwUFBAQAAAF9AQIDAAQRBRIhMUEGE1FhByJxFDKBkaEII0KxwRVS0fAkM2Jy%0aggkKFhcYGRolJicoKSo0NTY3ODk6Q0RFRkdISUpTVFVWV1hZWmNkZWZnaGlqc3R1dnd4eXq%0aDhIWGh4iJipKTlJWWl5iZmqKjpKWmp6ipqrKztLW2t7i5usLDxMXGx8jJytLT1NXW19jZ2u%0aHi4+Tl5ufo6erx8vP09fb3+Pn6/8QAHwEAAwEBAQEBAQEBAQAAAAAAAAECAwQFBgcICQoL/%0a8QAtREAAgECBAQDBAcFBAQAAQJ3AAECAxEEBSExBhJBUQdhcRMiMoEIFEKRobHBCSMzUvAV%0aYnLRChYkNOEl8RcYGRomJygpKjU2Nzg5OkNERUZHSElKU1RVVldYWVpjZGVmZ2hpanN0dXZ%0a3eHl6goOEhYaHiImKkpOUlZaXmJmaoqOkpaanqKmqsrO0tba3uLm6wsPExcbHyMnK0tPU1d%0abX2Nna4uPk5ebn6Onq8vP09fb3+Pn6/9oADAMBAAIRAxEAPwD9S7u7Fso7uegrPN9IxJLn6%0aDiqerXY+3yKT93AxXLeKviHofglbF9bvl0+G9lMEMzoxTeF3EMQDtGO54rvpYeU7KKu38zy%0aq+NhS5nNpJdW7HafbZP75/Oj7bJ/fP515ldfHbwNbIzDxLaXRBwUs90zA+4UH9ayn/aU8FK%0aeLnUG+lhJXdDLMXUV4UZP/t1/5HkVeIcuoPlq4mCfnOP+Z7F9tk/vn86PtkjYAkIP1rx+L9%0apHwTIwBvL6PPdrCTH6A1tWXxv8DXUkQXxTp8Tv0jnkMTjt91gD1pTy3FU/joyX/br/AMiqW%0af5fiHajiIS9Jx/zNO6+NekWt5eRWiXWrWmnSNFqWoWhjaCwZeolLODx1+UHocZIxXd6Br1l%0a4k0u21DT7hLq0uIxLFNH911PQj/DtXgun+BdE0u40+z1Pw9rNxeaWxWGe2Tdb6tHvMkRmKf%0aKdrtuAfGDzyDXqvgLT18PWUNnyjzTTXDxZBETSu0hQY4wC2OPSvmYYh18RKlCPupO+9013u%0aktddLva+zR+gZjDL8PTh9VcrtpXbVpJ9VZvyeiSSfI1zxkzivjx8UI/hH4c1jxLLomqeIha%0aSRJ/Z+jxeZcSFyFyB2UZyT2FfHHxg/bA8PfFT4eG6fwz4n8M3OjXgcw39ugE29CAqtyQTyf%0au4A5z0FfbXjbVjper6rcdBbo0p57KmT/ACr4mj1q08R67DHqNzqd/rurb7jybS3a4eTnLYA%0ayTge2AK/ScnwaX+2VK3s4wSs7X953S/rrsfg2e5jKpKWXUcO606kpXSlb3ItOVtHrbRaO2r%0atoj5RvPj9cXcxYXht4xwkEDlUQegAP6nmoP+F5zf8AQTm/7/t/jX1rbfDf4c+LS9wfst1LG%0a5jd5dOiLo46q2QCCPQ1fH7P3hCYf6H/AGLn0n0tB+ozXW8hxFZ+1+vNp63tU1+6Vvu0Mo8T%0aYTDRVBZSk46WvS0++F/v17nx3/wvOY/8xKf/AL/t/jWjpP7Q32KZVvrhryzLZZHky6f7SE9%0aD7dD0NfT+pfs/29tGzReHND1KMDP+i28Rb/vkqDXFX+jeEvBj+be6TpWjyBsAy2kcbbh6Db%0anNduH4dxdGX1mnmCSjrduWnqnK1vU83F8W5fiYPCVsnk3PRJKF36OML3XkeueE/wBujQfhz%0a4C8P6XY+GvF/jNnhaYXdhAjRBGY4Ctkn5T8u0gEYr64+E3jVPH2i+HvECaffaSuqW4ufsGp%0ax+XcwZB+SRexGP5V8FeAvidHYeIheaHPcW8+mOjy/IYRtJ5Qg4OGUHgjoR7V98+D78XXiCy%0aZSWWTLKT1IK5H6V4ub5cqDeIp1VUhUTaa7r4tfX+tLv2cjziVZ08HXoOlUpyimpPWz+HSys%0a7Wv57JJ2XH/Gm8MJ8WAHkWcvf/AKY18L3us+IvDeraL4k8F+JIPCXifTTLFHeXUCzwTQyIF%0aeNkb6Ke/wB2vt34sBL3xTr1lKf3U6+S2OoDRgH+dfFXxf8Agd4p36ZNpVgmsR2TSBlj+7Mr%0aKAHxyVcY5BBHPBr3sG6MMoq0qlPnc4wtFO17W6+W/wAj5Oddz4iU411S5KlT3mk0t+jaTvt%0av1HeH547SxU33iRdQ1Wd3ur69K4NxcyMXlkIB4yxP4Yrbi16OH7msDH+4f8a8I1T4ceJjbu%0an/AAiE0VwMMjERlQwORnpke1bSaVqO1Q3wtXfjna0IGe+OK9rLc9cqXsauH9koJJJqbuttO%0aWD2t1M814cpRrfWKOLVeU23JqVONm3fXmqre+lu1ux7db+OhbY/4mqkD0X/AOvWR4+1/TvG%0aOjRI+q20GtWM8V9pt9cW6yCC4jcOhZS3zISMMp4IJryr+x9RZTt+Fw3diWiIz27Vi6L8LPF%0aEdoqyeE5GuXZnkcqgXJJPHBwO2MVz5rmkHD2VPC+1Uk07KcbL/t6C38ux05Pk6hU9tVxqoO%0aDTXM6crv0jUe3nve3c9j1Hxlq3jnX9c8TeJtR0vV/EGoLFE7aRbfZ7aGONCqKF3szNyxyx7%0a+wr7e+Ed4Zr/wAOBjlmtkJPqfJr4U+EvwP8QrqN7PqNkLGG7SOHywrLHCik7pGZgu5sMQFU%0afU4r7f8AhZKsfjLSII+I0DIo9AIyB+gryca4TymlTjS9m4RneN727a+e4oVuTiLm9uq3POn%0a7ySSe3RaK22nY83/aT+KenfDj4t3thrFvf26XcEV1b3UUQkjlUrtYDnIIKkV5Fqn7UWi2iE%0aafp19qMnYyhYF/Mkn9K+xv2lv2e7L47+Fo4lZbbW7HLWdyR0z1Un0Nfnn4r/Zj+JHhS+ktp%0afDF9ebWID2sXmKw9cjivxjF5tnmFfLhZXh0srteTTdvnY/s/hzhDw0zuip57Dkrr4lKbjCT%0av8Skopq/WPOrO9rpnZ+C/jB4w+LHi0aJYX9h4YiMEk/mJbm6ncKM7I1Y/PI3QKAO57VNcaV%0a4wu/Fmo2l18TL600aG8i023vUizLdXkiK32dIYjjchb94QxVcdc1gfC7RfiX8LZdYktvhnP%0aq51O3W2k+32soKIDkhSjA4b+IZwcDNSabY/FfSdDubC0+Hk0Fy09zNa6hHp7LLYC4wJlgUH%0aamQoAbGVGQDXxWMxXEmKm251Pvt6uysfo1LJOBsrrThlFLBwpJRUbqjNtu/NJyqQqSutFq3%0adXsr2tQOt+MtH8PaJqUnxBu0udV1aXToYJCWjWKN/Le4LN1XcR0H45rrvHPxk1j4Z6lb6Qm%0aqP4k1GIsL6LUbRLdocHC8xN1YZbByQCM4JxXIW3hX4nQ6n4Xu5Ph/fzp4etBaW1u9q4jdQz%0atvODkPl87h3UGsnxT8NPiZ4t1661a88Fass8+0bUtWwqqoVRkkk4AHJOT1NZYavxLh68Zxq%0a1FFXe7abvorO+iX4s78Vkfh9m9aMc0hg5U7TbtGlBtuVoq9OEJWUVe/MtX1sejaX+1Pplwg%0aGpaTe2UmOWtmWZT+eDXsn7M/xXsviR8WrOx0iyv3jtYJbm4ubiNUSNdpUDqTkk4/Ovl3wp+%0azH8SfFd9HbReGL6z3MA0l3EY1UeuTxX6Gfs0/s9WXwI8LyRMy3Ot321ry5A646KD6CvuMHm%0aueYl8uKlaHW6s35aP8bH5fxNwn4Z5PRdTI6XPiNORQm5Qg7/E24t6dI87u7Xslr//Z">
              <a:extLst>
                <a:ext uri="{FF2B5EF4-FFF2-40B4-BE49-F238E27FC236}">
                  <a16:creationId xmlns="" xmlns:a16="http://schemas.microsoft.com/office/drawing/2014/main" id="{C4BA50FE-51D4-904B-B352-7184F2153826}"/>
                </a:ext>
              </a:extLst>
            </p:cNvPr>
            <p:cNvSpPr>
              <a:spLocks noChangeAspect="1" noChangeArrowheads="1"/>
            </p:cNvSpPr>
            <p:nvPr/>
          </p:nvSpPr>
          <p:spPr bwMode="auto">
            <a:xfrm>
              <a:off x="1503670" y="3748208"/>
              <a:ext cx="227228" cy="403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endParaRPr kumimoji="0" lang="zh-CN" altLang="en-US" sz="1000">
                <a:solidFill>
                  <a:srgbClr val="FFFFFF"/>
                </a:solidFill>
                <a:latin typeface="微软雅黑" panose="020B0503020204020204" pitchFamily="34" charset="-122"/>
                <a:ea typeface="微软雅黑" panose="020B0503020204020204" pitchFamily="34" charset="-122"/>
              </a:endParaRPr>
            </a:p>
          </p:txBody>
        </p:sp>
        <p:pic>
          <p:nvPicPr>
            <p:cNvPr id="278617" name="图片 130">
              <a:extLst>
                <a:ext uri="{FF2B5EF4-FFF2-40B4-BE49-F238E27FC236}">
                  <a16:creationId xmlns="" xmlns:a16="http://schemas.microsoft.com/office/drawing/2014/main" id="{4D12B8B6-39A1-8648-8921-ED0C72881C1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47674" y="4485510"/>
              <a:ext cx="865434" cy="957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8618" name="图片 131">
              <a:extLst>
                <a:ext uri="{FF2B5EF4-FFF2-40B4-BE49-F238E27FC236}">
                  <a16:creationId xmlns="" xmlns:a16="http://schemas.microsoft.com/office/drawing/2014/main" id="{F4CAB68A-FCC7-B743-8AE6-D400F0C0EFF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6729" y="1605239"/>
              <a:ext cx="955855" cy="1194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8619" name="图片 132">
              <a:extLst>
                <a:ext uri="{FF2B5EF4-FFF2-40B4-BE49-F238E27FC236}">
                  <a16:creationId xmlns="" xmlns:a16="http://schemas.microsoft.com/office/drawing/2014/main" id="{B52F4767-DF81-4B42-85D3-06641350E59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96955" y="3182847"/>
              <a:ext cx="688217" cy="85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8620" name="图片 133">
              <a:extLst>
                <a:ext uri="{FF2B5EF4-FFF2-40B4-BE49-F238E27FC236}">
                  <a16:creationId xmlns="" xmlns:a16="http://schemas.microsoft.com/office/drawing/2014/main" id="{C73192C9-207A-5549-B9F1-0A27D8BAC11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4753" y="3139905"/>
              <a:ext cx="695378" cy="83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8622" name="文本框 135">
              <a:extLst>
                <a:ext uri="{FF2B5EF4-FFF2-40B4-BE49-F238E27FC236}">
                  <a16:creationId xmlns="" xmlns:a16="http://schemas.microsoft.com/office/drawing/2014/main" id="{03F7D3CE-15C8-8243-A055-B2E6835B85F2}"/>
                </a:ext>
              </a:extLst>
            </p:cNvPr>
            <p:cNvSpPr txBox="1">
              <a:spLocks noChangeArrowheads="1"/>
            </p:cNvSpPr>
            <p:nvPr/>
          </p:nvSpPr>
          <p:spPr bwMode="auto">
            <a:xfrm>
              <a:off x="1827036" y="2614566"/>
              <a:ext cx="1261715" cy="460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zh-CN" altLang="en-US" sz="900" dirty="0">
                  <a:solidFill>
                    <a:srgbClr val="40947E"/>
                  </a:solidFill>
                  <a:latin typeface="微软雅黑" panose="020B0503020204020204" pitchFamily="34" charset="-122"/>
                  <a:ea typeface="微软雅黑" panose="020B0503020204020204" pitchFamily="34" charset="-122"/>
                </a:rPr>
                <a:t>宝宝知道</a:t>
              </a:r>
            </a:p>
          </p:txBody>
        </p:sp>
        <p:sp>
          <p:nvSpPr>
            <p:cNvPr id="278623" name="文本框 136">
              <a:extLst>
                <a:ext uri="{FF2B5EF4-FFF2-40B4-BE49-F238E27FC236}">
                  <a16:creationId xmlns="" xmlns:a16="http://schemas.microsoft.com/office/drawing/2014/main" id="{15782A37-097F-0E44-8E3A-7CA66655F9DF}"/>
                </a:ext>
              </a:extLst>
            </p:cNvPr>
            <p:cNvSpPr txBox="1">
              <a:spLocks noChangeArrowheads="1"/>
            </p:cNvSpPr>
            <p:nvPr/>
          </p:nvSpPr>
          <p:spPr bwMode="auto">
            <a:xfrm>
              <a:off x="1931607" y="4028425"/>
              <a:ext cx="1261714" cy="460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zh-CN" altLang="en-US" sz="900">
                  <a:solidFill>
                    <a:srgbClr val="40947E"/>
                  </a:solidFill>
                  <a:latin typeface="微软雅黑" panose="020B0503020204020204" pitchFamily="34" charset="-122"/>
                  <a:ea typeface="微软雅黑" panose="020B0503020204020204" pitchFamily="34" charset="-122"/>
                </a:rPr>
                <a:t>作业帮</a:t>
              </a:r>
            </a:p>
          </p:txBody>
        </p:sp>
        <p:sp>
          <p:nvSpPr>
            <p:cNvPr id="278624" name="文本框 137">
              <a:extLst>
                <a:ext uri="{FF2B5EF4-FFF2-40B4-BE49-F238E27FC236}">
                  <a16:creationId xmlns="" xmlns:a16="http://schemas.microsoft.com/office/drawing/2014/main" id="{38B78331-4B31-9E47-B72E-E49EC5EBEB8F}"/>
                </a:ext>
              </a:extLst>
            </p:cNvPr>
            <p:cNvSpPr txBox="1">
              <a:spLocks noChangeArrowheads="1"/>
            </p:cNvSpPr>
            <p:nvPr/>
          </p:nvSpPr>
          <p:spPr bwMode="auto">
            <a:xfrm>
              <a:off x="461457" y="4032688"/>
              <a:ext cx="1261714" cy="460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zh-CN" altLang="en-US" sz="900">
                  <a:solidFill>
                    <a:srgbClr val="40947E"/>
                  </a:solidFill>
                  <a:latin typeface="微软雅黑" panose="020B0503020204020204" pitchFamily="34" charset="-122"/>
                  <a:ea typeface="微软雅黑" panose="020B0503020204020204" pitchFamily="34" charset="-122"/>
                </a:rPr>
                <a:t>安全卫士</a:t>
              </a:r>
            </a:p>
          </p:txBody>
        </p:sp>
        <p:sp>
          <p:nvSpPr>
            <p:cNvPr id="278625" name="文本框 138">
              <a:extLst>
                <a:ext uri="{FF2B5EF4-FFF2-40B4-BE49-F238E27FC236}">
                  <a16:creationId xmlns="" xmlns:a16="http://schemas.microsoft.com/office/drawing/2014/main" id="{B79F4ED7-C3D4-6541-A6C6-096ACCB42C56}"/>
                </a:ext>
              </a:extLst>
            </p:cNvPr>
            <p:cNvSpPr txBox="1">
              <a:spLocks noChangeArrowheads="1"/>
            </p:cNvSpPr>
            <p:nvPr/>
          </p:nvSpPr>
          <p:spPr bwMode="auto">
            <a:xfrm>
              <a:off x="568783" y="2653009"/>
              <a:ext cx="1261715" cy="460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zh-CN" altLang="en-US" sz="900" dirty="0">
                  <a:solidFill>
                    <a:srgbClr val="40947E"/>
                  </a:solidFill>
                  <a:latin typeface="微软雅黑" panose="020B0503020204020204" pitchFamily="34" charset="-122"/>
                  <a:ea typeface="微软雅黑" panose="020B0503020204020204" pitchFamily="34" charset="-122"/>
                </a:rPr>
                <a:t>爱奇艺</a:t>
              </a:r>
              <a:endParaRPr kumimoji="0" lang="en-US" altLang="zh-CN" sz="900" dirty="0">
                <a:solidFill>
                  <a:srgbClr val="40947E"/>
                </a:solidFill>
                <a:latin typeface="微软雅黑" panose="020B0503020204020204" pitchFamily="34" charset="-122"/>
                <a:ea typeface="微软雅黑" panose="020B0503020204020204" pitchFamily="34" charset="-122"/>
              </a:endParaRPr>
            </a:p>
          </p:txBody>
        </p:sp>
        <p:sp>
          <p:nvSpPr>
            <p:cNvPr id="278626" name="文本框 139">
              <a:extLst>
                <a:ext uri="{FF2B5EF4-FFF2-40B4-BE49-F238E27FC236}">
                  <a16:creationId xmlns="" xmlns:a16="http://schemas.microsoft.com/office/drawing/2014/main" id="{9D2352B7-AC5B-BC4D-A59A-89254437A4A5}"/>
                </a:ext>
              </a:extLst>
            </p:cNvPr>
            <p:cNvSpPr txBox="1">
              <a:spLocks noChangeArrowheads="1"/>
            </p:cNvSpPr>
            <p:nvPr/>
          </p:nvSpPr>
          <p:spPr bwMode="auto">
            <a:xfrm>
              <a:off x="1830497" y="5295104"/>
              <a:ext cx="1261715" cy="460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zh-CN" altLang="en-US" sz="900" dirty="0">
                  <a:solidFill>
                    <a:srgbClr val="40947E"/>
                  </a:solidFill>
                  <a:latin typeface="微软雅黑" panose="020B0503020204020204" pitchFamily="34" charset="-122"/>
                  <a:ea typeface="微软雅黑" panose="020B0503020204020204" pitchFamily="34" charset="-122"/>
                </a:rPr>
                <a:t>百度阅读</a:t>
              </a:r>
            </a:p>
          </p:txBody>
        </p:sp>
        <p:pic>
          <p:nvPicPr>
            <p:cNvPr id="278627" name="图片 140">
              <a:extLst>
                <a:ext uri="{FF2B5EF4-FFF2-40B4-BE49-F238E27FC236}">
                  <a16:creationId xmlns="" xmlns:a16="http://schemas.microsoft.com/office/drawing/2014/main" id="{BEFC1EC2-BA23-1847-9171-57D1F808CFC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05721" y="4310529"/>
              <a:ext cx="845083" cy="104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8628" name="文本框 141">
              <a:extLst>
                <a:ext uri="{FF2B5EF4-FFF2-40B4-BE49-F238E27FC236}">
                  <a16:creationId xmlns="" xmlns:a16="http://schemas.microsoft.com/office/drawing/2014/main" id="{5043D03A-DC4C-4C41-9CBA-6BF80FA00CD3}"/>
                </a:ext>
              </a:extLst>
            </p:cNvPr>
            <p:cNvSpPr txBox="1">
              <a:spLocks noChangeArrowheads="1"/>
            </p:cNvSpPr>
            <p:nvPr/>
          </p:nvSpPr>
          <p:spPr bwMode="auto">
            <a:xfrm>
              <a:off x="486707" y="5267795"/>
              <a:ext cx="1261714" cy="460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zh-CN" altLang="en-US" sz="900">
                  <a:solidFill>
                    <a:srgbClr val="40947E"/>
                  </a:solidFill>
                  <a:latin typeface="微软雅黑" panose="020B0503020204020204" pitchFamily="34" charset="-122"/>
                  <a:ea typeface="微软雅黑" panose="020B0503020204020204" pitchFamily="34" charset="-122"/>
                </a:rPr>
                <a:t>百度知道</a:t>
              </a:r>
            </a:p>
          </p:txBody>
        </p:sp>
        <p:sp>
          <p:nvSpPr>
            <p:cNvPr id="143" name="矩形 142">
              <a:extLst>
                <a:ext uri="{FF2B5EF4-FFF2-40B4-BE49-F238E27FC236}">
                  <a16:creationId xmlns="" xmlns:a16="http://schemas.microsoft.com/office/drawing/2014/main" id="{A228E3D5-B0C8-814A-983A-B3BDFC417187}"/>
                </a:ext>
              </a:extLst>
            </p:cNvPr>
            <p:cNvSpPr/>
            <p:nvPr/>
          </p:nvSpPr>
          <p:spPr>
            <a:xfrm>
              <a:off x="263352" y="1341012"/>
              <a:ext cx="2880950" cy="4536260"/>
            </a:xfrm>
            <a:prstGeom prst="rect">
              <a:avLst/>
            </a:prstGeom>
            <a:noFill/>
            <a:ln w="28575" cmpd="sng">
              <a:solidFill>
                <a:srgbClr val="40947E"/>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kumimoji="1" lang="en-US" altLang="zh-CHS" sz="1000" dirty="0">
                  <a:solidFill>
                    <a:srgbClr val="FFFFFF"/>
                  </a:solidFill>
                  <a:latin typeface="微软雅黑"/>
                  <a:ea typeface="微软雅黑"/>
                  <a:cs typeface="微软雅黑"/>
                </a:rPr>
                <a:t>x</a:t>
              </a:r>
              <a:endParaRPr kumimoji="1" lang="zh-CN" altLang="en-US" sz="1000" dirty="0">
                <a:solidFill>
                  <a:srgbClr val="FFFFFF"/>
                </a:solidFill>
                <a:latin typeface="微软雅黑"/>
                <a:ea typeface="微软雅黑"/>
                <a:cs typeface="微软雅黑"/>
              </a:endParaRPr>
            </a:p>
          </p:txBody>
        </p:sp>
        <p:sp>
          <p:nvSpPr>
            <p:cNvPr id="278630" name="矩形 143">
              <a:extLst>
                <a:ext uri="{FF2B5EF4-FFF2-40B4-BE49-F238E27FC236}">
                  <a16:creationId xmlns="" xmlns:a16="http://schemas.microsoft.com/office/drawing/2014/main" id="{D396F297-5367-1B47-A61D-D08595F25D38}"/>
                </a:ext>
              </a:extLst>
            </p:cNvPr>
            <p:cNvSpPr>
              <a:spLocks noChangeArrowheads="1"/>
            </p:cNvSpPr>
            <p:nvPr/>
          </p:nvSpPr>
          <p:spPr bwMode="auto">
            <a:xfrm>
              <a:off x="589532" y="1068773"/>
              <a:ext cx="2227956" cy="552322"/>
            </a:xfrm>
            <a:prstGeom prst="rect">
              <a:avLst/>
            </a:prstGeom>
            <a:solidFill>
              <a:srgbClr val="40957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kumimoji="0" lang="zh-CN" altLang="en-US" sz="1200" b="1">
                  <a:solidFill>
                    <a:srgbClr val="FFFFFF"/>
                  </a:solidFill>
                  <a:latin typeface="微软雅黑" panose="020B0503020204020204" pitchFamily="34" charset="-122"/>
                  <a:ea typeface="微软雅黑" panose="020B0503020204020204" pitchFamily="34" charset="-122"/>
                </a:rPr>
                <a:t>百度系媒体示例</a:t>
              </a:r>
            </a:p>
          </p:txBody>
        </p:sp>
      </p:grpSp>
      <p:grpSp>
        <p:nvGrpSpPr>
          <p:cNvPr id="278531" name="组合 205">
            <a:extLst>
              <a:ext uri="{FF2B5EF4-FFF2-40B4-BE49-F238E27FC236}">
                <a16:creationId xmlns="" xmlns:a16="http://schemas.microsoft.com/office/drawing/2014/main" id="{FC8F35B8-7A3C-034E-83A1-B3A83442EF24}"/>
              </a:ext>
            </a:extLst>
          </p:cNvPr>
          <p:cNvGrpSpPr>
            <a:grpSpLocks/>
          </p:cNvGrpSpPr>
          <p:nvPr/>
        </p:nvGrpSpPr>
        <p:grpSpPr bwMode="auto">
          <a:xfrm>
            <a:off x="4005263" y="3216275"/>
            <a:ext cx="7299325" cy="3371850"/>
            <a:chOff x="757263" y="1022125"/>
            <a:chExt cx="10675081" cy="5011279"/>
          </a:xfrm>
        </p:grpSpPr>
        <p:sp>
          <p:nvSpPr>
            <p:cNvPr id="146" name="椭圆 145">
              <a:extLst>
                <a:ext uri="{FF2B5EF4-FFF2-40B4-BE49-F238E27FC236}">
                  <a16:creationId xmlns="" xmlns:a16="http://schemas.microsoft.com/office/drawing/2014/main" id="{06B317DF-F480-044D-A7B9-409FE892170D}"/>
                </a:ext>
              </a:extLst>
            </p:cNvPr>
            <p:cNvSpPr/>
            <p:nvPr/>
          </p:nvSpPr>
          <p:spPr>
            <a:xfrm>
              <a:off x="4251389" y="1847901"/>
              <a:ext cx="3489485" cy="3489493"/>
            </a:xfrm>
            <a:prstGeom prst="ellipse">
              <a:avLst/>
            </a:prstGeom>
            <a:solidFill>
              <a:srgbClr val="40957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60958" rIns="0" bIns="60958" anchor="ctr"/>
            <a:lstStyle/>
            <a:p>
              <a:pPr>
                <a:defRPr/>
              </a:pPr>
              <a:endParaRPr lang="en-US" altLang="zh-CN" sz="2800" b="1" dirty="0">
                <a:solidFill>
                  <a:srgbClr val="FFFFFF"/>
                </a:solidFill>
                <a:latin typeface="微软雅黑"/>
                <a:ea typeface="微软雅黑"/>
                <a:cs typeface="微软雅黑"/>
              </a:endParaRPr>
            </a:p>
          </p:txBody>
        </p:sp>
        <p:sp>
          <p:nvSpPr>
            <p:cNvPr id="147" name="弧 146">
              <a:extLst>
                <a:ext uri="{FF2B5EF4-FFF2-40B4-BE49-F238E27FC236}">
                  <a16:creationId xmlns="" xmlns:a16="http://schemas.microsoft.com/office/drawing/2014/main" id="{AFF99558-6884-CC4C-AAAE-2DA9E0A32E9C}"/>
                </a:ext>
              </a:extLst>
            </p:cNvPr>
            <p:cNvSpPr/>
            <p:nvPr/>
          </p:nvSpPr>
          <p:spPr>
            <a:xfrm rot="434027">
              <a:off x="5284537" y="1022125"/>
              <a:ext cx="4450658" cy="4452112"/>
            </a:xfrm>
            <a:prstGeom prst="arc">
              <a:avLst>
                <a:gd name="adj1" fmla="val 18752308"/>
                <a:gd name="adj2" fmla="val 1454703"/>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kumimoji="1" lang="zh-CN" altLang="en-US" sz="1400">
                <a:solidFill>
                  <a:srgbClr val="FFFFFF"/>
                </a:solidFill>
                <a:latin typeface="微软雅黑"/>
                <a:ea typeface="微软雅黑"/>
                <a:cs typeface="微软雅黑"/>
              </a:endParaRPr>
            </a:p>
          </p:txBody>
        </p:sp>
        <p:sp>
          <p:nvSpPr>
            <p:cNvPr id="148" name="弧 147">
              <a:extLst>
                <a:ext uri="{FF2B5EF4-FFF2-40B4-BE49-F238E27FC236}">
                  <a16:creationId xmlns="" xmlns:a16="http://schemas.microsoft.com/office/drawing/2014/main" id="{EF434933-22B8-C241-A53F-CF9746F62B14}"/>
                </a:ext>
              </a:extLst>
            </p:cNvPr>
            <p:cNvSpPr/>
            <p:nvPr/>
          </p:nvSpPr>
          <p:spPr>
            <a:xfrm rot="11046724">
              <a:off x="2463696" y="1022125"/>
              <a:ext cx="4452981" cy="4452112"/>
            </a:xfrm>
            <a:prstGeom prst="arc">
              <a:avLst>
                <a:gd name="adj1" fmla="val 17877797"/>
                <a:gd name="adj2" fmla="val 1362899"/>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kumimoji="1" lang="zh-CN" altLang="en-US" sz="1400">
                <a:solidFill>
                  <a:srgbClr val="FFFFFF"/>
                </a:solidFill>
                <a:latin typeface="微软雅黑"/>
                <a:ea typeface="微软雅黑"/>
                <a:cs typeface="微软雅黑"/>
              </a:endParaRPr>
            </a:p>
          </p:txBody>
        </p:sp>
        <p:grpSp>
          <p:nvGrpSpPr>
            <p:cNvPr id="278570" name="组 36">
              <a:extLst>
                <a:ext uri="{FF2B5EF4-FFF2-40B4-BE49-F238E27FC236}">
                  <a16:creationId xmlns="" xmlns:a16="http://schemas.microsoft.com/office/drawing/2014/main" id="{0541A3DC-242E-E441-94F5-8F3D1AD58A6F}"/>
                </a:ext>
              </a:extLst>
            </p:cNvPr>
            <p:cNvGrpSpPr>
              <a:grpSpLocks/>
            </p:cNvGrpSpPr>
            <p:nvPr/>
          </p:nvGrpSpPr>
          <p:grpSpPr bwMode="auto">
            <a:xfrm>
              <a:off x="4777758" y="2373550"/>
              <a:ext cx="2434048" cy="2434048"/>
              <a:chOff x="2133514" y="1923193"/>
              <a:chExt cx="3548271" cy="3548271"/>
            </a:xfrm>
          </p:grpSpPr>
          <p:sp>
            <p:nvSpPr>
              <p:cNvPr id="196" name="椭圆 195">
                <a:extLst>
                  <a:ext uri="{FF2B5EF4-FFF2-40B4-BE49-F238E27FC236}">
                    <a16:creationId xmlns="" xmlns:a16="http://schemas.microsoft.com/office/drawing/2014/main" id="{CAD2DE6B-0FD3-054A-B194-982DB80406C4}"/>
                  </a:ext>
                </a:extLst>
              </p:cNvPr>
              <p:cNvSpPr/>
              <p:nvPr/>
            </p:nvSpPr>
            <p:spPr>
              <a:xfrm>
                <a:off x="2134467" y="1923906"/>
                <a:ext cx="3546917" cy="3546011"/>
              </a:xfrm>
              <a:prstGeom prst="ellipse">
                <a:avLst/>
              </a:prstGeom>
              <a:solidFill>
                <a:srgbClr val="40957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60958" rIns="0" bIns="60958" anchor="ctr"/>
              <a:lstStyle/>
              <a:p>
                <a:pPr>
                  <a:defRPr/>
                </a:pPr>
                <a:endParaRPr lang="en-US" altLang="zh-CN" sz="2800" b="1" dirty="0">
                  <a:solidFill>
                    <a:srgbClr val="FFFFFF"/>
                  </a:solidFill>
                  <a:latin typeface="微软雅黑"/>
                  <a:ea typeface="微软雅黑"/>
                  <a:cs typeface="微软雅黑"/>
                </a:endParaRPr>
              </a:p>
            </p:txBody>
          </p:sp>
          <p:sp>
            <p:nvSpPr>
              <p:cNvPr id="197" name="椭圆 196">
                <a:extLst>
                  <a:ext uri="{FF2B5EF4-FFF2-40B4-BE49-F238E27FC236}">
                    <a16:creationId xmlns="" xmlns:a16="http://schemas.microsoft.com/office/drawing/2014/main" id="{A6D88004-CEEF-B84A-9C97-737130C172E9}"/>
                  </a:ext>
                </a:extLst>
              </p:cNvPr>
              <p:cNvSpPr/>
              <p:nvPr/>
            </p:nvSpPr>
            <p:spPr>
              <a:xfrm>
                <a:off x="2557524" y="2346950"/>
                <a:ext cx="2700801" cy="2699923"/>
              </a:xfrm>
              <a:prstGeom prst="ellipse">
                <a:avLst/>
              </a:prstGeom>
              <a:solidFill>
                <a:srgbClr val="40947E"/>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60958" rIns="0" bIns="60958" anchor="ctr"/>
              <a:lstStyle/>
              <a:p>
                <a:pPr algn="ctr">
                  <a:defRPr/>
                </a:pPr>
                <a:endParaRPr lang="en-US" altLang="zh-CN" sz="1400" dirty="0">
                  <a:ln w="0"/>
                  <a:solidFill>
                    <a:srgbClr val="FFFFFF"/>
                  </a:solidFill>
                  <a:effectLst>
                    <a:outerShdw blurRad="38100" dist="25400" dir="5400000" algn="ctr" rotWithShape="0">
                      <a:srgbClr val="6E747A">
                        <a:alpha val="43000"/>
                      </a:srgbClr>
                    </a:outerShdw>
                  </a:effectLst>
                  <a:latin typeface="微软雅黑"/>
                  <a:ea typeface="微软雅黑"/>
                  <a:cs typeface="微软雅黑"/>
                </a:endParaRPr>
              </a:p>
            </p:txBody>
          </p:sp>
        </p:grpSp>
        <p:sp>
          <p:nvSpPr>
            <p:cNvPr id="278571" name="文本框 149">
              <a:extLst>
                <a:ext uri="{FF2B5EF4-FFF2-40B4-BE49-F238E27FC236}">
                  <a16:creationId xmlns="" xmlns:a16="http://schemas.microsoft.com/office/drawing/2014/main" id="{01DCD6B9-4E3A-EA45-9C95-FD0CF0F5F810}"/>
                </a:ext>
              </a:extLst>
            </p:cNvPr>
            <p:cNvSpPr txBox="1">
              <a:spLocks noChangeArrowheads="1"/>
            </p:cNvSpPr>
            <p:nvPr/>
          </p:nvSpPr>
          <p:spPr bwMode="auto">
            <a:xfrm>
              <a:off x="5249830" y="3263359"/>
              <a:ext cx="1486642" cy="648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lang="en-US" altLang="zh-CN" sz="1200" dirty="0">
                  <a:solidFill>
                    <a:srgbClr val="FFFFFF"/>
                  </a:solidFill>
                  <a:latin typeface="微软雅黑" panose="020B0503020204020204" pitchFamily="34" charset="-122"/>
                  <a:ea typeface="微软雅黑" panose="020B0503020204020204" pitchFamily="34" charset="-122"/>
                </a:rPr>
                <a:t>Top</a:t>
              </a:r>
              <a:r>
                <a:rPr lang="zh-CN" altLang="en-US" sz="1200" dirty="0">
                  <a:solidFill>
                    <a:srgbClr val="FFFFFF"/>
                  </a:solidFill>
                  <a:latin typeface="微软雅黑" panose="020B0503020204020204" pitchFamily="34" charset="-122"/>
                  <a:ea typeface="微软雅黑" panose="020B0503020204020204" pitchFamily="34" charset="-122"/>
                </a:rPr>
                <a:t>应用联盟</a:t>
              </a:r>
              <a:endParaRPr lang="en-US" altLang="zh-CN" sz="1200" dirty="0">
                <a:solidFill>
                  <a:srgbClr val="FFFFFF"/>
                </a:solidFill>
                <a:latin typeface="微软雅黑" panose="020B0503020204020204" pitchFamily="34" charset="-122"/>
                <a:ea typeface="微软雅黑" panose="020B0503020204020204" pitchFamily="34" charset="-122"/>
              </a:endParaRPr>
            </a:p>
            <a:p>
              <a:pPr algn="ctr"/>
              <a:r>
                <a:rPr lang="zh-CN" altLang="en-US" sz="1200" dirty="0">
                  <a:solidFill>
                    <a:srgbClr val="FFFFFF"/>
                  </a:solidFill>
                  <a:latin typeface="微软雅黑" panose="020B0503020204020204" pitchFamily="34" charset="-122"/>
                  <a:ea typeface="微软雅黑" panose="020B0503020204020204" pitchFamily="34" charset="-122"/>
                </a:rPr>
                <a:t>抢占细分场景</a:t>
              </a:r>
            </a:p>
          </p:txBody>
        </p:sp>
        <p:sp>
          <p:nvSpPr>
            <p:cNvPr id="278572" name="文本框 150">
              <a:extLst>
                <a:ext uri="{FF2B5EF4-FFF2-40B4-BE49-F238E27FC236}">
                  <a16:creationId xmlns="" xmlns:a16="http://schemas.microsoft.com/office/drawing/2014/main" id="{688322B7-A8F4-7947-90A2-8B4D46414C47}"/>
                </a:ext>
              </a:extLst>
            </p:cNvPr>
            <p:cNvSpPr txBox="1">
              <a:spLocks noChangeArrowheads="1"/>
            </p:cNvSpPr>
            <p:nvPr/>
          </p:nvSpPr>
          <p:spPr bwMode="auto">
            <a:xfrm>
              <a:off x="4075567" y="2036239"/>
              <a:ext cx="1320402" cy="457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zh-CN" altLang="en-US" sz="1400" b="1">
                  <a:latin typeface="微软雅黑" panose="020B0503020204020204" pitchFamily="34" charset="-122"/>
                  <a:ea typeface="微软雅黑" panose="020B0503020204020204" pitchFamily="34" charset="-122"/>
                </a:rPr>
                <a:t>无线管理</a:t>
              </a:r>
            </a:p>
          </p:txBody>
        </p:sp>
        <p:sp>
          <p:nvSpPr>
            <p:cNvPr id="278573" name="文本框 151">
              <a:extLst>
                <a:ext uri="{FF2B5EF4-FFF2-40B4-BE49-F238E27FC236}">
                  <a16:creationId xmlns="" xmlns:a16="http://schemas.microsoft.com/office/drawing/2014/main" id="{272F373F-03B3-F541-81EC-B6C6B763B0D5}"/>
                </a:ext>
              </a:extLst>
            </p:cNvPr>
            <p:cNvSpPr txBox="1">
              <a:spLocks noChangeArrowheads="1"/>
            </p:cNvSpPr>
            <p:nvPr/>
          </p:nvSpPr>
          <p:spPr bwMode="auto">
            <a:xfrm>
              <a:off x="3556022" y="3650354"/>
              <a:ext cx="1320402" cy="457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zh-CN" altLang="en-US" sz="1400" b="1">
                  <a:latin typeface="微软雅黑" panose="020B0503020204020204" pitchFamily="34" charset="-122"/>
                  <a:ea typeface="微软雅黑" panose="020B0503020204020204" pitchFamily="34" charset="-122"/>
                </a:rPr>
                <a:t>安全场景</a:t>
              </a:r>
            </a:p>
          </p:txBody>
        </p:sp>
        <p:sp>
          <p:nvSpPr>
            <p:cNvPr id="153" name="文本框 152">
              <a:extLst>
                <a:ext uri="{FF2B5EF4-FFF2-40B4-BE49-F238E27FC236}">
                  <a16:creationId xmlns="" xmlns:a16="http://schemas.microsoft.com/office/drawing/2014/main" id="{2EE74CC2-9AA7-CD4B-BD17-DCDD85020645}"/>
                </a:ext>
              </a:extLst>
            </p:cNvPr>
            <p:cNvSpPr txBox="1"/>
            <p:nvPr/>
          </p:nvSpPr>
          <p:spPr>
            <a:xfrm>
              <a:off x="757263" y="1673308"/>
              <a:ext cx="1434798" cy="835213"/>
            </a:xfrm>
            <a:prstGeom prst="rect">
              <a:avLst/>
            </a:prstGeom>
            <a:noFill/>
          </p:spPr>
          <p:txBody>
            <a:bodyPr wrap="none">
              <a:spAutoFit/>
            </a:bodyPr>
            <a:lstStyle/>
            <a:p>
              <a:pPr>
                <a:defRPr/>
              </a:pPr>
              <a:r>
                <a:rPr kumimoji="1" lang="zh-CN" altLang="en-US" sz="1050" dirty="0">
                  <a:solidFill>
                    <a:srgbClr val="40947E"/>
                  </a:solidFill>
                  <a:latin typeface="微软雅黑"/>
                  <a:ea typeface="微软雅黑"/>
                  <a:cs typeface="微软雅黑"/>
                </a:rPr>
                <a:t>无线管理</a:t>
              </a:r>
              <a:r>
                <a:rPr kumimoji="1" lang="en-US" altLang="zh-CN" sz="1050" dirty="0">
                  <a:solidFill>
                    <a:srgbClr val="40947E"/>
                  </a:solidFill>
                  <a:latin typeface="微软雅黑"/>
                  <a:ea typeface="微软雅黑"/>
                  <a:cs typeface="微软雅黑"/>
                </a:rPr>
                <a:t>APP</a:t>
              </a:r>
            </a:p>
            <a:p>
              <a:pPr>
                <a:defRPr/>
              </a:pPr>
              <a:r>
                <a:rPr kumimoji="1" lang="en-US" altLang="zh-CN" sz="2000" dirty="0">
                  <a:solidFill>
                    <a:srgbClr val="40947E"/>
                  </a:solidFill>
                  <a:latin typeface="微软雅黑"/>
                  <a:ea typeface="微软雅黑"/>
                  <a:cs typeface="微软雅黑"/>
                </a:rPr>
                <a:t>NO.1</a:t>
              </a:r>
              <a:endParaRPr kumimoji="1" lang="zh-CN" altLang="en-US" sz="2000" dirty="0">
                <a:solidFill>
                  <a:srgbClr val="40947E"/>
                </a:solidFill>
                <a:latin typeface="微软雅黑"/>
                <a:ea typeface="微软雅黑"/>
                <a:cs typeface="微软雅黑"/>
              </a:endParaRPr>
            </a:p>
          </p:txBody>
        </p:sp>
        <p:sp>
          <p:nvSpPr>
            <p:cNvPr id="154" name="文本框 153">
              <a:extLst>
                <a:ext uri="{FF2B5EF4-FFF2-40B4-BE49-F238E27FC236}">
                  <a16:creationId xmlns="" xmlns:a16="http://schemas.microsoft.com/office/drawing/2014/main" id="{B7C2233E-3534-8B46-B0C7-3841D3A98190}"/>
                </a:ext>
              </a:extLst>
            </p:cNvPr>
            <p:cNvSpPr txBox="1"/>
            <p:nvPr/>
          </p:nvSpPr>
          <p:spPr>
            <a:xfrm>
              <a:off x="757263" y="4563524"/>
              <a:ext cx="1434798" cy="835213"/>
            </a:xfrm>
            <a:prstGeom prst="rect">
              <a:avLst/>
            </a:prstGeom>
            <a:noFill/>
          </p:spPr>
          <p:txBody>
            <a:bodyPr wrap="none">
              <a:spAutoFit/>
            </a:bodyPr>
            <a:lstStyle/>
            <a:p>
              <a:pPr>
                <a:defRPr/>
              </a:pPr>
              <a:r>
                <a:rPr kumimoji="1" lang="zh-CN" altLang="en-US" sz="1050" dirty="0">
                  <a:solidFill>
                    <a:srgbClr val="40947E"/>
                  </a:solidFill>
                  <a:latin typeface="微软雅黑"/>
                  <a:ea typeface="微软雅黑"/>
                  <a:cs typeface="微软雅黑"/>
                </a:rPr>
                <a:t>浏览器类</a:t>
              </a:r>
              <a:r>
                <a:rPr kumimoji="1" lang="en-US" altLang="zh-CN" sz="1050" dirty="0">
                  <a:solidFill>
                    <a:srgbClr val="40947E"/>
                  </a:solidFill>
                  <a:latin typeface="微软雅黑"/>
                  <a:ea typeface="微软雅黑"/>
                  <a:cs typeface="微软雅黑"/>
                </a:rPr>
                <a:t>APP</a:t>
              </a:r>
            </a:p>
            <a:p>
              <a:pPr>
                <a:defRPr/>
              </a:pPr>
              <a:r>
                <a:rPr kumimoji="1" lang="en-US" altLang="zh-CN" sz="2000" dirty="0">
                  <a:solidFill>
                    <a:srgbClr val="40947E"/>
                  </a:solidFill>
                  <a:latin typeface="微软雅黑"/>
                  <a:ea typeface="微软雅黑"/>
                  <a:cs typeface="微软雅黑"/>
                </a:rPr>
                <a:t>NO.6</a:t>
              </a:r>
              <a:endParaRPr kumimoji="1" lang="zh-CN" altLang="en-US" sz="2000" dirty="0">
                <a:solidFill>
                  <a:srgbClr val="40947E"/>
                </a:solidFill>
                <a:latin typeface="微软雅黑"/>
                <a:ea typeface="微软雅黑"/>
                <a:cs typeface="微软雅黑"/>
              </a:endParaRPr>
            </a:p>
          </p:txBody>
        </p:sp>
        <p:grpSp>
          <p:nvGrpSpPr>
            <p:cNvPr id="278576" name="组 44">
              <a:extLst>
                <a:ext uri="{FF2B5EF4-FFF2-40B4-BE49-F238E27FC236}">
                  <a16:creationId xmlns="" xmlns:a16="http://schemas.microsoft.com/office/drawing/2014/main" id="{CC83738C-757B-EA48-89BF-5EEAE334E51A}"/>
                </a:ext>
              </a:extLst>
            </p:cNvPr>
            <p:cNvGrpSpPr>
              <a:grpSpLocks/>
            </p:cNvGrpSpPr>
            <p:nvPr/>
          </p:nvGrpSpPr>
          <p:grpSpPr bwMode="auto">
            <a:xfrm>
              <a:off x="2682465" y="1674178"/>
              <a:ext cx="1423546" cy="934075"/>
              <a:chOff x="6493901" y="1685104"/>
              <a:chExt cx="1423546" cy="934075"/>
            </a:xfrm>
          </p:grpSpPr>
          <p:sp>
            <p:nvSpPr>
              <p:cNvPr id="278612" name="文本框 193">
                <a:extLst>
                  <a:ext uri="{FF2B5EF4-FFF2-40B4-BE49-F238E27FC236}">
                    <a16:creationId xmlns="" xmlns:a16="http://schemas.microsoft.com/office/drawing/2014/main" id="{6AA5DB2E-5932-C74A-9DA3-376E3C11F23D}"/>
                  </a:ext>
                </a:extLst>
              </p:cNvPr>
              <p:cNvSpPr txBox="1">
                <a:spLocks noChangeArrowheads="1"/>
              </p:cNvSpPr>
              <p:nvPr/>
            </p:nvSpPr>
            <p:spPr bwMode="auto">
              <a:xfrm>
                <a:off x="6493901" y="2253229"/>
                <a:ext cx="1423546" cy="36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en-US" altLang="zh-CN" sz="1000">
                    <a:solidFill>
                      <a:srgbClr val="40947E"/>
                    </a:solidFill>
                    <a:latin typeface="微软雅黑" panose="020B0503020204020204" pitchFamily="34" charset="-122"/>
                    <a:ea typeface="微软雅黑" panose="020B0503020204020204" pitchFamily="34" charset="-122"/>
                  </a:rPr>
                  <a:t>WIFI</a:t>
                </a:r>
                <a:r>
                  <a:rPr kumimoji="0" lang="zh-CN" altLang="en-US" sz="1000">
                    <a:solidFill>
                      <a:srgbClr val="40947E"/>
                    </a:solidFill>
                    <a:latin typeface="微软雅黑" panose="020B0503020204020204" pitchFamily="34" charset="-122"/>
                    <a:ea typeface="微软雅黑" panose="020B0503020204020204" pitchFamily="34" charset="-122"/>
                  </a:rPr>
                  <a:t>万能钥匙</a:t>
                </a:r>
              </a:p>
            </p:txBody>
          </p:sp>
          <p:pic>
            <p:nvPicPr>
              <p:cNvPr id="195" name="图片 194">
                <a:extLst>
                  <a:ext uri="{FF2B5EF4-FFF2-40B4-BE49-F238E27FC236}">
                    <a16:creationId xmlns="" xmlns:a16="http://schemas.microsoft.com/office/drawing/2014/main" id="{AEE7B980-3597-0248-A7B4-09B41261821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678152" y="1685104"/>
                <a:ext cx="606418" cy="606418"/>
              </a:xfrm>
              <a:prstGeom prst="roundRect">
                <a:avLst>
                  <a:gd name="adj" fmla="val 24421"/>
                </a:avLst>
              </a:prstGeom>
            </p:spPr>
          </p:pic>
        </p:grpSp>
        <p:sp>
          <p:nvSpPr>
            <p:cNvPr id="278611" name="文本框 192">
              <a:extLst>
                <a:ext uri="{FF2B5EF4-FFF2-40B4-BE49-F238E27FC236}">
                  <a16:creationId xmlns="" xmlns:a16="http://schemas.microsoft.com/office/drawing/2014/main" id="{0103DB5C-D0F6-D44D-996F-78E8B023BCA5}"/>
                </a:ext>
              </a:extLst>
            </p:cNvPr>
            <p:cNvSpPr txBox="1">
              <a:spLocks noChangeArrowheads="1"/>
            </p:cNvSpPr>
            <p:nvPr/>
          </p:nvSpPr>
          <p:spPr bwMode="auto">
            <a:xfrm>
              <a:off x="2133353" y="3076646"/>
              <a:ext cx="837393" cy="365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kumimoji="0" lang="zh-CN" altLang="en-US" sz="1000" dirty="0">
                  <a:solidFill>
                    <a:srgbClr val="40947E"/>
                  </a:solidFill>
                  <a:latin typeface="微软雅黑" panose="020B0503020204020204" pitchFamily="34" charset="-122"/>
                  <a:ea typeface="微软雅黑" panose="020B0503020204020204" pitchFamily="34" charset="-122"/>
                </a:rPr>
                <a:t>爱奇艺</a:t>
              </a:r>
            </a:p>
          </p:txBody>
        </p:sp>
        <p:grpSp>
          <p:nvGrpSpPr>
            <p:cNvPr id="278578" name="组 50">
              <a:extLst>
                <a:ext uri="{FF2B5EF4-FFF2-40B4-BE49-F238E27FC236}">
                  <a16:creationId xmlns="" xmlns:a16="http://schemas.microsoft.com/office/drawing/2014/main" id="{3045C329-3361-9F40-8AD3-A09CA64D193C}"/>
                </a:ext>
              </a:extLst>
            </p:cNvPr>
            <p:cNvGrpSpPr>
              <a:grpSpLocks/>
            </p:cNvGrpSpPr>
            <p:nvPr/>
          </p:nvGrpSpPr>
          <p:grpSpPr bwMode="auto">
            <a:xfrm>
              <a:off x="1954819" y="3512585"/>
              <a:ext cx="1395413" cy="978334"/>
              <a:chOff x="7513935" y="1995723"/>
              <a:chExt cx="1395413" cy="978334"/>
            </a:xfrm>
          </p:grpSpPr>
          <p:pic>
            <p:nvPicPr>
              <p:cNvPr id="278608" name="图片 189">
                <a:extLst>
                  <a:ext uri="{FF2B5EF4-FFF2-40B4-BE49-F238E27FC236}">
                    <a16:creationId xmlns="" xmlns:a16="http://schemas.microsoft.com/office/drawing/2014/main" id="{9805C546-F464-5C4A-9F52-9D37A90F041B}"/>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905530" y="1995723"/>
                <a:ext cx="607344" cy="607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8609" name="文本框 190">
                <a:extLst>
                  <a:ext uri="{FF2B5EF4-FFF2-40B4-BE49-F238E27FC236}">
                    <a16:creationId xmlns="" xmlns:a16="http://schemas.microsoft.com/office/drawing/2014/main" id="{2706B583-357F-9544-BB7A-B77B135702B2}"/>
                  </a:ext>
                </a:extLst>
              </p:cNvPr>
              <p:cNvSpPr txBox="1">
                <a:spLocks noChangeArrowheads="1"/>
              </p:cNvSpPr>
              <p:nvPr/>
            </p:nvSpPr>
            <p:spPr bwMode="auto">
              <a:xfrm>
                <a:off x="7513935" y="2608107"/>
                <a:ext cx="1395413" cy="36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kumimoji="0" lang="zh-CN" altLang="en-US" sz="1000">
                    <a:solidFill>
                      <a:srgbClr val="40947E"/>
                    </a:solidFill>
                    <a:latin typeface="微软雅黑" panose="020B0503020204020204" pitchFamily="34" charset="-122"/>
                    <a:ea typeface="微软雅黑" panose="020B0503020204020204" pitchFamily="34" charset="-122"/>
                  </a:rPr>
                  <a:t>猎豹安全大师</a:t>
                </a:r>
              </a:p>
            </p:txBody>
          </p:sp>
        </p:grpSp>
        <p:grpSp>
          <p:nvGrpSpPr>
            <p:cNvPr id="278579" name="组 53">
              <a:extLst>
                <a:ext uri="{FF2B5EF4-FFF2-40B4-BE49-F238E27FC236}">
                  <a16:creationId xmlns="" xmlns:a16="http://schemas.microsoft.com/office/drawing/2014/main" id="{03630A22-52EA-064A-8E2D-C4F9EA710F19}"/>
                </a:ext>
              </a:extLst>
            </p:cNvPr>
            <p:cNvGrpSpPr>
              <a:grpSpLocks/>
            </p:cNvGrpSpPr>
            <p:nvPr/>
          </p:nvGrpSpPr>
          <p:grpSpPr bwMode="auto">
            <a:xfrm>
              <a:off x="2456067" y="4579396"/>
              <a:ext cx="1207857" cy="961609"/>
              <a:chOff x="8368182" y="1677176"/>
              <a:chExt cx="1207857" cy="961609"/>
            </a:xfrm>
          </p:grpSpPr>
          <p:pic>
            <p:nvPicPr>
              <p:cNvPr id="188" name="图片 187">
                <a:extLst>
                  <a:ext uri="{FF2B5EF4-FFF2-40B4-BE49-F238E27FC236}">
                    <a16:creationId xmlns="" xmlns:a16="http://schemas.microsoft.com/office/drawing/2014/main" id="{CEA35530-C155-704A-8780-C2675C9E9560}"/>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8650959" y="1677176"/>
                <a:ext cx="601092" cy="601092"/>
              </a:xfrm>
              <a:prstGeom prst="roundRect">
                <a:avLst>
                  <a:gd name="adj" fmla="val 21246"/>
                </a:avLst>
              </a:prstGeom>
            </p:spPr>
          </p:pic>
          <p:sp>
            <p:nvSpPr>
              <p:cNvPr id="278607" name="文本框 188">
                <a:extLst>
                  <a:ext uri="{FF2B5EF4-FFF2-40B4-BE49-F238E27FC236}">
                    <a16:creationId xmlns="" xmlns:a16="http://schemas.microsoft.com/office/drawing/2014/main" id="{5B4774CF-981A-284E-B493-A414048456B4}"/>
                  </a:ext>
                </a:extLst>
              </p:cNvPr>
              <p:cNvSpPr txBox="1">
                <a:spLocks noChangeArrowheads="1"/>
              </p:cNvSpPr>
              <p:nvPr/>
            </p:nvSpPr>
            <p:spPr bwMode="auto">
              <a:xfrm>
                <a:off x="8368182" y="2272835"/>
                <a:ext cx="1207857" cy="36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kumimoji="0" lang="zh-CN" altLang="en-US" sz="1000">
                    <a:solidFill>
                      <a:srgbClr val="40947E"/>
                    </a:solidFill>
                    <a:latin typeface="微软雅黑" panose="020B0503020204020204" pitchFamily="34" charset="-122"/>
                    <a:ea typeface="微软雅黑" panose="020B0503020204020204" pitchFamily="34" charset="-122"/>
                  </a:rPr>
                  <a:t>猎豹浏览器</a:t>
                </a:r>
              </a:p>
            </p:txBody>
          </p:sp>
        </p:grpSp>
        <p:sp>
          <p:nvSpPr>
            <p:cNvPr id="159" name="文本框 158">
              <a:extLst>
                <a:ext uri="{FF2B5EF4-FFF2-40B4-BE49-F238E27FC236}">
                  <a16:creationId xmlns="" xmlns:a16="http://schemas.microsoft.com/office/drawing/2014/main" id="{80EB6D1B-2B5D-A545-8215-157DDC5F8709}"/>
                </a:ext>
              </a:extLst>
            </p:cNvPr>
            <p:cNvSpPr txBox="1"/>
            <p:nvPr/>
          </p:nvSpPr>
          <p:spPr>
            <a:xfrm>
              <a:off x="757263" y="2555708"/>
              <a:ext cx="1451622" cy="834793"/>
            </a:xfrm>
            <a:prstGeom prst="rect">
              <a:avLst/>
            </a:prstGeom>
            <a:noFill/>
          </p:spPr>
          <p:txBody>
            <a:bodyPr wrap="none">
              <a:spAutoFit/>
            </a:bodyPr>
            <a:lstStyle/>
            <a:p>
              <a:pPr>
                <a:defRPr/>
              </a:pPr>
              <a:r>
                <a:rPr kumimoji="1" lang="zh-CN" altLang="en-US" sz="1050" dirty="0">
                  <a:solidFill>
                    <a:srgbClr val="40947E"/>
                  </a:solidFill>
                  <a:latin typeface="微软雅黑"/>
                  <a:ea typeface="微软雅黑"/>
                  <a:cs typeface="微软雅黑"/>
                </a:rPr>
                <a:t>日均广告流量</a:t>
              </a:r>
              <a:endParaRPr kumimoji="1" lang="en-US" altLang="zh-CN" sz="1050" dirty="0">
                <a:solidFill>
                  <a:srgbClr val="40947E"/>
                </a:solidFill>
                <a:latin typeface="微软雅黑"/>
                <a:ea typeface="微软雅黑"/>
                <a:cs typeface="微软雅黑"/>
              </a:endParaRPr>
            </a:p>
            <a:p>
              <a:pPr>
                <a:defRPr/>
              </a:pPr>
              <a:r>
                <a:rPr kumimoji="1" lang="en-US" altLang="zh-CN" sz="2000" dirty="0">
                  <a:solidFill>
                    <a:srgbClr val="40947E"/>
                  </a:solidFill>
                  <a:latin typeface="微软雅黑"/>
                  <a:ea typeface="微软雅黑"/>
                  <a:cs typeface="微软雅黑"/>
                </a:rPr>
                <a:t>10</a:t>
              </a:r>
              <a:r>
                <a:rPr kumimoji="1" lang="zh-CN" altLang="en-US" sz="2000" dirty="0">
                  <a:solidFill>
                    <a:srgbClr val="40947E"/>
                  </a:solidFill>
                  <a:latin typeface="微软雅黑"/>
                  <a:ea typeface="微软雅黑"/>
                  <a:cs typeface="微软雅黑"/>
                </a:rPr>
                <a:t>亿</a:t>
              </a:r>
            </a:p>
          </p:txBody>
        </p:sp>
        <p:sp>
          <p:nvSpPr>
            <p:cNvPr id="160" name="文本框 159">
              <a:extLst>
                <a:ext uri="{FF2B5EF4-FFF2-40B4-BE49-F238E27FC236}">
                  <a16:creationId xmlns="" xmlns:a16="http://schemas.microsoft.com/office/drawing/2014/main" id="{EF05CD86-A92B-9941-9106-A6BC3E94C289}"/>
                </a:ext>
              </a:extLst>
            </p:cNvPr>
            <p:cNvSpPr txBox="1"/>
            <p:nvPr/>
          </p:nvSpPr>
          <p:spPr>
            <a:xfrm>
              <a:off x="757263" y="3534843"/>
              <a:ext cx="1237454" cy="835213"/>
            </a:xfrm>
            <a:prstGeom prst="rect">
              <a:avLst/>
            </a:prstGeom>
            <a:noFill/>
          </p:spPr>
          <p:txBody>
            <a:bodyPr wrap="none">
              <a:spAutoFit/>
            </a:bodyPr>
            <a:lstStyle/>
            <a:p>
              <a:pPr>
                <a:defRPr/>
              </a:pPr>
              <a:r>
                <a:rPr kumimoji="1" lang="zh-CN" altLang="en-US" sz="1050" dirty="0">
                  <a:solidFill>
                    <a:srgbClr val="40947E"/>
                  </a:solidFill>
                  <a:latin typeface="微软雅黑"/>
                  <a:ea typeface="微软雅黑"/>
                  <a:cs typeface="微软雅黑"/>
                </a:rPr>
                <a:t>安全类</a:t>
              </a:r>
              <a:r>
                <a:rPr kumimoji="1" lang="en-US" altLang="zh-CN" sz="1050" dirty="0">
                  <a:solidFill>
                    <a:srgbClr val="40947E"/>
                  </a:solidFill>
                  <a:latin typeface="微软雅黑"/>
                  <a:ea typeface="微软雅黑"/>
                  <a:cs typeface="微软雅黑"/>
                </a:rPr>
                <a:t>APP</a:t>
              </a:r>
            </a:p>
            <a:p>
              <a:pPr>
                <a:defRPr/>
              </a:pPr>
              <a:r>
                <a:rPr kumimoji="1" lang="en-US" altLang="zh-CN" sz="2000" dirty="0">
                  <a:solidFill>
                    <a:srgbClr val="40947E"/>
                  </a:solidFill>
                  <a:latin typeface="微软雅黑"/>
                  <a:ea typeface="微软雅黑"/>
                  <a:cs typeface="微软雅黑"/>
                </a:rPr>
                <a:t>NO.6</a:t>
              </a:r>
              <a:endParaRPr kumimoji="1" lang="zh-CN" altLang="en-US" sz="2000" dirty="0">
                <a:solidFill>
                  <a:srgbClr val="40947E"/>
                </a:solidFill>
                <a:latin typeface="微软雅黑"/>
                <a:ea typeface="微软雅黑"/>
                <a:cs typeface="微软雅黑"/>
              </a:endParaRPr>
            </a:p>
          </p:txBody>
        </p:sp>
        <p:sp>
          <p:nvSpPr>
            <p:cNvPr id="278582" name="文本框 160">
              <a:extLst>
                <a:ext uri="{FF2B5EF4-FFF2-40B4-BE49-F238E27FC236}">
                  <a16:creationId xmlns="" xmlns:a16="http://schemas.microsoft.com/office/drawing/2014/main" id="{8812C216-E869-F540-B284-7D991EF3C09C}"/>
                </a:ext>
              </a:extLst>
            </p:cNvPr>
            <p:cNvSpPr txBox="1">
              <a:spLocks noChangeArrowheads="1"/>
            </p:cNvSpPr>
            <p:nvPr/>
          </p:nvSpPr>
          <p:spPr bwMode="auto">
            <a:xfrm>
              <a:off x="3569215" y="2798558"/>
              <a:ext cx="1320402" cy="457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zh-CN" altLang="en-US" sz="1400" b="1">
                  <a:latin typeface="微软雅黑" panose="020B0503020204020204" pitchFamily="34" charset="-122"/>
                  <a:ea typeface="微软雅黑" panose="020B0503020204020204" pitchFamily="34" charset="-122"/>
                </a:rPr>
                <a:t>在线视频</a:t>
              </a:r>
            </a:p>
          </p:txBody>
        </p:sp>
        <p:sp>
          <p:nvSpPr>
            <p:cNvPr id="278583" name="文本框 161">
              <a:extLst>
                <a:ext uri="{FF2B5EF4-FFF2-40B4-BE49-F238E27FC236}">
                  <a16:creationId xmlns="" xmlns:a16="http://schemas.microsoft.com/office/drawing/2014/main" id="{917E2C61-3239-174C-A226-DAD969BB7B87}"/>
                </a:ext>
              </a:extLst>
            </p:cNvPr>
            <p:cNvSpPr txBox="1">
              <a:spLocks noChangeArrowheads="1"/>
            </p:cNvSpPr>
            <p:nvPr/>
          </p:nvSpPr>
          <p:spPr bwMode="auto">
            <a:xfrm>
              <a:off x="3933931" y="4688249"/>
              <a:ext cx="1320402" cy="457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zh-CN" altLang="en-US" sz="1400" b="1">
                  <a:latin typeface="微软雅黑" panose="020B0503020204020204" pitchFamily="34" charset="-122"/>
                  <a:ea typeface="微软雅黑" panose="020B0503020204020204" pitchFamily="34" charset="-122"/>
                </a:rPr>
                <a:t>浏览场景</a:t>
              </a:r>
            </a:p>
          </p:txBody>
        </p:sp>
        <p:sp>
          <p:nvSpPr>
            <p:cNvPr id="278584" name="文本框 162">
              <a:extLst>
                <a:ext uri="{FF2B5EF4-FFF2-40B4-BE49-F238E27FC236}">
                  <a16:creationId xmlns="" xmlns:a16="http://schemas.microsoft.com/office/drawing/2014/main" id="{F67F25CC-A9C3-9D4D-B0FC-C42D83FEAAF5}"/>
                </a:ext>
              </a:extLst>
            </p:cNvPr>
            <p:cNvSpPr txBox="1">
              <a:spLocks noChangeArrowheads="1"/>
            </p:cNvSpPr>
            <p:nvPr/>
          </p:nvSpPr>
          <p:spPr bwMode="auto">
            <a:xfrm>
              <a:off x="6786758" y="2036239"/>
              <a:ext cx="1320402" cy="457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zh-CN" altLang="en-US" sz="1400" b="1">
                  <a:latin typeface="微软雅黑" panose="020B0503020204020204" pitchFamily="34" charset="-122"/>
                  <a:ea typeface="微软雅黑" panose="020B0503020204020204" pitchFamily="34" charset="-122"/>
                </a:rPr>
                <a:t>省电场景</a:t>
              </a:r>
            </a:p>
          </p:txBody>
        </p:sp>
        <p:sp>
          <p:nvSpPr>
            <p:cNvPr id="278585" name="文本框 163">
              <a:extLst>
                <a:ext uri="{FF2B5EF4-FFF2-40B4-BE49-F238E27FC236}">
                  <a16:creationId xmlns="" xmlns:a16="http://schemas.microsoft.com/office/drawing/2014/main" id="{FAFAF5E8-C4C7-2449-AB70-06155EFEA47F}"/>
                </a:ext>
              </a:extLst>
            </p:cNvPr>
            <p:cNvSpPr txBox="1">
              <a:spLocks noChangeArrowheads="1"/>
            </p:cNvSpPr>
            <p:nvPr/>
          </p:nvSpPr>
          <p:spPr bwMode="auto">
            <a:xfrm>
              <a:off x="7458553" y="3650354"/>
              <a:ext cx="1320402" cy="457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zh-CN" altLang="en-US" sz="1400" b="1">
                  <a:latin typeface="微软雅黑" panose="020B0503020204020204" pitchFamily="34" charset="-122"/>
                  <a:ea typeface="微软雅黑" panose="020B0503020204020204" pitchFamily="34" charset="-122"/>
                </a:rPr>
                <a:t>阅读场景</a:t>
              </a:r>
            </a:p>
          </p:txBody>
        </p:sp>
        <p:sp>
          <p:nvSpPr>
            <p:cNvPr id="278586" name="文本框 164">
              <a:extLst>
                <a:ext uri="{FF2B5EF4-FFF2-40B4-BE49-F238E27FC236}">
                  <a16:creationId xmlns="" xmlns:a16="http://schemas.microsoft.com/office/drawing/2014/main" id="{3EBA3714-B831-054A-843B-158A6B878D4F}"/>
                </a:ext>
              </a:extLst>
            </p:cNvPr>
            <p:cNvSpPr txBox="1">
              <a:spLocks noChangeArrowheads="1"/>
            </p:cNvSpPr>
            <p:nvPr/>
          </p:nvSpPr>
          <p:spPr bwMode="auto">
            <a:xfrm>
              <a:off x="7471742" y="2798558"/>
              <a:ext cx="1320402" cy="457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zh-CN" altLang="en-US" sz="1400" b="1">
                  <a:latin typeface="微软雅黑" panose="020B0503020204020204" pitchFamily="34" charset="-122"/>
                  <a:ea typeface="微软雅黑" panose="020B0503020204020204" pitchFamily="34" charset="-122"/>
                </a:rPr>
                <a:t>学习场景</a:t>
              </a:r>
            </a:p>
          </p:txBody>
        </p:sp>
        <p:sp>
          <p:nvSpPr>
            <p:cNvPr id="278587" name="文本框 165">
              <a:extLst>
                <a:ext uri="{FF2B5EF4-FFF2-40B4-BE49-F238E27FC236}">
                  <a16:creationId xmlns="" xmlns:a16="http://schemas.microsoft.com/office/drawing/2014/main" id="{421FB94B-2A77-EF4F-B69C-DF45494D596C}"/>
                </a:ext>
              </a:extLst>
            </p:cNvPr>
            <p:cNvSpPr txBox="1">
              <a:spLocks noChangeArrowheads="1"/>
            </p:cNvSpPr>
            <p:nvPr/>
          </p:nvSpPr>
          <p:spPr bwMode="auto">
            <a:xfrm>
              <a:off x="6873040" y="4688249"/>
              <a:ext cx="1320402" cy="457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zh-CN" altLang="en-US" sz="1400" b="1">
                  <a:latin typeface="微软雅黑" panose="020B0503020204020204" pitchFamily="34" charset="-122"/>
                  <a:ea typeface="微软雅黑" panose="020B0503020204020204" pitchFamily="34" charset="-122"/>
                </a:rPr>
                <a:t>优化场景</a:t>
              </a:r>
            </a:p>
          </p:txBody>
        </p:sp>
        <p:grpSp>
          <p:nvGrpSpPr>
            <p:cNvPr id="278588" name="组 64">
              <a:extLst>
                <a:ext uri="{FF2B5EF4-FFF2-40B4-BE49-F238E27FC236}">
                  <a16:creationId xmlns="" xmlns:a16="http://schemas.microsoft.com/office/drawing/2014/main" id="{5DE27534-E3DA-9742-89AA-F3641CE6FE78}"/>
                </a:ext>
              </a:extLst>
            </p:cNvPr>
            <p:cNvGrpSpPr>
              <a:grpSpLocks/>
            </p:cNvGrpSpPr>
            <p:nvPr/>
          </p:nvGrpSpPr>
          <p:grpSpPr bwMode="auto">
            <a:xfrm>
              <a:off x="8578535" y="1714192"/>
              <a:ext cx="1395413" cy="979029"/>
              <a:chOff x="8925336" y="1659755"/>
              <a:chExt cx="1395413" cy="979029"/>
            </a:xfrm>
          </p:grpSpPr>
          <p:pic>
            <p:nvPicPr>
              <p:cNvPr id="186" name="图片 185">
                <a:extLst>
                  <a:ext uri="{FF2B5EF4-FFF2-40B4-BE49-F238E27FC236}">
                    <a16:creationId xmlns="" xmlns:a16="http://schemas.microsoft.com/office/drawing/2014/main" id="{25C4BD77-92CE-2645-B664-6814674C6813}"/>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9302618" y="1659755"/>
                <a:ext cx="617064" cy="617064"/>
              </a:xfrm>
              <a:prstGeom prst="roundRect">
                <a:avLst>
                  <a:gd name="adj" fmla="val 21246"/>
                </a:avLst>
              </a:prstGeom>
            </p:spPr>
          </p:pic>
          <p:sp>
            <p:nvSpPr>
              <p:cNvPr id="278605" name="文本框 186">
                <a:extLst>
                  <a:ext uri="{FF2B5EF4-FFF2-40B4-BE49-F238E27FC236}">
                    <a16:creationId xmlns="" xmlns:a16="http://schemas.microsoft.com/office/drawing/2014/main" id="{44D00C90-634F-8747-B9D9-5CF294C8D6C3}"/>
                  </a:ext>
                </a:extLst>
              </p:cNvPr>
              <p:cNvSpPr txBox="1">
                <a:spLocks noChangeArrowheads="1"/>
              </p:cNvSpPr>
              <p:nvPr/>
            </p:nvSpPr>
            <p:spPr bwMode="auto">
              <a:xfrm>
                <a:off x="8925336" y="2272834"/>
                <a:ext cx="1395413" cy="36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kumimoji="0" lang="zh-CN" altLang="en-US" sz="1000">
                    <a:solidFill>
                      <a:srgbClr val="40947E"/>
                    </a:solidFill>
                    <a:latin typeface="微软雅黑" panose="020B0503020204020204" pitchFamily="34" charset="-122"/>
                    <a:ea typeface="微软雅黑" panose="020B0503020204020204" pitchFamily="34" charset="-122"/>
                  </a:rPr>
                  <a:t>金山电池医生</a:t>
                </a:r>
              </a:p>
            </p:txBody>
          </p:sp>
        </p:grpSp>
        <p:grpSp>
          <p:nvGrpSpPr>
            <p:cNvPr id="278589" name="组 67">
              <a:extLst>
                <a:ext uri="{FF2B5EF4-FFF2-40B4-BE49-F238E27FC236}">
                  <a16:creationId xmlns="" xmlns:a16="http://schemas.microsoft.com/office/drawing/2014/main" id="{BE06A1B2-7BA6-8D4A-A255-09945C52D8A9}"/>
                </a:ext>
              </a:extLst>
            </p:cNvPr>
            <p:cNvGrpSpPr>
              <a:grpSpLocks/>
            </p:cNvGrpSpPr>
            <p:nvPr/>
          </p:nvGrpSpPr>
          <p:grpSpPr bwMode="auto">
            <a:xfrm>
              <a:off x="9152986" y="2572182"/>
              <a:ext cx="1020299" cy="972888"/>
              <a:chOff x="9766686" y="1665898"/>
              <a:chExt cx="1020299" cy="972888"/>
            </a:xfrm>
          </p:grpSpPr>
          <p:pic>
            <p:nvPicPr>
              <p:cNvPr id="278602" name="图片 183">
                <a:extLst>
                  <a:ext uri="{FF2B5EF4-FFF2-40B4-BE49-F238E27FC236}">
                    <a16:creationId xmlns="" xmlns:a16="http://schemas.microsoft.com/office/drawing/2014/main" id="{B5133F17-8AF7-9A41-AAC5-71D9FA8D2210}"/>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9970249" y="1665898"/>
                <a:ext cx="610919" cy="610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8603" name="文本框 184">
                <a:extLst>
                  <a:ext uri="{FF2B5EF4-FFF2-40B4-BE49-F238E27FC236}">
                    <a16:creationId xmlns="" xmlns:a16="http://schemas.microsoft.com/office/drawing/2014/main" id="{D0A310D1-98A8-9442-A6C4-9881EC894350}"/>
                  </a:ext>
                </a:extLst>
              </p:cNvPr>
              <p:cNvSpPr txBox="1">
                <a:spLocks noChangeArrowheads="1"/>
              </p:cNvSpPr>
              <p:nvPr/>
            </p:nvSpPr>
            <p:spPr bwMode="auto">
              <a:xfrm>
                <a:off x="9766686" y="2272836"/>
                <a:ext cx="1020299" cy="36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kumimoji="0" lang="zh-CN" altLang="en-US" sz="1000">
                    <a:solidFill>
                      <a:srgbClr val="40947E"/>
                    </a:solidFill>
                    <a:latin typeface="微软雅黑" panose="020B0503020204020204" pitchFamily="34" charset="-122"/>
                    <a:ea typeface="微软雅黑" panose="020B0503020204020204" pitchFamily="34" charset="-122"/>
                  </a:rPr>
                  <a:t>驾考宝典</a:t>
                </a:r>
              </a:p>
            </p:txBody>
          </p:sp>
        </p:grpSp>
        <p:grpSp>
          <p:nvGrpSpPr>
            <p:cNvPr id="278590" name="组 70">
              <a:extLst>
                <a:ext uri="{FF2B5EF4-FFF2-40B4-BE49-F238E27FC236}">
                  <a16:creationId xmlns="" xmlns:a16="http://schemas.microsoft.com/office/drawing/2014/main" id="{91EEF1DF-0687-EB4A-B3D1-2E5C3D284DDB}"/>
                </a:ext>
              </a:extLst>
            </p:cNvPr>
            <p:cNvGrpSpPr>
              <a:grpSpLocks/>
            </p:cNvGrpSpPr>
            <p:nvPr/>
          </p:nvGrpSpPr>
          <p:grpSpPr bwMode="auto">
            <a:xfrm>
              <a:off x="9044266" y="3574245"/>
              <a:ext cx="1020299" cy="965107"/>
              <a:chOff x="10445753" y="1673680"/>
              <a:chExt cx="1020299" cy="965107"/>
            </a:xfrm>
          </p:grpSpPr>
          <p:pic>
            <p:nvPicPr>
              <p:cNvPr id="278600" name="图片 181">
                <a:extLst>
                  <a:ext uri="{FF2B5EF4-FFF2-40B4-BE49-F238E27FC236}">
                    <a16:creationId xmlns="" xmlns:a16="http://schemas.microsoft.com/office/drawing/2014/main" id="{48677862-D918-A348-BECF-7C6E42A181B3}"/>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10637880" y="1673680"/>
                <a:ext cx="600298" cy="600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8601" name="文本框 182">
                <a:extLst>
                  <a:ext uri="{FF2B5EF4-FFF2-40B4-BE49-F238E27FC236}">
                    <a16:creationId xmlns="" xmlns:a16="http://schemas.microsoft.com/office/drawing/2014/main" id="{F3F6E2A3-EB58-1349-899C-44205BDF9B50}"/>
                  </a:ext>
                </a:extLst>
              </p:cNvPr>
              <p:cNvSpPr txBox="1">
                <a:spLocks noChangeArrowheads="1"/>
              </p:cNvSpPr>
              <p:nvPr/>
            </p:nvSpPr>
            <p:spPr bwMode="auto">
              <a:xfrm>
                <a:off x="10445753" y="2272837"/>
                <a:ext cx="1020299" cy="36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kumimoji="0" lang="zh-CN" altLang="en-US" sz="1000">
                    <a:solidFill>
                      <a:srgbClr val="40947E"/>
                    </a:solidFill>
                    <a:latin typeface="微软雅黑" panose="020B0503020204020204" pitchFamily="34" charset="-122"/>
                    <a:ea typeface="微软雅黑" panose="020B0503020204020204" pitchFamily="34" charset="-122"/>
                  </a:rPr>
                  <a:t>宜搜小说</a:t>
                </a:r>
              </a:p>
            </p:txBody>
          </p:sp>
        </p:grpSp>
        <p:grpSp>
          <p:nvGrpSpPr>
            <p:cNvPr id="278591" name="组 73">
              <a:extLst>
                <a:ext uri="{FF2B5EF4-FFF2-40B4-BE49-F238E27FC236}">
                  <a16:creationId xmlns="" xmlns:a16="http://schemas.microsoft.com/office/drawing/2014/main" id="{DC87C3E7-B8BB-0A4B-BA45-A99CC1162EBB}"/>
                </a:ext>
              </a:extLst>
            </p:cNvPr>
            <p:cNvGrpSpPr>
              <a:grpSpLocks/>
            </p:cNvGrpSpPr>
            <p:nvPr/>
          </p:nvGrpSpPr>
          <p:grpSpPr bwMode="auto">
            <a:xfrm>
              <a:off x="8301553" y="4546902"/>
              <a:ext cx="1395413" cy="954998"/>
              <a:chOff x="10878130" y="1683788"/>
              <a:chExt cx="1395413" cy="954998"/>
            </a:xfrm>
          </p:grpSpPr>
          <p:pic>
            <p:nvPicPr>
              <p:cNvPr id="278598" name="图片 179">
                <a:extLst>
                  <a:ext uri="{FF2B5EF4-FFF2-40B4-BE49-F238E27FC236}">
                    <a16:creationId xmlns="" xmlns:a16="http://schemas.microsoft.com/office/drawing/2014/main" id="{D7DB4A3D-DE22-604E-8AAB-0CCAD2E5F844}"/>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1288742" y="1683788"/>
                <a:ext cx="591910" cy="591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8599" name="文本框 180">
                <a:extLst>
                  <a:ext uri="{FF2B5EF4-FFF2-40B4-BE49-F238E27FC236}">
                    <a16:creationId xmlns="" xmlns:a16="http://schemas.microsoft.com/office/drawing/2014/main" id="{60ED381A-1667-014E-8CD9-C76DFBE447FE}"/>
                  </a:ext>
                </a:extLst>
              </p:cNvPr>
              <p:cNvSpPr txBox="1">
                <a:spLocks noChangeArrowheads="1"/>
              </p:cNvSpPr>
              <p:nvPr/>
            </p:nvSpPr>
            <p:spPr bwMode="auto">
              <a:xfrm>
                <a:off x="10878130" y="2272836"/>
                <a:ext cx="1395413" cy="36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kumimoji="0" lang="zh-CN" altLang="en-US" sz="1000">
                    <a:solidFill>
                      <a:srgbClr val="40947E"/>
                    </a:solidFill>
                    <a:latin typeface="微软雅黑" panose="020B0503020204020204" pitchFamily="34" charset="-122"/>
                    <a:ea typeface="微软雅黑" panose="020B0503020204020204" pitchFamily="34" charset="-122"/>
                  </a:rPr>
                  <a:t>猎豹清理大师</a:t>
                </a:r>
              </a:p>
            </p:txBody>
          </p:sp>
        </p:grpSp>
        <p:sp>
          <p:nvSpPr>
            <p:cNvPr id="171" name="文本框 170">
              <a:extLst>
                <a:ext uri="{FF2B5EF4-FFF2-40B4-BE49-F238E27FC236}">
                  <a16:creationId xmlns="" xmlns:a16="http://schemas.microsoft.com/office/drawing/2014/main" id="{37A0639B-A11B-EA4B-BDBB-26825A5A7614}"/>
                </a:ext>
              </a:extLst>
            </p:cNvPr>
            <p:cNvSpPr txBox="1"/>
            <p:nvPr/>
          </p:nvSpPr>
          <p:spPr>
            <a:xfrm>
              <a:off x="10171671" y="1699262"/>
              <a:ext cx="1172449" cy="835213"/>
            </a:xfrm>
            <a:prstGeom prst="rect">
              <a:avLst/>
            </a:prstGeom>
            <a:noFill/>
          </p:spPr>
          <p:txBody>
            <a:bodyPr wrap="none">
              <a:spAutoFit/>
            </a:bodyPr>
            <a:lstStyle/>
            <a:p>
              <a:pPr algn="r">
                <a:defRPr/>
              </a:pPr>
              <a:r>
                <a:rPr kumimoji="1" lang="zh-CN" altLang="en-US" sz="1050" dirty="0">
                  <a:solidFill>
                    <a:srgbClr val="40947E"/>
                  </a:solidFill>
                  <a:latin typeface="微软雅黑"/>
                  <a:ea typeface="微软雅黑"/>
                  <a:cs typeface="微软雅黑"/>
                </a:rPr>
                <a:t>省电</a:t>
              </a:r>
              <a:r>
                <a:rPr kumimoji="1" lang="en-US" altLang="zh-CN" sz="1050" dirty="0">
                  <a:solidFill>
                    <a:srgbClr val="40947E"/>
                  </a:solidFill>
                  <a:latin typeface="微软雅黑"/>
                  <a:ea typeface="微软雅黑"/>
                  <a:cs typeface="微软雅黑"/>
                </a:rPr>
                <a:t>APP</a:t>
              </a:r>
            </a:p>
            <a:p>
              <a:pPr algn="r">
                <a:defRPr/>
              </a:pPr>
              <a:r>
                <a:rPr kumimoji="1" lang="en-US" altLang="zh-CN" sz="2000" dirty="0">
                  <a:solidFill>
                    <a:srgbClr val="40947E"/>
                  </a:solidFill>
                  <a:latin typeface="微软雅黑"/>
                  <a:ea typeface="微软雅黑"/>
                  <a:cs typeface="微软雅黑"/>
                </a:rPr>
                <a:t>NO.1</a:t>
              </a:r>
              <a:endParaRPr kumimoji="1" lang="zh-CN" altLang="en-US" sz="2000" dirty="0">
                <a:solidFill>
                  <a:srgbClr val="40947E"/>
                </a:solidFill>
                <a:latin typeface="微软雅黑"/>
                <a:ea typeface="微软雅黑"/>
                <a:cs typeface="微软雅黑"/>
              </a:endParaRPr>
            </a:p>
          </p:txBody>
        </p:sp>
        <p:sp>
          <p:nvSpPr>
            <p:cNvPr id="172" name="文本框 171">
              <a:extLst>
                <a:ext uri="{FF2B5EF4-FFF2-40B4-BE49-F238E27FC236}">
                  <a16:creationId xmlns="" xmlns:a16="http://schemas.microsoft.com/office/drawing/2014/main" id="{8809538B-E1FE-E345-8A93-632FB6E174D7}"/>
                </a:ext>
              </a:extLst>
            </p:cNvPr>
            <p:cNvSpPr txBox="1"/>
            <p:nvPr/>
          </p:nvSpPr>
          <p:spPr>
            <a:xfrm>
              <a:off x="10090413" y="4582399"/>
              <a:ext cx="1239777" cy="835213"/>
            </a:xfrm>
            <a:prstGeom prst="rect">
              <a:avLst/>
            </a:prstGeom>
            <a:noFill/>
          </p:spPr>
          <p:txBody>
            <a:bodyPr wrap="none">
              <a:spAutoFit/>
            </a:bodyPr>
            <a:lstStyle/>
            <a:p>
              <a:pPr algn="r">
                <a:defRPr/>
              </a:pPr>
              <a:r>
                <a:rPr kumimoji="1" lang="zh-CN" altLang="en-US" sz="1050" dirty="0">
                  <a:solidFill>
                    <a:srgbClr val="40947E"/>
                  </a:solidFill>
                  <a:latin typeface="微软雅黑"/>
                  <a:ea typeface="微软雅黑"/>
                  <a:cs typeface="微软雅黑"/>
                </a:rPr>
                <a:t>优化类</a:t>
              </a:r>
              <a:r>
                <a:rPr kumimoji="1" lang="en-US" altLang="zh-CN" sz="1050" dirty="0">
                  <a:solidFill>
                    <a:srgbClr val="40947E"/>
                  </a:solidFill>
                  <a:latin typeface="微软雅黑"/>
                  <a:ea typeface="微软雅黑"/>
                  <a:cs typeface="微软雅黑"/>
                </a:rPr>
                <a:t>APP</a:t>
              </a:r>
            </a:p>
            <a:p>
              <a:pPr algn="r">
                <a:defRPr/>
              </a:pPr>
              <a:r>
                <a:rPr kumimoji="1" lang="en-US" altLang="zh-CN" sz="2000" dirty="0">
                  <a:solidFill>
                    <a:srgbClr val="40947E"/>
                  </a:solidFill>
                  <a:latin typeface="微软雅黑"/>
                  <a:ea typeface="微软雅黑"/>
                  <a:cs typeface="微软雅黑"/>
                </a:rPr>
                <a:t>NO.1</a:t>
              </a:r>
              <a:endParaRPr kumimoji="1" lang="zh-CN" altLang="en-US" sz="2000" dirty="0">
                <a:solidFill>
                  <a:srgbClr val="40947E"/>
                </a:solidFill>
                <a:latin typeface="微软雅黑"/>
                <a:ea typeface="微软雅黑"/>
                <a:cs typeface="微软雅黑"/>
              </a:endParaRPr>
            </a:p>
          </p:txBody>
        </p:sp>
        <p:sp>
          <p:nvSpPr>
            <p:cNvPr id="173" name="文本框 172">
              <a:extLst>
                <a:ext uri="{FF2B5EF4-FFF2-40B4-BE49-F238E27FC236}">
                  <a16:creationId xmlns="" xmlns:a16="http://schemas.microsoft.com/office/drawing/2014/main" id="{49AEE0BE-1B5A-9246-970F-2DB547A76EE8}"/>
                </a:ext>
              </a:extLst>
            </p:cNvPr>
            <p:cNvSpPr txBox="1"/>
            <p:nvPr/>
          </p:nvSpPr>
          <p:spPr>
            <a:xfrm>
              <a:off x="9997546" y="2605256"/>
              <a:ext cx="1434798" cy="835213"/>
            </a:xfrm>
            <a:prstGeom prst="rect">
              <a:avLst/>
            </a:prstGeom>
            <a:noFill/>
          </p:spPr>
          <p:txBody>
            <a:bodyPr wrap="none">
              <a:spAutoFit/>
            </a:bodyPr>
            <a:lstStyle/>
            <a:p>
              <a:pPr algn="r">
                <a:defRPr/>
              </a:pPr>
              <a:r>
                <a:rPr kumimoji="1" lang="zh-CN" altLang="en-US" sz="1050" dirty="0">
                  <a:solidFill>
                    <a:srgbClr val="40947E"/>
                  </a:solidFill>
                  <a:latin typeface="微软雅黑"/>
                  <a:ea typeface="微软雅黑"/>
                  <a:cs typeface="微软雅黑"/>
                </a:rPr>
                <a:t>教育学习</a:t>
              </a:r>
              <a:r>
                <a:rPr kumimoji="1" lang="en-US" altLang="zh-CN" sz="1050" dirty="0">
                  <a:solidFill>
                    <a:srgbClr val="40947E"/>
                  </a:solidFill>
                  <a:latin typeface="微软雅黑"/>
                  <a:ea typeface="微软雅黑"/>
                  <a:cs typeface="微软雅黑"/>
                </a:rPr>
                <a:t>APP</a:t>
              </a:r>
            </a:p>
            <a:p>
              <a:pPr algn="r">
                <a:defRPr/>
              </a:pPr>
              <a:r>
                <a:rPr kumimoji="1" lang="en-US" altLang="zh-CN" sz="2000" dirty="0">
                  <a:solidFill>
                    <a:srgbClr val="40947E"/>
                  </a:solidFill>
                  <a:latin typeface="微软雅黑"/>
                  <a:ea typeface="微软雅黑"/>
                  <a:cs typeface="微软雅黑"/>
                </a:rPr>
                <a:t>NO.4</a:t>
              </a:r>
              <a:endParaRPr kumimoji="1" lang="zh-CN" altLang="en-US" sz="2000" dirty="0">
                <a:solidFill>
                  <a:srgbClr val="40947E"/>
                </a:solidFill>
                <a:latin typeface="微软雅黑"/>
                <a:ea typeface="微软雅黑"/>
                <a:cs typeface="微软雅黑"/>
              </a:endParaRPr>
            </a:p>
          </p:txBody>
        </p:sp>
        <p:sp>
          <p:nvSpPr>
            <p:cNvPr id="174" name="文本框 173">
              <a:extLst>
                <a:ext uri="{FF2B5EF4-FFF2-40B4-BE49-F238E27FC236}">
                  <a16:creationId xmlns="" xmlns:a16="http://schemas.microsoft.com/office/drawing/2014/main" id="{CC576E48-4FBC-914B-8123-F70204AE8B6E}"/>
                </a:ext>
              </a:extLst>
            </p:cNvPr>
            <p:cNvSpPr txBox="1"/>
            <p:nvPr/>
          </p:nvSpPr>
          <p:spPr>
            <a:xfrm>
              <a:off x="9974329" y="3565514"/>
              <a:ext cx="1434798" cy="835213"/>
            </a:xfrm>
            <a:prstGeom prst="rect">
              <a:avLst/>
            </a:prstGeom>
            <a:noFill/>
          </p:spPr>
          <p:txBody>
            <a:bodyPr wrap="none">
              <a:spAutoFit/>
            </a:bodyPr>
            <a:lstStyle/>
            <a:p>
              <a:pPr algn="r">
                <a:defRPr/>
              </a:pPr>
              <a:r>
                <a:rPr kumimoji="1" lang="zh-CN" altLang="en-US" sz="1050" dirty="0">
                  <a:solidFill>
                    <a:srgbClr val="40947E"/>
                  </a:solidFill>
                  <a:latin typeface="微软雅黑"/>
                  <a:ea typeface="微软雅黑"/>
                  <a:cs typeface="微软雅黑"/>
                </a:rPr>
                <a:t>书城文库</a:t>
              </a:r>
              <a:r>
                <a:rPr kumimoji="1" lang="en-US" altLang="zh-CN" sz="1050" dirty="0">
                  <a:solidFill>
                    <a:srgbClr val="40947E"/>
                  </a:solidFill>
                  <a:latin typeface="微软雅黑"/>
                  <a:ea typeface="微软雅黑"/>
                  <a:cs typeface="微软雅黑"/>
                </a:rPr>
                <a:t>APP</a:t>
              </a:r>
            </a:p>
            <a:p>
              <a:pPr algn="r">
                <a:defRPr/>
              </a:pPr>
              <a:r>
                <a:rPr kumimoji="1" lang="en-US" altLang="zh-CN" sz="2000" dirty="0">
                  <a:solidFill>
                    <a:srgbClr val="40947E"/>
                  </a:solidFill>
                  <a:latin typeface="微软雅黑"/>
                  <a:ea typeface="微软雅黑"/>
                  <a:cs typeface="微软雅黑"/>
                </a:rPr>
                <a:t>NO.2</a:t>
              </a:r>
              <a:endParaRPr kumimoji="1" lang="zh-CN" altLang="en-US" sz="2000" dirty="0">
                <a:solidFill>
                  <a:srgbClr val="40947E"/>
                </a:solidFill>
                <a:latin typeface="微软雅黑"/>
                <a:ea typeface="微软雅黑"/>
                <a:cs typeface="微软雅黑"/>
              </a:endParaRPr>
            </a:p>
          </p:txBody>
        </p:sp>
        <p:sp>
          <p:nvSpPr>
            <p:cNvPr id="278596" name="文本框 174">
              <a:extLst>
                <a:ext uri="{FF2B5EF4-FFF2-40B4-BE49-F238E27FC236}">
                  <a16:creationId xmlns="" xmlns:a16="http://schemas.microsoft.com/office/drawing/2014/main" id="{053CFA07-FBD0-0D4F-978C-F8156A977C01}"/>
                </a:ext>
              </a:extLst>
            </p:cNvPr>
            <p:cNvSpPr txBox="1">
              <a:spLocks noChangeArrowheads="1"/>
            </p:cNvSpPr>
            <p:nvPr/>
          </p:nvSpPr>
          <p:spPr bwMode="auto">
            <a:xfrm>
              <a:off x="4660763" y="5392981"/>
              <a:ext cx="2708326" cy="640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lang="en-US" altLang="zh-CN" sz="1100" dirty="0">
                  <a:latin typeface="微软雅黑" panose="020B0503020204020204" pitchFamily="34" charset="-122"/>
                  <a:ea typeface="微软雅黑" panose="020B0503020204020204" pitchFamily="34" charset="-122"/>
                </a:rPr>
                <a:t>Top</a:t>
              </a:r>
              <a:r>
                <a:rPr lang="zh-CN" altLang="en-US" sz="1100" dirty="0">
                  <a:latin typeface="微软雅黑" panose="020B0503020204020204" pitchFamily="34" charset="-122"/>
                  <a:ea typeface="微软雅黑" panose="020B0503020204020204" pitchFamily="34" charset="-122"/>
                </a:rPr>
                <a:t>应用媒体联盟</a:t>
              </a:r>
              <a:endParaRPr lang="en-US" altLang="zh-CN" sz="1100" dirty="0">
                <a:latin typeface="微软雅黑" panose="020B0503020204020204" pitchFamily="34" charset="-122"/>
                <a:ea typeface="微软雅黑" panose="020B0503020204020204" pitchFamily="34" charset="-122"/>
              </a:endParaRPr>
            </a:p>
            <a:p>
              <a:pPr algn="ctr"/>
              <a:r>
                <a:rPr lang="zh-CN" altLang="en-US" sz="1100" dirty="0">
                  <a:latin typeface="微软雅黑" panose="020B0503020204020204" pitchFamily="34" charset="-122"/>
                  <a:ea typeface="微软雅黑" panose="020B0503020204020204" pitchFamily="34" charset="-122"/>
                </a:rPr>
                <a:t>更多媒体资源持续加入中</a:t>
              </a:r>
              <a:r>
                <a:rPr lang="is-IS" altLang="zh-CN" sz="1100" dirty="0">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p:txBody>
        </p:sp>
        <p:grpSp>
          <p:nvGrpSpPr>
            <p:cNvPr id="176" name="组 81">
              <a:extLst>
                <a:ext uri="{FF2B5EF4-FFF2-40B4-BE49-F238E27FC236}">
                  <a16:creationId xmlns="" xmlns:a16="http://schemas.microsoft.com/office/drawing/2014/main" id="{F49D2E63-542C-5C4E-BCB5-CA4767C66CC6}"/>
                </a:ext>
              </a:extLst>
            </p:cNvPr>
            <p:cNvGrpSpPr/>
            <p:nvPr/>
          </p:nvGrpSpPr>
          <p:grpSpPr>
            <a:xfrm>
              <a:off x="5842559" y="5136430"/>
              <a:ext cx="328651" cy="74651"/>
              <a:chOff x="3831682" y="6364249"/>
              <a:chExt cx="328651" cy="74651"/>
            </a:xfrm>
            <a:solidFill>
              <a:srgbClr val="004DD6"/>
            </a:solidFill>
          </p:grpSpPr>
          <p:sp>
            <p:nvSpPr>
              <p:cNvPr id="177" name="椭圆 176">
                <a:extLst>
                  <a:ext uri="{FF2B5EF4-FFF2-40B4-BE49-F238E27FC236}">
                    <a16:creationId xmlns="" xmlns:a16="http://schemas.microsoft.com/office/drawing/2014/main" id="{0DC82583-E47A-7147-83BD-75970645DB5B}"/>
                  </a:ext>
                </a:extLst>
              </p:cNvPr>
              <p:cNvSpPr/>
              <p:nvPr/>
            </p:nvSpPr>
            <p:spPr>
              <a:xfrm>
                <a:off x="3831682" y="6364249"/>
                <a:ext cx="74651" cy="7465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sz="1400">
                  <a:solidFill>
                    <a:schemeClr val="tx1"/>
                  </a:solidFill>
                  <a:latin typeface="微软雅黑"/>
                  <a:ea typeface="微软雅黑"/>
                  <a:cs typeface="微软雅黑"/>
                </a:endParaRPr>
              </a:p>
            </p:txBody>
          </p:sp>
          <p:sp>
            <p:nvSpPr>
              <p:cNvPr id="178" name="椭圆 177">
                <a:extLst>
                  <a:ext uri="{FF2B5EF4-FFF2-40B4-BE49-F238E27FC236}">
                    <a16:creationId xmlns="" xmlns:a16="http://schemas.microsoft.com/office/drawing/2014/main" id="{663EA720-D94B-0B48-ADB2-9F277C7C4A23}"/>
                  </a:ext>
                </a:extLst>
              </p:cNvPr>
              <p:cNvSpPr/>
              <p:nvPr/>
            </p:nvSpPr>
            <p:spPr>
              <a:xfrm>
                <a:off x="3958682" y="6364249"/>
                <a:ext cx="74651" cy="7465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sz="1400">
                  <a:solidFill>
                    <a:schemeClr val="tx1"/>
                  </a:solidFill>
                  <a:latin typeface="微软雅黑"/>
                  <a:ea typeface="微软雅黑"/>
                  <a:cs typeface="微软雅黑"/>
                </a:endParaRPr>
              </a:p>
            </p:txBody>
          </p:sp>
          <p:sp>
            <p:nvSpPr>
              <p:cNvPr id="179" name="椭圆 178">
                <a:extLst>
                  <a:ext uri="{FF2B5EF4-FFF2-40B4-BE49-F238E27FC236}">
                    <a16:creationId xmlns="" xmlns:a16="http://schemas.microsoft.com/office/drawing/2014/main" id="{C3ECF03B-C6A2-3C42-99B8-5F05921D7B43}"/>
                  </a:ext>
                </a:extLst>
              </p:cNvPr>
              <p:cNvSpPr/>
              <p:nvPr/>
            </p:nvSpPr>
            <p:spPr>
              <a:xfrm>
                <a:off x="4085682" y="6364249"/>
                <a:ext cx="74651" cy="7465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sz="1400">
                  <a:solidFill>
                    <a:srgbClr val="FFFFFF"/>
                  </a:solidFill>
                  <a:latin typeface="微软雅黑"/>
                  <a:ea typeface="微软雅黑"/>
                  <a:cs typeface="微软雅黑"/>
                </a:endParaRPr>
              </a:p>
            </p:txBody>
          </p:sp>
        </p:grpSp>
      </p:grpSp>
      <p:sp>
        <p:nvSpPr>
          <p:cNvPr id="198" name="矩形 197">
            <a:extLst>
              <a:ext uri="{FF2B5EF4-FFF2-40B4-BE49-F238E27FC236}">
                <a16:creationId xmlns="" xmlns:a16="http://schemas.microsoft.com/office/drawing/2014/main" id="{1399693E-217A-7643-A616-E7684A362B11}"/>
              </a:ext>
            </a:extLst>
          </p:cNvPr>
          <p:cNvSpPr/>
          <p:nvPr/>
        </p:nvSpPr>
        <p:spPr>
          <a:xfrm>
            <a:off x="3414713" y="3565525"/>
            <a:ext cx="8636000" cy="3051175"/>
          </a:xfrm>
          <a:prstGeom prst="rect">
            <a:avLst/>
          </a:prstGeom>
          <a:noFill/>
          <a:ln w="28575" cmpd="sng">
            <a:solidFill>
              <a:srgbClr val="40947E"/>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kumimoji="1" lang="zh-CN" altLang="en-US" sz="1000">
              <a:solidFill>
                <a:srgbClr val="C00000"/>
              </a:solidFill>
              <a:latin typeface="微软雅黑"/>
              <a:ea typeface="微软雅黑"/>
              <a:cs typeface="微软雅黑"/>
            </a:endParaRPr>
          </a:p>
        </p:txBody>
      </p:sp>
      <p:grpSp>
        <p:nvGrpSpPr>
          <p:cNvPr id="278533" name="组合 259">
            <a:extLst>
              <a:ext uri="{FF2B5EF4-FFF2-40B4-BE49-F238E27FC236}">
                <a16:creationId xmlns="" xmlns:a16="http://schemas.microsoft.com/office/drawing/2014/main" id="{7ECFC91A-BC8C-7149-8972-BF7072095C0A}"/>
              </a:ext>
            </a:extLst>
          </p:cNvPr>
          <p:cNvGrpSpPr>
            <a:grpSpLocks/>
          </p:cNvGrpSpPr>
          <p:nvPr/>
        </p:nvGrpSpPr>
        <p:grpSpPr bwMode="auto">
          <a:xfrm>
            <a:off x="5729288" y="939800"/>
            <a:ext cx="3608387" cy="2428875"/>
            <a:chOff x="3302496" y="1079910"/>
            <a:chExt cx="6465948" cy="4797362"/>
          </a:xfrm>
        </p:grpSpPr>
        <p:pic>
          <p:nvPicPr>
            <p:cNvPr id="278540" name="图片 199">
              <a:extLst>
                <a:ext uri="{FF2B5EF4-FFF2-40B4-BE49-F238E27FC236}">
                  <a16:creationId xmlns="" xmlns:a16="http://schemas.microsoft.com/office/drawing/2014/main" id="{F63A8DF7-BAB0-A740-A553-2ED53A1B5935}"/>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5678691" y="2247333"/>
              <a:ext cx="777349" cy="829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8541" name="图片 200">
              <a:extLst>
                <a:ext uri="{FF2B5EF4-FFF2-40B4-BE49-F238E27FC236}">
                  <a16:creationId xmlns="" xmlns:a16="http://schemas.microsoft.com/office/drawing/2014/main" id="{25BDAC99-E553-C543-B585-C3C82642AE81}"/>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5667124" y="3574808"/>
              <a:ext cx="847509" cy="823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2" name="图片 201">
              <a:extLst>
                <a:ext uri="{FF2B5EF4-FFF2-40B4-BE49-F238E27FC236}">
                  <a16:creationId xmlns="" xmlns:a16="http://schemas.microsoft.com/office/drawing/2014/main" id="{4F1549C6-10B3-484C-B96B-40D531C0AD65}"/>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674044" y="2274078"/>
              <a:ext cx="823960" cy="804059"/>
            </a:xfrm>
            <a:prstGeom prst="roundRect">
              <a:avLst>
                <a:gd name="adj" fmla="val 21536"/>
              </a:avLst>
            </a:prstGeom>
          </p:spPr>
        </p:pic>
        <p:pic>
          <p:nvPicPr>
            <p:cNvPr id="278543" name="图片 202">
              <a:extLst>
                <a:ext uri="{FF2B5EF4-FFF2-40B4-BE49-F238E27FC236}">
                  <a16:creationId xmlns="" xmlns:a16="http://schemas.microsoft.com/office/drawing/2014/main" id="{756B6847-0771-184A-A855-7744FDE20B99}"/>
                </a:ext>
              </a:extLst>
            </p:cNvPr>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6744072" y="4941168"/>
              <a:ext cx="802685" cy="756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8544" name="图片 203">
              <a:extLst>
                <a:ext uri="{FF2B5EF4-FFF2-40B4-BE49-F238E27FC236}">
                  <a16:creationId xmlns="" xmlns:a16="http://schemas.microsoft.com/office/drawing/2014/main" id="{F4F804AD-D0CD-604B-82A8-5D300F81E286}"/>
                </a:ext>
              </a:extLst>
            </p:cNvPr>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3641315" y="2306929"/>
              <a:ext cx="798500" cy="762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8545" name="图片 204">
              <a:extLst>
                <a:ext uri="{FF2B5EF4-FFF2-40B4-BE49-F238E27FC236}">
                  <a16:creationId xmlns="" xmlns:a16="http://schemas.microsoft.com/office/drawing/2014/main" id="{B5B70907-78EA-884D-8E54-D34067E0A220}"/>
                </a:ext>
              </a:extLst>
            </p:cNvPr>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7716171" y="4869161"/>
              <a:ext cx="833406" cy="849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8546" name="图片 205">
              <a:extLst>
                <a:ext uri="{FF2B5EF4-FFF2-40B4-BE49-F238E27FC236}">
                  <a16:creationId xmlns="" xmlns:a16="http://schemas.microsoft.com/office/drawing/2014/main" id="{298C4702-06AB-9E49-BF46-4A1B30200503}"/>
                </a:ext>
              </a:extLst>
            </p:cNvPr>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3603309" y="3610822"/>
              <a:ext cx="855216" cy="828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8547" name="Picture 1" descr="C:\Users\wangyunpeng03\Documents\Baidu\Baidu Hi\浮云砂砾\My Images\FF\FF6368E4134EC0E6DC2FAB595406DC0F.jpg">
              <a:extLst>
                <a:ext uri="{FF2B5EF4-FFF2-40B4-BE49-F238E27FC236}">
                  <a16:creationId xmlns="" xmlns:a16="http://schemas.microsoft.com/office/drawing/2014/main" id="{CF7C3A3C-6FBE-AA43-9B4B-2BAF3B44301B}"/>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8634267" y="3573017"/>
              <a:ext cx="837489" cy="80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8548" name="AutoShape 2" descr="data:image/jpg;base64,/9j/4AAQSkZJRgABAQEAYABgAAD/2wBDAAMCAgMCAgMDAwMEAwMEBQgFBQQEBQoHBwYIDAoM%0aDAsKCwsNDhIQDQ4RDgsLEBYQERMUFRUVDA8XGBYUGBIUFRT/2wBDAQMEBAUEBQkFBQkUDQs%0aNFBQUFBQUFBQUFBQUFBQUFBQUFBQUFBQUFBQUFBQUFBQUFBQUFBQUFBQUFBQUFBQUFBT/wA%0aARCABAAEADASIAAhEBAxEB/8QAHwAAAQUBAQEBAQEAAAAAAAAAAAECAwQFBgcICQoL/8QAt%0aRAAAgEDAwIEAwUFBAQAAAF9AQIDAAQRBRIhMUEGE1FhByJxFDKBkaEII0KxwRVS0fAkM2Jy%0aggkKFhcYGRolJicoKSo0NTY3ODk6Q0RFRkdISUpTVFVWV1hZWmNkZWZnaGlqc3R1dnd4eXq%0aDhIWGh4iJipKTlJWWl5iZmqKjpKWmp6ipqrKztLW2t7i5usLDxMXGx8jJytLT1NXW19jZ2u%0aHi4+Tl5ufo6erx8vP09fb3+Pn6/8QAHwEAAwEBAQEBAQEBAQAAAAAAAAECAwQFBgcICQoL/%0a8QAtREAAgECBAQDBAcFBAQAAQJ3AAECAxEEBSExBhJBUQdhcRMiMoEIFEKRobHBCSMzUvAV%0aYnLRChYkNOEl8RcYGRomJygpKjU2Nzg5OkNERUZHSElKU1RVVldYWVpjZGVmZ2hpanN0dXZ%0a3eHl6goOEhYaHiImKkpOUlZaXmJmaoqOkpaanqKmqsrO0tba3uLm6wsPExcbHyMnK0tPU1d%0abX2Nna4uPk5ebn6Onq8vP09fb3+Pn6/9oADAMBAAIRAxEAPwD9S7u7Fso7uegrPN9IxJLn6%0aDiqerXY+3yKT93AxXLeKviHofglbF9bvl0+G9lMEMzoxTeF3EMQDtGO54rvpYeU7KKu38zy%0aq+NhS5nNpJdW7HafbZP75/Oj7bJ/fP515ldfHbwNbIzDxLaXRBwUs90zA+4UH9ayn/aU8FK%0aeLnUG+lhJXdDLMXUV4UZP/t1/5HkVeIcuoPlq4mCfnOP+Z7F9tk/vn86PtkjYAkIP1rx+L9%0apHwTIwBvL6PPdrCTH6A1tWXxv8DXUkQXxTp8Tv0jnkMTjt91gD1pTy3FU/joyX/br/AMiqW%0af5fiHajiIS9Jx/zNO6+NekWt5eRWiXWrWmnSNFqWoWhjaCwZeolLODx1+UHocZIxXd6Br1l%0a4k0u21DT7hLq0uIxLFNH911PQj/DtXgun+BdE0u40+z1Pw9rNxeaWxWGe2Tdb6tHvMkRmKf%0aKdrtuAfGDzyDXqvgLT18PWUNnyjzTTXDxZBETSu0hQY4wC2OPSvmYYh18RKlCPupO+9013u%0aktddLva+zR+gZjDL8PTh9VcrtpXbVpJ9VZvyeiSSfI1zxkzivjx8UI/hH4c1jxLLomqeIha%0aSRJ/Z+jxeZcSFyFyB2UZyT2FfHHxg/bA8PfFT4eG6fwz4n8M3OjXgcw39ugE29CAqtyQTyf%0au4A5z0FfbXjbVjper6rcdBbo0p57KmT/ACr4mj1q08R67DHqNzqd/rurb7jybS3a4eTnLYA%0ayTge2AK/ScnwaX+2VK3s4wSs7X953S/rrsfg2e5jKpKWXUcO606kpXSlb3ItOVtHrbRaO2r%0atoj5RvPj9cXcxYXht4xwkEDlUQegAP6nmoP+F5zf8AQTm/7/t/jX1rbfDf4c+LS9wfst1LG%0a5jd5dOiLo46q2QCCPQ1fH7P3hCYf6H/AGLn0n0tB+ozXW8hxFZ+1+vNp63tU1+6Vvu0Mo8T%0aYTDRVBZSk46WvS0++F/v17nx3/wvOY/8xKf/AL/t/jWjpP7Q32KZVvrhryzLZZHky6f7SE9%0aD7dD0NfT+pfs/29tGzReHND1KMDP+i28Rb/vkqDXFX+jeEvBj+be6TpWjyBsAy2kcbbh6Db%0anNduH4dxdGX1mnmCSjrduWnqnK1vU83F8W5fiYPCVsnk3PRJKF36OML3XkeueE/wBujQfhz%0a4C8P6XY+GvF/jNnhaYXdhAjRBGY4Ctkn5T8u0gEYr64+E3jVPH2i+HvECaffaSuqW4ufsGp%0ax+XcwZB+SRexGP5V8FeAvidHYeIheaHPcW8+mOjy/IYRtJ5Qg4OGUHgjoR7V98+D78XXiCy%0aZSWWTLKT1IK5H6V4ub5cqDeIp1VUhUTaa7r4tfX+tLv2cjziVZ08HXoOlUpyimpPWz+HSys%0a7Wv57JJ2XH/Gm8MJ8WAHkWcvf/AKY18L3us+IvDeraL4k8F+JIPCXifTTLFHeXUCzwTQyIF%0aeNkb6Ke/wB2vt34sBL3xTr1lKf3U6+S2OoDRgH+dfFXxf8Agd4p36ZNpVgmsR2TSBlj+7Mr%0aKAHxyVcY5BBHPBr3sG6MMoq0qlPnc4wtFO17W6+W/wAj5Oddz4iU411S5KlT3mk0t+jaTvt%0av1HeH547SxU33iRdQ1Wd3ur69K4NxcyMXlkIB4yxP4Yrbi16OH7msDH+4f8a8I1T4ceJjbu%0an/AAiE0VwMMjERlQwORnpke1bSaVqO1Q3wtXfjna0IGe+OK9rLc9cqXsauH9koJJJqbuttO%0aWD2t1M814cpRrfWKOLVeU23JqVONm3fXmqre+lu1ux7db+OhbY/4mqkD0X/AOvWR4+1/TvG%0aOjRI+q20GtWM8V9pt9cW6yCC4jcOhZS3zISMMp4IJryr+x9RZTt+Fw3diWiIz27Vi6L8LPF%0aEdoqyeE5GuXZnkcqgXJJPHBwO2MVz5rmkHD2VPC+1Uk07KcbL/t6C38ux05Pk6hU9tVxqoO%0aDTXM6crv0jUe3nve3c9j1Hxlq3jnX9c8TeJtR0vV/EGoLFE7aRbfZ7aGONCqKF3szNyxyx7%0a+wr7e+Ed4Zr/wAOBjlmtkJPqfJr4U+EvwP8QrqN7PqNkLGG7SOHywrLHCik7pGZgu5sMQFU%0afU4r7f8AhZKsfjLSII+I0DIo9AIyB+gryca4TymlTjS9m4RneN727a+e4oVuTiLm9uq3POn%0a7ySSe3RaK22nY83/aT+KenfDj4t3thrFvf26XcEV1b3UUQkjlUrtYDnIIKkV5Fqn7UWi2iE%0aafp19qMnYyhYF/Mkn9K+xv2lv2e7L47+Fo4lZbbW7HLWdyR0z1Un0Nfnn4r/Zj+JHhS+ktp%0afDF9ebWID2sXmKw9cjivxjF5tnmFfLhZXh0srteTTdvnY/s/hzhDw0zuip57Dkrr4lKbjCT%0av8Skopq/WPOrO9rpnZ+C/jB4w+LHi0aJYX9h4YiMEk/mJbm6ncKM7I1Y/PI3QKAO57VNcaV%0a4wu/Fmo2l18TL600aG8i023vUizLdXkiK32dIYjjchb94QxVcdc1gfC7RfiX8LZdYktvhnP%0aq51O3W2k+32soKIDkhSjA4b+IZwcDNSabY/FfSdDubC0+Hk0Fy09zNa6hHp7LLYC4wJlgUH%0aamQoAbGVGQDXxWMxXEmKm251Pvt6uysfo1LJOBsrrThlFLBwpJRUbqjNtu/NJyqQqSutFq3%0adXsr2tQOt+MtH8PaJqUnxBu0udV1aXToYJCWjWKN/Le4LN1XcR0H45rrvHPxk1j4Z6lb6Qm%0aqP4k1GIsL6LUbRLdocHC8xN1YZbByQCM4JxXIW3hX4nQ6n4Xu5Ph/fzp4etBaW1u9q4jdQz%0atvODkPl87h3UGsnxT8NPiZ4t1661a88Fass8+0bUtWwqqoVRkkk4AHJOT1NZYavxLh68Zxq%0a1FFXe7abvorO+iX4s78Vkfh9m9aMc0hg5U7TbtGlBtuVoq9OEJWUVe/MtX1sejaX+1Pplwg%0aGpaTe2UmOWtmWZT+eDXsn7M/xXsviR8WrOx0iyv3jtYJbm4ubiNUSNdpUDqTkk4/Ovl3wp+%0azH8SfFd9HbReGL6z3MA0l3EY1UeuTxX6Gfs0/s9WXwI8LyRMy3Ot321ry5A646KD6CvuMHm%0aueYl8uKlaHW6s35aP8bH5fxNwn4Z5PRdTI6XPiNORQm5Qg7/E24t6dI87u7Xslr//Z">
              <a:extLst>
                <a:ext uri="{FF2B5EF4-FFF2-40B4-BE49-F238E27FC236}">
                  <a16:creationId xmlns="" xmlns:a16="http://schemas.microsoft.com/office/drawing/2014/main" id="{1FC72F1A-9249-C64E-B52B-22E80DA793F2}"/>
                </a:ext>
              </a:extLst>
            </p:cNvPr>
            <p:cNvSpPr>
              <a:spLocks noChangeAspect="1" noChangeArrowheads="1"/>
            </p:cNvSpPr>
            <p:nvPr/>
          </p:nvSpPr>
          <p:spPr bwMode="auto">
            <a:xfrm>
              <a:off x="5619697" y="3826852"/>
              <a:ext cx="418744" cy="404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endParaRPr kumimoji="0" lang="zh-CN" altLang="en-US" sz="900">
                <a:solidFill>
                  <a:srgbClr val="FFFFFF"/>
                </a:solidFill>
                <a:latin typeface="微软雅黑" panose="020B0503020204020204" pitchFamily="34" charset="-122"/>
                <a:ea typeface="微软雅黑" panose="020B0503020204020204" pitchFamily="34" charset="-122"/>
              </a:endParaRPr>
            </a:p>
          </p:txBody>
        </p:sp>
        <p:pic>
          <p:nvPicPr>
            <p:cNvPr id="278549" name="图片 208">
              <a:extLst>
                <a:ext uri="{FF2B5EF4-FFF2-40B4-BE49-F238E27FC236}">
                  <a16:creationId xmlns="" xmlns:a16="http://schemas.microsoft.com/office/drawing/2014/main" id="{27E13DFB-B298-D545-8281-2B8B8EBBE240}"/>
                </a:ext>
              </a:extLst>
            </p:cNvPr>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6706473" y="2274646"/>
              <a:ext cx="793608" cy="761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8550" name="Picture 3" descr="C:\Users\wangyunpeng03\Documents\Baidu\Baidu Hi\浮云砂砾\My Images\A6\A68B9AE5D693067BD35AF4182ECC6A1D.jpg">
              <a:extLst>
                <a:ext uri="{FF2B5EF4-FFF2-40B4-BE49-F238E27FC236}">
                  <a16:creationId xmlns="" xmlns:a16="http://schemas.microsoft.com/office/drawing/2014/main" id="{E9A1B577-E570-4349-8418-90E903D81CD3}"/>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578070" y="3573016"/>
              <a:ext cx="1013874" cy="87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8551" name="图片 210">
              <a:extLst>
                <a:ext uri="{FF2B5EF4-FFF2-40B4-BE49-F238E27FC236}">
                  <a16:creationId xmlns="" xmlns:a16="http://schemas.microsoft.com/office/drawing/2014/main" id="{3840311F-984B-7648-96AE-76D8E7979F63}"/>
                </a:ext>
              </a:extLst>
            </p:cNvPr>
            <p:cNvPicPr>
              <a:picLocks noChangeAspect="1"/>
            </p:cNvPicPr>
            <p:nvPr/>
          </p:nvPicPr>
          <p:blipFill>
            <a:blip r:embed="rId24">
              <a:extLst>
                <a:ext uri="{28A0092B-C50C-407E-A947-70E740481C1C}">
                  <a14:useLocalDpi xmlns:a14="http://schemas.microsoft.com/office/drawing/2010/main" val="0"/>
                </a:ext>
              </a:extLst>
            </a:blip>
            <a:srcRect/>
            <a:stretch>
              <a:fillRect/>
            </a:stretch>
          </p:blipFill>
          <p:spPr bwMode="auto">
            <a:xfrm>
              <a:off x="4627006" y="2247133"/>
              <a:ext cx="892930" cy="814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8552" name="图片 211">
              <a:extLst>
                <a:ext uri="{FF2B5EF4-FFF2-40B4-BE49-F238E27FC236}">
                  <a16:creationId xmlns="" xmlns:a16="http://schemas.microsoft.com/office/drawing/2014/main" id="{8A0A1E88-5381-7A43-BD37-25716603608A}"/>
                </a:ext>
              </a:extLst>
            </p:cNvPr>
            <p:cNvPicPr>
              <a:picLocks noChangeAspect="1"/>
            </p:cNvPicPr>
            <p:nvPr/>
          </p:nvPicPr>
          <p:blipFill>
            <a:blip r:embed="rId25">
              <a:extLst>
                <a:ext uri="{28A0092B-C50C-407E-A947-70E740481C1C}">
                  <a14:useLocalDpi xmlns:a14="http://schemas.microsoft.com/office/drawing/2010/main" val="0"/>
                </a:ext>
              </a:extLst>
            </a:blip>
            <a:srcRect/>
            <a:stretch>
              <a:fillRect/>
            </a:stretch>
          </p:blipFill>
          <p:spPr bwMode="auto">
            <a:xfrm>
              <a:off x="6758134" y="3618807"/>
              <a:ext cx="778026" cy="771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3" name="五边形 212">
              <a:extLst>
                <a:ext uri="{FF2B5EF4-FFF2-40B4-BE49-F238E27FC236}">
                  <a16:creationId xmlns="" xmlns:a16="http://schemas.microsoft.com/office/drawing/2014/main" id="{F3488EA1-08CF-CC41-9705-42B81363EB01}"/>
                </a:ext>
              </a:extLst>
            </p:cNvPr>
            <p:cNvSpPr>
              <a:spLocks noChangeArrowheads="1"/>
            </p:cNvSpPr>
            <p:nvPr/>
          </p:nvSpPr>
          <p:spPr bwMode="auto">
            <a:xfrm>
              <a:off x="3501623" y="1829303"/>
              <a:ext cx="984258" cy="288469"/>
            </a:xfrm>
            <a:prstGeom prst="homePlate">
              <a:avLst>
                <a:gd name="adj" fmla="val 49995"/>
              </a:avLst>
            </a:prstGeom>
            <a:noFill/>
            <a:ln w="9525">
              <a:solidFill>
                <a:srgbClr val="5698D3"/>
              </a:solidFill>
              <a:miter lim="800000"/>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kumimoji="1" lang="zh-CN" altLang="en-US" sz="800" dirty="0">
                  <a:solidFill>
                    <a:srgbClr val="40947E"/>
                  </a:solidFill>
                  <a:latin typeface="微软雅黑"/>
                  <a:ea typeface="微软雅黑"/>
                  <a:cs typeface="微软雅黑"/>
                </a:rPr>
                <a:t>资讯类</a:t>
              </a:r>
            </a:p>
          </p:txBody>
        </p:sp>
        <p:sp>
          <p:nvSpPr>
            <p:cNvPr id="214" name="五边形 213">
              <a:extLst>
                <a:ext uri="{FF2B5EF4-FFF2-40B4-BE49-F238E27FC236}">
                  <a16:creationId xmlns="" xmlns:a16="http://schemas.microsoft.com/office/drawing/2014/main" id="{0C0C416F-674B-C04C-B427-726169B354AE}"/>
                </a:ext>
              </a:extLst>
            </p:cNvPr>
            <p:cNvSpPr>
              <a:spLocks noChangeArrowheads="1"/>
            </p:cNvSpPr>
            <p:nvPr/>
          </p:nvSpPr>
          <p:spPr bwMode="auto">
            <a:xfrm>
              <a:off x="3501623" y="3186987"/>
              <a:ext cx="984258" cy="285334"/>
            </a:xfrm>
            <a:prstGeom prst="homePlate">
              <a:avLst>
                <a:gd name="adj" fmla="val 50002"/>
              </a:avLst>
            </a:prstGeom>
            <a:noFill/>
            <a:ln w="9525">
              <a:solidFill>
                <a:srgbClr val="5698D3"/>
              </a:solidFill>
              <a:miter lim="800000"/>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kumimoji="1" lang="zh-CN" altLang="en-US" sz="800" dirty="0">
                  <a:solidFill>
                    <a:srgbClr val="40947E"/>
                  </a:solidFill>
                  <a:latin typeface="微软雅黑"/>
                  <a:ea typeface="微软雅黑"/>
                  <a:cs typeface="微软雅黑"/>
                </a:rPr>
                <a:t>影视类</a:t>
              </a:r>
            </a:p>
          </p:txBody>
        </p:sp>
        <p:sp>
          <p:nvSpPr>
            <p:cNvPr id="215" name="五边形 214">
              <a:extLst>
                <a:ext uri="{FF2B5EF4-FFF2-40B4-BE49-F238E27FC236}">
                  <a16:creationId xmlns="" xmlns:a16="http://schemas.microsoft.com/office/drawing/2014/main" id="{8AE2796C-8C75-984D-8FA1-8FC8D576351A}"/>
                </a:ext>
              </a:extLst>
            </p:cNvPr>
            <p:cNvSpPr>
              <a:spLocks noChangeArrowheads="1"/>
            </p:cNvSpPr>
            <p:nvPr/>
          </p:nvSpPr>
          <p:spPr bwMode="auto">
            <a:xfrm>
              <a:off x="6551116" y="3133684"/>
              <a:ext cx="981412" cy="285332"/>
            </a:xfrm>
            <a:prstGeom prst="homePlate">
              <a:avLst>
                <a:gd name="adj" fmla="val 50001"/>
              </a:avLst>
            </a:prstGeom>
            <a:noFill/>
            <a:ln w="9525">
              <a:solidFill>
                <a:srgbClr val="5698D3"/>
              </a:solidFill>
              <a:miter lim="800000"/>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kumimoji="1" lang="zh-CN" altLang="en-US" sz="800" dirty="0">
                  <a:solidFill>
                    <a:srgbClr val="40947E"/>
                  </a:solidFill>
                  <a:latin typeface="微软雅黑"/>
                  <a:ea typeface="微软雅黑"/>
                  <a:cs typeface="微软雅黑"/>
                </a:rPr>
                <a:t>教育类</a:t>
              </a:r>
            </a:p>
          </p:txBody>
        </p:sp>
        <p:sp>
          <p:nvSpPr>
            <p:cNvPr id="216" name="五边形 215">
              <a:extLst>
                <a:ext uri="{FF2B5EF4-FFF2-40B4-BE49-F238E27FC236}">
                  <a16:creationId xmlns="" xmlns:a16="http://schemas.microsoft.com/office/drawing/2014/main" id="{920B5C1A-4676-CB48-A8CB-14FF9A4284E6}"/>
                </a:ext>
              </a:extLst>
            </p:cNvPr>
            <p:cNvSpPr>
              <a:spLocks noChangeArrowheads="1"/>
            </p:cNvSpPr>
            <p:nvPr/>
          </p:nvSpPr>
          <p:spPr bwMode="auto">
            <a:xfrm>
              <a:off x="3501623" y="4538401"/>
              <a:ext cx="984258" cy="288469"/>
            </a:xfrm>
            <a:prstGeom prst="homePlate">
              <a:avLst>
                <a:gd name="adj" fmla="val 49995"/>
              </a:avLst>
            </a:prstGeom>
            <a:noFill/>
            <a:ln w="9525">
              <a:solidFill>
                <a:srgbClr val="5698D3"/>
              </a:solidFill>
              <a:miter lim="800000"/>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kumimoji="1" lang="zh-CN" altLang="en-US" sz="800" dirty="0">
                  <a:solidFill>
                    <a:srgbClr val="40947E"/>
                  </a:solidFill>
                  <a:latin typeface="微软雅黑"/>
                  <a:ea typeface="微软雅黑"/>
                  <a:cs typeface="微软雅黑"/>
                </a:rPr>
                <a:t>阅读类</a:t>
              </a:r>
            </a:p>
          </p:txBody>
        </p:sp>
        <p:sp>
          <p:nvSpPr>
            <p:cNvPr id="217" name="五边形 216">
              <a:extLst>
                <a:ext uri="{FF2B5EF4-FFF2-40B4-BE49-F238E27FC236}">
                  <a16:creationId xmlns="" xmlns:a16="http://schemas.microsoft.com/office/drawing/2014/main" id="{486C8A81-64CB-EB42-82D5-44945312FE4E}"/>
                </a:ext>
              </a:extLst>
            </p:cNvPr>
            <p:cNvSpPr>
              <a:spLocks noChangeArrowheads="1"/>
            </p:cNvSpPr>
            <p:nvPr/>
          </p:nvSpPr>
          <p:spPr bwMode="auto">
            <a:xfrm>
              <a:off x="6568184" y="1810490"/>
              <a:ext cx="981412" cy="288469"/>
            </a:xfrm>
            <a:prstGeom prst="homePlate">
              <a:avLst>
                <a:gd name="adj" fmla="val 49993"/>
              </a:avLst>
            </a:prstGeom>
            <a:noFill/>
            <a:ln w="9525">
              <a:solidFill>
                <a:srgbClr val="5698D3"/>
              </a:solidFill>
              <a:miter lim="800000"/>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kumimoji="1" lang="zh-CN" altLang="en-US" sz="800" dirty="0">
                  <a:solidFill>
                    <a:srgbClr val="40947E"/>
                  </a:solidFill>
                  <a:latin typeface="微软雅黑"/>
                  <a:ea typeface="微软雅黑"/>
                  <a:cs typeface="微软雅黑"/>
                </a:rPr>
                <a:t>工具类</a:t>
              </a:r>
            </a:p>
          </p:txBody>
        </p:sp>
        <p:sp>
          <p:nvSpPr>
            <p:cNvPr id="218" name="五边形 217">
              <a:extLst>
                <a:ext uri="{FF2B5EF4-FFF2-40B4-BE49-F238E27FC236}">
                  <a16:creationId xmlns="" xmlns:a16="http://schemas.microsoft.com/office/drawing/2014/main" id="{2A91621F-5E2C-9849-B50C-42C4465BDFAC}"/>
                </a:ext>
              </a:extLst>
            </p:cNvPr>
            <p:cNvSpPr>
              <a:spLocks noChangeArrowheads="1"/>
            </p:cNvSpPr>
            <p:nvPr/>
          </p:nvSpPr>
          <p:spPr bwMode="auto">
            <a:xfrm>
              <a:off x="6568184" y="4538401"/>
              <a:ext cx="981412" cy="288469"/>
            </a:xfrm>
            <a:prstGeom prst="homePlate">
              <a:avLst>
                <a:gd name="adj" fmla="val 49993"/>
              </a:avLst>
            </a:prstGeom>
            <a:noFill/>
            <a:ln w="9525">
              <a:solidFill>
                <a:srgbClr val="5698D3"/>
              </a:solidFill>
              <a:miter lim="800000"/>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kumimoji="1" lang="zh-CN" altLang="en-US" sz="800" dirty="0">
                  <a:solidFill>
                    <a:srgbClr val="40947E"/>
                  </a:solidFill>
                  <a:latin typeface="微软雅黑"/>
                  <a:ea typeface="微软雅黑"/>
                  <a:cs typeface="微软雅黑"/>
                </a:rPr>
                <a:t>生活类</a:t>
              </a:r>
            </a:p>
          </p:txBody>
        </p:sp>
        <p:sp>
          <p:nvSpPr>
            <p:cNvPr id="219" name="矩形 218">
              <a:extLst>
                <a:ext uri="{FF2B5EF4-FFF2-40B4-BE49-F238E27FC236}">
                  <a16:creationId xmlns="" xmlns:a16="http://schemas.microsoft.com/office/drawing/2014/main" id="{81BECFE4-6887-5347-84EE-DD6E155A5662}"/>
                </a:ext>
              </a:extLst>
            </p:cNvPr>
            <p:cNvSpPr/>
            <p:nvPr/>
          </p:nvSpPr>
          <p:spPr>
            <a:xfrm>
              <a:off x="3302496" y="1340160"/>
              <a:ext cx="6465948" cy="4537112"/>
            </a:xfrm>
            <a:prstGeom prst="rect">
              <a:avLst/>
            </a:prstGeom>
            <a:noFill/>
            <a:ln w="28575" cmpd="sng">
              <a:solidFill>
                <a:srgbClr val="40947E"/>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kumimoji="1" lang="zh-CN" altLang="en-US" sz="900">
                <a:solidFill>
                  <a:srgbClr val="FFFFFF"/>
                </a:solidFill>
                <a:latin typeface="微软雅黑"/>
                <a:ea typeface="微软雅黑"/>
                <a:cs typeface="微软雅黑"/>
              </a:endParaRPr>
            </a:p>
          </p:txBody>
        </p:sp>
        <p:sp>
          <p:nvSpPr>
            <p:cNvPr id="278560" name="矩形 219">
              <a:extLst>
                <a:ext uri="{FF2B5EF4-FFF2-40B4-BE49-F238E27FC236}">
                  <a16:creationId xmlns="" xmlns:a16="http://schemas.microsoft.com/office/drawing/2014/main" id="{2324B951-FD6C-4949-ABE1-8346E0C877B4}"/>
                </a:ext>
              </a:extLst>
            </p:cNvPr>
            <p:cNvSpPr>
              <a:spLocks noChangeArrowheads="1"/>
            </p:cNvSpPr>
            <p:nvPr/>
          </p:nvSpPr>
          <p:spPr bwMode="auto">
            <a:xfrm>
              <a:off x="5016787" y="1079910"/>
              <a:ext cx="2928495" cy="547073"/>
            </a:xfrm>
            <a:prstGeom prst="rect">
              <a:avLst/>
            </a:prstGeom>
            <a:solidFill>
              <a:srgbClr val="40957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lang="zh-CN" altLang="en-US" sz="1200" b="1">
                  <a:solidFill>
                    <a:srgbClr val="FFFFFF"/>
                  </a:solidFill>
                  <a:latin typeface="微软雅黑" panose="020B0503020204020204" pitchFamily="34" charset="-122"/>
                  <a:ea typeface="微软雅黑" panose="020B0503020204020204" pitchFamily="34" charset="-122"/>
                </a:rPr>
                <a:t>联盟媒体示例</a:t>
              </a:r>
              <a:endParaRPr kumimoji="0" lang="zh-CN" altLang="en-US" sz="1200" b="1">
                <a:solidFill>
                  <a:srgbClr val="FFFFFF"/>
                </a:solidFill>
                <a:latin typeface="微软雅黑" panose="020B0503020204020204" pitchFamily="34" charset="-122"/>
                <a:ea typeface="微软雅黑" panose="020B0503020204020204" pitchFamily="34" charset="-122"/>
              </a:endParaRPr>
            </a:p>
          </p:txBody>
        </p:sp>
        <p:pic>
          <p:nvPicPr>
            <p:cNvPr id="278561" name="图片 220">
              <a:extLst>
                <a:ext uri="{FF2B5EF4-FFF2-40B4-BE49-F238E27FC236}">
                  <a16:creationId xmlns="" xmlns:a16="http://schemas.microsoft.com/office/drawing/2014/main" id="{AB5589E4-9F6E-3E42-871E-81B39A8F6A56}"/>
                </a:ext>
              </a:extLst>
            </p:cNvPr>
            <p:cNvPicPr>
              <a:picLocks noChangeAspect="1"/>
            </p:cNvPicPr>
            <p:nvPr/>
          </p:nvPicPr>
          <p:blipFill>
            <a:blip r:embed="rId26">
              <a:extLst>
                <a:ext uri="{28A0092B-C50C-407E-A947-70E740481C1C}">
                  <a14:useLocalDpi xmlns:a14="http://schemas.microsoft.com/office/drawing/2010/main" val="0"/>
                </a:ext>
              </a:extLst>
            </a:blip>
            <a:srcRect/>
            <a:stretch>
              <a:fillRect/>
            </a:stretch>
          </p:blipFill>
          <p:spPr bwMode="auto">
            <a:xfrm>
              <a:off x="7662170" y="2259426"/>
              <a:ext cx="792088" cy="7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8562" name="图片 221">
              <a:extLst>
                <a:ext uri="{FF2B5EF4-FFF2-40B4-BE49-F238E27FC236}">
                  <a16:creationId xmlns="" xmlns:a16="http://schemas.microsoft.com/office/drawing/2014/main" id="{A59F93DF-423F-B34D-B464-FC2E787F247F}"/>
                </a:ext>
              </a:extLst>
            </p:cNvPr>
            <p:cNvPicPr>
              <a:picLocks noChangeAspect="1"/>
            </p:cNvPicPr>
            <p:nvPr/>
          </p:nvPicPr>
          <p:blipFill>
            <a:blip r:embed="rId27">
              <a:extLst>
                <a:ext uri="{28A0092B-C50C-407E-A947-70E740481C1C}">
                  <a14:useLocalDpi xmlns:a14="http://schemas.microsoft.com/office/drawing/2010/main" val="0"/>
                </a:ext>
              </a:extLst>
            </a:blip>
            <a:srcRect/>
            <a:stretch>
              <a:fillRect/>
            </a:stretch>
          </p:blipFill>
          <p:spPr bwMode="auto">
            <a:xfrm>
              <a:off x="7698164" y="3597795"/>
              <a:ext cx="792088" cy="7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8563" name="图片 222">
              <a:extLst>
                <a:ext uri="{FF2B5EF4-FFF2-40B4-BE49-F238E27FC236}">
                  <a16:creationId xmlns="" xmlns:a16="http://schemas.microsoft.com/office/drawing/2014/main" id="{EEADA237-F03C-1043-BA93-C14423E00AB0}"/>
                </a:ext>
              </a:extLst>
            </p:cNvPr>
            <p:cNvPicPr>
              <a:picLocks noChangeAspect="1"/>
            </p:cNvPicPr>
            <p:nvPr/>
          </p:nvPicPr>
          <p:blipFill>
            <a:blip r:embed="rId28">
              <a:extLst>
                <a:ext uri="{28A0092B-C50C-407E-A947-70E740481C1C}">
                  <a14:useLocalDpi xmlns:a14="http://schemas.microsoft.com/office/drawing/2010/main" val="0"/>
                </a:ext>
              </a:extLst>
            </a:blip>
            <a:srcRect/>
            <a:stretch>
              <a:fillRect/>
            </a:stretch>
          </p:blipFill>
          <p:spPr bwMode="auto">
            <a:xfrm>
              <a:off x="4655840" y="4941168"/>
              <a:ext cx="770384" cy="770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8564" name="图片 223">
              <a:extLst>
                <a:ext uri="{FF2B5EF4-FFF2-40B4-BE49-F238E27FC236}">
                  <a16:creationId xmlns="" xmlns:a16="http://schemas.microsoft.com/office/drawing/2014/main" id="{94C88380-DE94-B347-B5DD-3489398CA7EF}"/>
                </a:ext>
              </a:extLst>
            </p:cNvPr>
            <p:cNvPicPr>
              <a:picLocks noChangeAspect="1"/>
            </p:cNvPicPr>
            <p:nvPr/>
          </p:nvPicPr>
          <p:blipFill>
            <a:blip r:embed="rId29">
              <a:extLst>
                <a:ext uri="{28A0092B-C50C-407E-A947-70E740481C1C}">
                  <a14:useLocalDpi xmlns:a14="http://schemas.microsoft.com/office/drawing/2010/main" val="0"/>
                </a:ext>
              </a:extLst>
            </a:blip>
            <a:srcRect/>
            <a:stretch>
              <a:fillRect/>
            </a:stretch>
          </p:blipFill>
          <p:spPr bwMode="auto">
            <a:xfrm>
              <a:off x="3647728" y="4941168"/>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8565" name="图片 224">
              <a:extLst>
                <a:ext uri="{FF2B5EF4-FFF2-40B4-BE49-F238E27FC236}">
                  <a16:creationId xmlns="" xmlns:a16="http://schemas.microsoft.com/office/drawing/2014/main" id="{ED0EB4FC-9751-7E4A-99D0-DA3B07FE471D}"/>
                </a:ext>
              </a:extLst>
            </p:cNvPr>
            <p:cNvPicPr>
              <a:picLocks noChangeAspect="1"/>
            </p:cNvPicPr>
            <p:nvPr/>
          </p:nvPicPr>
          <p:blipFill>
            <a:blip r:embed="rId30">
              <a:extLst>
                <a:ext uri="{28A0092B-C50C-407E-A947-70E740481C1C}">
                  <a14:useLocalDpi xmlns:a14="http://schemas.microsoft.com/office/drawing/2010/main" val="0"/>
                </a:ext>
              </a:extLst>
            </a:blip>
            <a:srcRect/>
            <a:stretch>
              <a:fillRect/>
            </a:stretch>
          </p:blipFill>
          <p:spPr bwMode="auto">
            <a:xfrm>
              <a:off x="5735960" y="4941168"/>
              <a:ext cx="770384" cy="770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8566" name="图片 225">
              <a:extLst>
                <a:ext uri="{FF2B5EF4-FFF2-40B4-BE49-F238E27FC236}">
                  <a16:creationId xmlns="" xmlns:a16="http://schemas.microsoft.com/office/drawing/2014/main" id="{24907275-0CDC-5740-AF1C-9AE6B9BE4A0B}"/>
                </a:ext>
              </a:extLst>
            </p:cNvPr>
            <p:cNvPicPr>
              <a:picLocks noChangeAspect="1"/>
            </p:cNvPicPr>
            <p:nvPr/>
          </p:nvPicPr>
          <p:blipFill>
            <a:blip r:embed="rId31">
              <a:extLst>
                <a:ext uri="{28A0092B-C50C-407E-A947-70E740481C1C}">
                  <a14:useLocalDpi xmlns:a14="http://schemas.microsoft.com/office/drawing/2010/main" val="0"/>
                </a:ext>
              </a:extLst>
            </a:blip>
            <a:srcRect/>
            <a:stretch>
              <a:fillRect/>
            </a:stretch>
          </p:blipFill>
          <p:spPr bwMode="auto">
            <a:xfrm>
              <a:off x="8677675" y="4941168"/>
              <a:ext cx="748680" cy="74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7" name="矩形 226">
            <a:extLst>
              <a:ext uri="{FF2B5EF4-FFF2-40B4-BE49-F238E27FC236}">
                <a16:creationId xmlns="" xmlns:a16="http://schemas.microsoft.com/office/drawing/2014/main" id="{C2192CC6-4797-F644-9F34-094EF17B4A34}"/>
              </a:ext>
            </a:extLst>
          </p:cNvPr>
          <p:cNvSpPr/>
          <p:nvPr/>
        </p:nvSpPr>
        <p:spPr>
          <a:xfrm>
            <a:off x="9525000" y="1047750"/>
            <a:ext cx="2541588" cy="2297113"/>
          </a:xfrm>
          <a:prstGeom prst="rect">
            <a:avLst/>
          </a:prstGeom>
          <a:noFill/>
          <a:ln w="28575" cmpd="sng">
            <a:solidFill>
              <a:srgbClr val="40947E"/>
            </a:solidFill>
            <a:prstDash val="solid"/>
          </a:ln>
          <a:effectLst/>
        </p:spPr>
        <p:style>
          <a:lnRef idx="1">
            <a:schemeClr val="accent1"/>
          </a:lnRef>
          <a:fillRef idx="3">
            <a:schemeClr val="accent1"/>
          </a:fillRef>
          <a:effectRef idx="2">
            <a:schemeClr val="accent1"/>
          </a:effectRef>
          <a:fontRef idx="minor">
            <a:schemeClr val="lt1"/>
          </a:fontRef>
        </p:style>
        <p:txBody>
          <a:bodyPr/>
          <a:lstStyle/>
          <a:p>
            <a:pPr marL="171450" indent="-171450">
              <a:buFont typeface="Wingdings" pitchFamily="2" charset="2"/>
              <a:buChar char="Ø"/>
              <a:defRPr/>
            </a:pPr>
            <a:endParaRPr kumimoji="1" lang="en-US" altLang="zh-CN" sz="1600" dirty="0">
              <a:solidFill>
                <a:srgbClr val="FFFFFF"/>
              </a:solidFill>
              <a:latin typeface="微软雅黑"/>
              <a:ea typeface="微软雅黑"/>
              <a:cs typeface="微软雅黑"/>
            </a:endParaRPr>
          </a:p>
          <a:p>
            <a:pPr marL="171450" indent="-171450">
              <a:buFont typeface="Wingdings" pitchFamily="2" charset="2"/>
              <a:buChar char="Ø"/>
              <a:defRPr/>
            </a:pPr>
            <a:endParaRPr kumimoji="1" lang="en-US" altLang="zh-CN" dirty="0">
              <a:solidFill>
                <a:srgbClr val="FFFFFF"/>
              </a:solidFill>
              <a:latin typeface="微软雅黑"/>
              <a:ea typeface="微软雅黑"/>
              <a:cs typeface="微软雅黑"/>
            </a:endParaRPr>
          </a:p>
          <a:p>
            <a:pPr algn="ctr">
              <a:defRPr/>
            </a:pPr>
            <a:r>
              <a:rPr kumimoji="1" lang="en-US" altLang="zh-CN" sz="3200" dirty="0">
                <a:solidFill>
                  <a:srgbClr val="40957F"/>
                </a:solidFill>
                <a:latin typeface="微软雅黑"/>
                <a:ea typeface="微软雅黑"/>
                <a:cs typeface="微软雅黑"/>
              </a:rPr>
              <a:t>19</a:t>
            </a:r>
            <a:r>
              <a:rPr kumimoji="1" lang="zh-CN" altLang="en-US" dirty="0">
                <a:solidFill>
                  <a:srgbClr val="40957F"/>
                </a:solidFill>
                <a:latin typeface="微软雅黑"/>
                <a:ea typeface="微软雅黑"/>
                <a:cs typeface="微软雅黑"/>
              </a:rPr>
              <a:t>大类</a:t>
            </a:r>
            <a:endParaRPr kumimoji="1" lang="en-US" altLang="zh-CN" dirty="0">
              <a:solidFill>
                <a:srgbClr val="40957F"/>
              </a:solidFill>
              <a:latin typeface="微软雅黑"/>
              <a:ea typeface="微软雅黑"/>
              <a:cs typeface="微软雅黑"/>
            </a:endParaRPr>
          </a:p>
          <a:p>
            <a:pPr algn="ctr">
              <a:defRPr/>
            </a:pPr>
            <a:endParaRPr kumimoji="1" lang="en-US" altLang="zh-CN" dirty="0">
              <a:solidFill>
                <a:srgbClr val="40957F"/>
              </a:solidFill>
              <a:latin typeface="微软雅黑"/>
              <a:ea typeface="微软雅黑"/>
              <a:cs typeface="微软雅黑"/>
            </a:endParaRPr>
          </a:p>
          <a:p>
            <a:pPr algn="ctr">
              <a:defRPr/>
            </a:pPr>
            <a:r>
              <a:rPr kumimoji="1" lang="en-US" altLang="zh-CN" sz="2800" dirty="0">
                <a:solidFill>
                  <a:srgbClr val="40957F"/>
                </a:solidFill>
                <a:latin typeface="微软雅黑"/>
                <a:ea typeface="微软雅黑"/>
                <a:cs typeface="微软雅黑"/>
              </a:rPr>
              <a:t>121</a:t>
            </a:r>
            <a:r>
              <a:rPr kumimoji="1" lang="zh-CN" altLang="en-US" dirty="0">
                <a:solidFill>
                  <a:srgbClr val="40957F"/>
                </a:solidFill>
                <a:latin typeface="微软雅黑"/>
                <a:ea typeface="微软雅黑"/>
                <a:cs typeface="微软雅黑"/>
              </a:rPr>
              <a:t>小类</a:t>
            </a:r>
            <a:endParaRPr kumimoji="1" lang="en-US" altLang="zh-CN" dirty="0">
              <a:solidFill>
                <a:srgbClr val="40957F"/>
              </a:solidFill>
              <a:latin typeface="微软雅黑"/>
              <a:ea typeface="微软雅黑"/>
              <a:cs typeface="微软雅黑"/>
            </a:endParaRPr>
          </a:p>
          <a:p>
            <a:pPr>
              <a:defRPr/>
            </a:pPr>
            <a:endParaRPr kumimoji="1" lang="zh-CN" altLang="en-US" sz="1600" dirty="0">
              <a:solidFill>
                <a:srgbClr val="FFFFFF"/>
              </a:solidFill>
              <a:latin typeface="微软雅黑"/>
              <a:ea typeface="微软雅黑"/>
              <a:cs typeface="微软雅黑"/>
            </a:endParaRPr>
          </a:p>
        </p:txBody>
      </p:sp>
      <p:sp>
        <p:nvSpPr>
          <p:cNvPr id="278535" name="矩形 227">
            <a:extLst>
              <a:ext uri="{FF2B5EF4-FFF2-40B4-BE49-F238E27FC236}">
                <a16:creationId xmlns="" xmlns:a16="http://schemas.microsoft.com/office/drawing/2014/main" id="{B6ED34F0-F8A8-444C-8A20-83B2B138A06D}"/>
              </a:ext>
            </a:extLst>
          </p:cNvPr>
          <p:cNvSpPr>
            <a:spLocks noChangeArrowheads="1"/>
          </p:cNvSpPr>
          <p:nvPr/>
        </p:nvSpPr>
        <p:spPr bwMode="auto">
          <a:xfrm>
            <a:off x="10142538" y="904875"/>
            <a:ext cx="1162050" cy="276225"/>
          </a:xfrm>
          <a:prstGeom prst="rect">
            <a:avLst/>
          </a:prstGeom>
          <a:solidFill>
            <a:srgbClr val="40957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lang="zh-CN" altLang="en-US" sz="1200" b="1">
                <a:solidFill>
                  <a:srgbClr val="FFFFFF"/>
                </a:solidFill>
                <a:latin typeface="微软雅黑" panose="020B0503020204020204" pitchFamily="34" charset="-122"/>
                <a:ea typeface="微软雅黑" panose="020B0503020204020204" pitchFamily="34" charset="-122"/>
              </a:rPr>
              <a:t>媒体分类</a:t>
            </a:r>
            <a:endParaRPr kumimoji="0" lang="zh-CN" altLang="en-US" sz="1200" b="1">
              <a:solidFill>
                <a:srgbClr val="FFFFFF"/>
              </a:solidFill>
              <a:latin typeface="微软雅黑" panose="020B0503020204020204" pitchFamily="34" charset="-122"/>
              <a:ea typeface="微软雅黑" panose="020B0503020204020204" pitchFamily="34" charset="-122"/>
            </a:endParaRPr>
          </a:p>
        </p:txBody>
      </p:sp>
      <p:sp>
        <p:nvSpPr>
          <p:cNvPr id="229" name="椭圆 228">
            <a:extLst>
              <a:ext uri="{FF2B5EF4-FFF2-40B4-BE49-F238E27FC236}">
                <a16:creationId xmlns="" xmlns:a16="http://schemas.microsoft.com/office/drawing/2014/main" id="{6B49786B-28CE-9249-9300-05E4199829CF}"/>
              </a:ext>
            </a:extLst>
          </p:cNvPr>
          <p:cNvSpPr/>
          <p:nvPr/>
        </p:nvSpPr>
        <p:spPr>
          <a:xfrm>
            <a:off x="214313" y="1550988"/>
            <a:ext cx="1163637" cy="1125537"/>
          </a:xfrm>
          <a:prstGeom prst="ellipse">
            <a:avLst/>
          </a:prstGeom>
          <a:solidFill>
            <a:srgbClr val="40947E"/>
          </a:solidFill>
          <a:ln>
            <a:noFill/>
          </a:ln>
        </p:spPr>
        <p:style>
          <a:lnRef idx="2">
            <a:schemeClr val="dk1"/>
          </a:lnRef>
          <a:fillRef idx="1">
            <a:schemeClr val="lt1"/>
          </a:fillRef>
          <a:effectRef idx="0">
            <a:schemeClr val="dk1"/>
          </a:effectRef>
          <a:fontRef idx="minor">
            <a:schemeClr val="dk1"/>
          </a:fontRef>
        </p:style>
        <p:txBody>
          <a:bodyPr anchor="ctr"/>
          <a:lstStyle/>
          <a:p>
            <a:pPr algn="ctr">
              <a:defRPr/>
            </a:pPr>
            <a:r>
              <a:rPr lang="zh-CHS" altLang="en-US" sz="1600" b="1" dirty="0">
                <a:solidFill>
                  <a:schemeClr val="bg1"/>
                </a:solidFill>
                <a:latin typeface="微软雅黑" panose="020B0503020204020204" pitchFamily="34" charset="-122"/>
                <a:ea typeface="微软雅黑" panose="020B0503020204020204" pitchFamily="34" charset="-122"/>
              </a:rPr>
              <a:t>流量</a:t>
            </a:r>
            <a:endParaRPr lang="en-US" altLang="zh-CHS" sz="1600" b="1" dirty="0">
              <a:solidFill>
                <a:schemeClr val="bg1"/>
              </a:solidFill>
              <a:latin typeface="微软雅黑" panose="020B0503020204020204" pitchFamily="34" charset="-122"/>
              <a:ea typeface="微软雅黑" panose="020B0503020204020204" pitchFamily="34" charset="-122"/>
            </a:endParaRPr>
          </a:p>
          <a:p>
            <a:pPr algn="ctr">
              <a:defRPr/>
            </a:pPr>
            <a:r>
              <a:rPr lang="zh-CHS" altLang="en-US" sz="1600" b="1" dirty="0">
                <a:solidFill>
                  <a:schemeClr val="bg1"/>
                </a:solidFill>
                <a:latin typeface="微软雅黑" panose="020B0503020204020204" pitchFamily="34" charset="-122"/>
                <a:ea typeface="微软雅黑" panose="020B0503020204020204" pitchFamily="34" charset="-122"/>
              </a:rPr>
              <a:t>丰富</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30" name="椭圆 229">
            <a:extLst>
              <a:ext uri="{FF2B5EF4-FFF2-40B4-BE49-F238E27FC236}">
                <a16:creationId xmlns="" xmlns:a16="http://schemas.microsoft.com/office/drawing/2014/main" id="{2F01D381-1491-E840-9F7E-D34460D402BE}"/>
              </a:ext>
            </a:extLst>
          </p:cNvPr>
          <p:cNvSpPr/>
          <p:nvPr/>
        </p:nvSpPr>
        <p:spPr>
          <a:xfrm>
            <a:off x="173038" y="4219575"/>
            <a:ext cx="1174750" cy="1116013"/>
          </a:xfrm>
          <a:prstGeom prst="ellipse">
            <a:avLst/>
          </a:prstGeom>
          <a:solidFill>
            <a:srgbClr val="40947E"/>
          </a:solidFill>
          <a:ln>
            <a:noFill/>
          </a:ln>
        </p:spPr>
        <p:style>
          <a:lnRef idx="2">
            <a:schemeClr val="dk1"/>
          </a:lnRef>
          <a:fillRef idx="1">
            <a:schemeClr val="lt1"/>
          </a:fillRef>
          <a:effectRef idx="0">
            <a:schemeClr val="dk1"/>
          </a:effectRef>
          <a:fontRef idx="minor">
            <a:schemeClr val="dk1"/>
          </a:fontRef>
        </p:style>
        <p:txBody>
          <a:bodyPr anchor="ctr"/>
          <a:lstStyle/>
          <a:p>
            <a:pPr algn="ctr">
              <a:defRPr/>
            </a:pPr>
            <a:r>
              <a:rPr lang="zh-CHS" altLang="en-US" sz="1600" b="1" dirty="0">
                <a:solidFill>
                  <a:schemeClr val="bg1"/>
                </a:solidFill>
                <a:latin typeface="微软雅黑" panose="020B0503020204020204" pitchFamily="34" charset="-122"/>
                <a:ea typeface="微软雅黑" panose="020B0503020204020204" pitchFamily="34" charset="-122"/>
              </a:rPr>
              <a:t>流量</a:t>
            </a:r>
            <a:endParaRPr lang="en-US" altLang="zh-CHS" sz="1600" b="1" dirty="0">
              <a:solidFill>
                <a:schemeClr val="bg1"/>
              </a:solidFill>
              <a:latin typeface="微软雅黑" panose="020B0503020204020204" pitchFamily="34" charset="-122"/>
              <a:ea typeface="微软雅黑" panose="020B0503020204020204" pitchFamily="34" charset="-122"/>
            </a:endParaRPr>
          </a:p>
          <a:p>
            <a:pPr algn="ctr">
              <a:defRPr/>
            </a:pPr>
            <a:r>
              <a:rPr lang="zh-CN" altLang="en-US" sz="1600" b="1" dirty="0">
                <a:solidFill>
                  <a:schemeClr val="bg1"/>
                </a:solidFill>
                <a:latin typeface="微软雅黑" panose="020B0503020204020204" pitchFamily="34" charset="-122"/>
                <a:ea typeface="微软雅黑" panose="020B0503020204020204" pitchFamily="34" charset="-122"/>
              </a:rPr>
              <a:t>优质</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
        <p:nvSpPr>
          <p:cNvPr id="231" name="圆角矩形 230">
            <a:extLst>
              <a:ext uri="{FF2B5EF4-FFF2-40B4-BE49-F238E27FC236}">
                <a16:creationId xmlns="" xmlns:a16="http://schemas.microsoft.com/office/drawing/2014/main" id="{C68C79B5-4AAC-A146-9F59-EFF3F7188A25}"/>
              </a:ext>
            </a:extLst>
          </p:cNvPr>
          <p:cNvSpPr/>
          <p:nvPr/>
        </p:nvSpPr>
        <p:spPr>
          <a:xfrm>
            <a:off x="1577975" y="1214438"/>
            <a:ext cx="1492250" cy="1908175"/>
          </a:xfrm>
          <a:prstGeom prst="roundRect">
            <a:avLst>
              <a:gd name="adj" fmla="val 8524"/>
            </a:avLst>
          </a:prstGeom>
          <a:solidFill>
            <a:srgbClr val="40957F">
              <a:alpha val="30980"/>
            </a:srgbClr>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en-US" altLang="zh-CN" sz="2000" b="1">
                <a:latin typeface="微软雅黑" panose="020B0503020204020204" pitchFamily="34" charset="-122"/>
                <a:ea typeface="微软雅黑" panose="020B0503020204020204" pitchFamily="34" charset="-122"/>
              </a:rPr>
              <a:t>100</a:t>
            </a:r>
            <a:r>
              <a:rPr kumimoji="0" lang="zh-CN" altLang="en-US" sz="2000">
                <a:latin typeface="微软雅黑" panose="020B0503020204020204" pitchFamily="34" charset="-122"/>
                <a:ea typeface="微软雅黑" panose="020B0503020204020204" pitchFamily="34" charset="-122"/>
              </a:rPr>
              <a:t>亿</a:t>
            </a:r>
            <a:r>
              <a:rPr kumimoji="0" lang="en-US" altLang="zh-CN" sz="2000">
                <a:latin typeface="微软雅黑" panose="020B0503020204020204" pitchFamily="34" charset="-122"/>
                <a:ea typeface="微软雅黑" panose="020B0503020204020204" pitchFamily="34" charset="-122"/>
              </a:rPr>
              <a:t>PV</a:t>
            </a:r>
          </a:p>
          <a:p>
            <a:endParaRPr kumimoji="0" lang="en-US" altLang="zh-CN" sz="1800" b="1">
              <a:latin typeface="微软雅黑" panose="020B0503020204020204" pitchFamily="34" charset="-122"/>
              <a:ea typeface="微软雅黑" panose="020B0503020204020204" pitchFamily="34" charset="-122"/>
            </a:endParaRPr>
          </a:p>
          <a:p>
            <a:r>
              <a:rPr kumimoji="0" lang="zh-CN" altLang="en-US" sz="1800">
                <a:latin typeface="微软雅黑" panose="020B0503020204020204" pitchFamily="34" charset="-122"/>
                <a:ea typeface="微软雅黑" panose="020B0503020204020204" pitchFamily="34" charset="-122"/>
              </a:rPr>
              <a:t>上万家媒体</a:t>
            </a:r>
            <a:endParaRPr kumimoji="0" lang="en-US" altLang="zh-CN" sz="1800">
              <a:latin typeface="微软雅黑" panose="020B0503020204020204" pitchFamily="34" charset="-122"/>
              <a:ea typeface="微软雅黑" panose="020B0503020204020204" pitchFamily="34" charset="-122"/>
            </a:endParaRPr>
          </a:p>
          <a:p>
            <a:r>
              <a:rPr kumimoji="0" lang="zh-CN" altLang="en-US" sz="1800">
                <a:latin typeface="微软雅黑" panose="020B0503020204020204" pitchFamily="34" charset="-122"/>
                <a:ea typeface="微软雅黑" panose="020B0503020204020204" pitchFamily="34" charset="-122"/>
              </a:rPr>
              <a:t>各类流量场景全覆盖</a:t>
            </a:r>
            <a:endParaRPr kumimoji="0" lang="en-US" altLang="zh-CN" sz="1800">
              <a:latin typeface="微软雅黑" panose="020B0503020204020204" pitchFamily="34" charset="-122"/>
              <a:ea typeface="微软雅黑" panose="020B0503020204020204" pitchFamily="34" charset="-122"/>
            </a:endParaRPr>
          </a:p>
        </p:txBody>
      </p:sp>
      <p:sp>
        <p:nvSpPr>
          <p:cNvPr id="232" name="圆角矩形 231">
            <a:extLst>
              <a:ext uri="{FF2B5EF4-FFF2-40B4-BE49-F238E27FC236}">
                <a16:creationId xmlns="" xmlns:a16="http://schemas.microsoft.com/office/drawing/2014/main" id="{54594EE3-7595-6E4B-A29B-44539EBB089F}"/>
              </a:ext>
            </a:extLst>
          </p:cNvPr>
          <p:cNvSpPr/>
          <p:nvPr/>
        </p:nvSpPr>
        <p:spPr>
          <a:xfrm>
            <a:off x="1600200" y="3917950"/>
            <a:ext cx="1466850" cy="2224088"/>
          </a:xfrm>
          <a:prstGeom prst="roundRect">
            <a:avLst>
              <a:gd name="adj" fmla="val 8524"/>
            </a:avLst>
          </a:prstGeom>
          <a:solidFill>
            <a:srgbClr val="40957F">
              <a:alpha val="29412"/>
            </a:srgbClr>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defRPr/>
            </a:pPr>
            <a:r>
              <a:rPr lang="zh-CN" altLang="en-US" sz="2000" dirty="0">
                <a:solidFill>
                  <a:schemeClr val="tx1"/>
                </a:solidFill>
                <a:latin typeface="微软雅黑" panose="020B0503020204020204" pitchFamily="34" charset="-122"/>
                <a:ea typeface="微软雅黑" panose="020B0503020204020204" pitchFamily="34" charset="-122"/>
              </a:rPr>
              <a:t>头部媒体</a:t>
            </a:r>
            <a:endParaRPr lang="en-US" altLang="zh-CN" sz="2000" dirty="0">
              <a:solidFill>
                <a:schemeClr val="tx1"/>
              </a:solidFill>
              <a:latin typeface="微软雅黑" panose="020B0503020204020204" pitchFamily="34" charset="-122"/>
              <a:ea typeface="微软雅黑" panose="020B0503020204020204" pitchFamily="34" charset="-122"/>
            </a:endParaRPr>
          </a:p>
          <a:p>
            <a:pPr>
              <a:defRPr/>
            </a:pPr>
            <a:endParaRPr lang="en-US" altLang="zh-CN" dirty="0">
              <a:solidFill>
                <a:schemeClr val="tx1"/>
              </a:solidFill>
              <a:latin typeface="微软雅黑" panose="020B0503020204020204" pitchFamily="34" charset="-122"/>
              <a:ea typeface="微软雅黑" panose="020B0503020204020204" pitchFamily="34" charset="-122"/>
            </a:endParaRPr>
          </a:p>
          <a:p>
            <a:pPr>
              <a:defRPr/>
            </a:pPr>
            <a:r>
              <a:rPr lang="zh-CN" altLang="en-US" dirty="0">
                <a:solidFill>
                  <a:schemeClr val="tx1"/>
                </a:solidFill>
                <a:latin typeface="微软雅黑" panose="020B0503020204020204" pitchFamily="34" charset="-122"/>
                <a:ea typeface="微软雅黑" panose="020B0503020204020204" pitchFamily="34" charset="-122"/>
              </a:rPr>
              <a:t>爱奇艺、趣头条、猎豹清理大师等</a:t>
            </a:r>
            <a:endParaRPr lang="en-US" altLang="zh-CN" dirty="0">
              <a:solidFill>
                <a:schemeClr val="tx1"/>
              </a:solidFill>
              <a:latin typeface="微软雅黑" panose="020B0503020204020204" pitchFamily="34" charset="-122"/>
              <a:ea typeface="微软雅黑" panose="020B0503020204020204" pitchFamily="34" charset="-122"/>
            </a:endParaRPr>
          </a:p>
        </p:txBody>
      </p:sp>
      <p:pic>
        <p:nvPicPr>
          <p:cNvPr id="2" name="图片 1">
            <a:extLst>
              <a:ext uri="{FF2B5EF4-FFF2-40B4-BE49-F238E27FC236}">
                <a16:creationId xmlns="" xmlns:a16="http://schemas.microsoft.com/office/drawing/2014/main" id="{74A3A815-C287-D542-87EB-05186257FEEB}"/>
              </a:ext>
            </a:extLst>
          </p:cNvPr>
          <p:cNvPicPr>
            <a:picLocks noChangeAspect="1"/>
          </p:cNvPicPr>
          <p:nvPr/>
        </p:nvPicPr>
        <p:blipFill>
          <a:blip r:embed="rId32"/>
          <a:stretch>
            <a:fillRect/>
          </a:stretch>
        </p:blipFill>
        <p:spPr>
          <a:xfrm>
            <a:off x="3653452" y="1309657"/>
            <a:ext cx="464644" cy="464644"/>
          </a:xfrm>
          <a:prstGeom prst="rect">
            <a:avLst/>
          </a:prstGeom>
        </p:spPr>
      </p:pic>
      <p:pic>
        <p:nvPicPr>
          <p:cNvPr id="3" name="图片 2">
            <a:extLst>
              <a:ext uri="{FF2B5EF4-FFF2-40B4-BE49-F238E27FC236}">
                <a16:creationId xmlns="" xmlns:a16="http://schemas.microsoft.com/office/drawing/2014/main" id="{060A4A56-1735-4B4D-A150-6181712F9E2A}"/>
              </a:ext>
            </a:extLst>
          </p:cNvPr>
          <p:cNvPicPr>
            <a:picLocks noChangeAspect="1"/>
          </p:cNvPicPr>
          <p:nvPr/>
        </p:nvPicPr>
        <p:blipFill>
          <a:blip r:embed="rId32"/>
          <a:stretch>
            <a:fillRect/>
          </a:stretch>
        </p:blipFill>
        <p:spPr>
          <a:xfrm>
            <a:off x="5018433" y="4206418"/>
            <a:ext cx="407919" cy="40791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圆角 49">
            <a:extLst>
              <a:ext uri="{FF2B5EF4-FFF2-40B4-BE49-F238E27FC236}">
                <a16:creationId xmlns="" xmlns:a16="http://schemas.microsoft.com/office/drawing/2014/main" id="{3B5341C8-83CE-7F43-9209-D973261781EF}"/>
              </a:ext>
            </a:extLst>
          </p:cNvPr>
          <p:cNvSpPr/>
          <p:nvPr/>
        </p:nvSpPr>
        <p:spPr>
          <a:xfrm>
            <a:off x="3260725" y="1536700"/>
            <a:ext cx="5002213" cy="387350"/>
          </a:xfrm>
          <a:prstGeom prst="roundRect">
            <a:avLst>
              <a:gd name="adj" fmla="val 50000"/>
            </a:avLst>
          </a:prstGeom>
          <a:solidFill>
            <a:srgbClr val="40937D"/>
          </a:solidFill>
          <a:ln>
            <a:solidFill>
              <a:srgbClr val="40937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600" b="1" dirty="0">
                <a:solidFill>
                  <a:srgbClr val="FFFFFF"/>
                </a:solidFill>
                <a:latin typeface="微软雅黑"/>
                <a:ea typeface="微软雅黑"/>
                <a:cs typeface="微软雅黑"/>
              </a:rPr>
              <a:t>Feed</a:t>
            </a:r>
            <a:r>
              <a:rPr lang="zh-CN" altLang="en-US" sz="1600" b="1" dirty="0">
                <a:solidFill>
                  <a:srgbClr val="FFFFFF"/>
                </a:solidFill>
                <a:latin typeface="微软雅黑"/>
                <a:ea typeface="微软雅黑"/>
                <a:cs typeface="微软雅黑"/>
              </a:rPr>
              <a:t>样式</a:t>
            </a:r>
          </a:p>
        </p:txBody>
      </p:sp>
      <p:sp>
        <p:nvSpPr>
          <p:cNvPr id="19" name="矩形: 圆角 49">
            <a:extLst>
              <a:ext uri="{FF2B5EF4-FFF2-40B4-BE49-F238E27FC236}">
                <a16:creationId xmlns="" xmlns:a16="http://schemas.microsoft.com/office/drawing/2014/main" id="{30F0FB6F-DB0A-8F49-A29C-18300BC0FE36}"/>
              </a:ext>
            </a:extLst>
          </p:cNvPr>
          <p:cNvSpPr/>
          <p:nvPr/>
        </p:nvSpPr>
        <p:spPr>
          <a:xfrm>
            <a:off x="815975" y="1497013"/>
            <a:ext cx="1643063" cy="387350"/>
          </a:xfrm>
          <a:prstGeom prst="roundRect">
            <a:avLst>
              <a:gd name="adj" fmla="val 50000"/>
            </a:avLst>
          </a:prstGeom>
          <a:solidFill>
            <a:srgbClr val="40937D"/>
          </a:solidFill>
          <a:ln>
            <a:solidFill>
              <a:srgbClr val="40937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b="1" dirty="0">
                <a:solidFill>
                  <a:srgbClr val="FFFFFF"/>
                </a:solidFill>
                <a:latin typeface="微软雅黑"/>
                <a:ea typeface="微软雅黑"/>
                <a:cs typeface="微软雅黑"/>
              </a:rPr>
              <a:t>开屏样式</a:t>
            </a:r>
          </a:p>
        </p:txBody>
      </p:sp>
      <p:sp>
        <p:nvSpPr>
          <p:cNvPr id="20" name="矩形: 圆角 49">
            <a:extLst>
              <a:ext uri="{FF2B5EF4-FFF2-40B4-BE49-F238E27FC236}">
                <a16:creationId xmlns="" xmlns:a16="http://schemas.microsoft.com/office/drawing/2014/main" id="{5B00F502-CDEB-8145-8FA5-FF4A5B932E16}"/>
              </a:ext>
            </a:extLst>
          </p:cNvPr>
          <p:cNvSpPr/>
          <p:nvPr/>
        </p:nvSpPr>
        <p:spPr>
          <a:xfrm>
            <a:off x="9170988" y="1536700"/>
            <a:ext cx="1693862" cy="387350"/>
          </a:xfrm>
          <a:prstGeom prst="roundRect">
            <a:avLst>
              <a:gd name="adj" fmla="val 50000"/>
            </a:avLst>
          </a:prstGeom>
          <a:solidFill>
            <a:srgbClr val="40937D"/>
          </a:solidFill>
          <a:ln>
            <a:solidFill>
              <a:srgbClr val="40937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b="1" dirty="0">
                <a:solidFill>
                  <a:srgbClr val="FFFFFF"/>
                </a:solidFill>
                <a:latin typeface="微软雅黑"/>
                <a:ea typeface="微软雅黑"/>
                <a:cs typeface="微软雅黑"/>
              </a:rPr>
              <a:t>横幅样式</a:t>
            </a:r>
          </a:p>
        </p:txBody>
      </p:sp>
      <p:sp>
        <p:nvSpPr>
          <p:cNvPr id="279556" name="标题 1">
            <a:extLst>
              <a:ext uri="{FF2B5EF4-FFF2-40B4-BE49-F238E27FC236}">
                <a16:creationId xmlns="" xmlns:a16="http://schemas.microsoft.com/office/drawing/2014/main" id="{C5DE5C29-E49A-7043-9B44-EEEEDE219762}"/>
              </a:ext>
            </a:extLst>
          </p:cNvPr>
          <p:cNvSpPr txBox="1">
            <a:spLocks/>
          </p:cNvSpPr>
          <p:nvPr/>
        </p:nvSpPr>
        <p:spPr bwMode="auto">
          <a:xfrm>
            <a:off x="395288" y="614363"/>
            <a:ext cx="11207750"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lnSpc>
                <a:spcPct val="90000"/>
              </a:lnSpc>
            </a:pPr>
            <a:r>
              <a:rPr lang="zh-CN" altLang="en-US" sz="3600">
                <a:solidFill>
                  <a:srgbClr val="000000"/>
                </a:solidFill>
                <a:latin typeface="微软雅黑" panose="020B0503020204020204" pitchFamily="34" charset="-122"/>
                <a:ea typeface="微软雅黑" panose="020B0503020204020204" pitchFamily="34" charset="-122"/>
              </a:rPr>
              <a:t>充沛流量</a:t>
            </a:r>
            <a:r>
              <a:rPr lang="en-US" altLang="zh-CN" sz="3600">
                <a:solidFill>
                  <a:srgbClr val="000000"/>
                </a:solidFill>
                <a:latin typeface="微软雅黑" panose="020B0503020204020204" pitchFamily="34" charset="-122"/>
                <a:ea typeface="微软雅黑" panose="020B0503020204020204" pitchFamily="34" charset="-122"/>
              </a:rPr>
              <a:t>+</a:t>
            </a:r>
            <a:r>
              <a:rPr lang="zh-CN" altLang="en-US" sz="3600">
                <a:solidFill>
                  <a:srgbClr val="000000"/>
                </a:solidFill>
                <a:latin typeface="微软雅黑" panose="020B0503020204020204" pitchFamily="34" charset="-122"/>
                <a:ea typeface="微软雅黑" panose="020B0503020204020204" pitchFamily="34" charset="-122"/>
              </a:rPr>
              <a:t>丰富样式，广告展现无死角</a:t>
            </a:r>
          </a:p>
        </p:txBody>
      </p:sp>
      <p:pic>
        <p:nvPicPr>
          <p:cNvPr id="279557" name="图片 5">
            <a:extLst>
              <a:ext uri="{FF2B5EF4-FFF2-40B4-BE49-F238E27FC236}">
                <a16:creationId xmlns="" xmlns:a16="http://schemas.microsoft.com/office/drawing/2014/main" id="{B1D9DD61-FFC4-7D41-BFB6-B0E4CBA2EF7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18088" y="2049463"/>
            <a:ext cx="1506537" cy="298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9558" name="图片 6">
            <a:extLst>
              <a:ext uri="{FF2B5EF4-FFF2-40B4-BE49-F238E27FC236}">
                <a16:creationId xmlns="" xmlns:a16="http://schemas.microsoft.com/office/drawing/2014/main" id="{441EBD86-FBA2-9540-9994-B04BAFA72B3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05175" y="2049463"/>
            <a:ext cx="1506538" cy="298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9559" name="图片 7">
            <a:extLst>
              <a:ext uri="{FF2B5EF4-FFF2-40B4-BE49-F238E27FC236}">
                <a16:creationId xmlns="" xmlns:a16="http://schemas.microsoft.com/office/drawing/2014/main" id="{C385C49E-FE48-A24B-BD78-60D4FA3E519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4238" y="2049463"/>
            <a:ext cx="1506537" cy="298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9560" name="唯品会视频">
            <a:hlinkClick r:id="" action="ppaction://media"/>
            <a:extLst>
              <a:ext uri="{FF2B5EF4-FFF2-40B4-BE49-F238E27FC236}">
                <a16:creationId xmlns="" xmlns:a16="http://schemas.microsoft.com/office/drawing/2014/main" id="{BCA8EED8-3310-7747-9CEA-D0F4ADA7657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2025" y="2406650"/>
            <a:ext cx="1350963" cy="230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9561" name="组合 5">
            <a:extLst>
              <a:ext uri="{FF2B5EF4-FFF2-40B4-BE49-F238E27FC236}">
                <a16:creationId xmlns="" xmlns:a16="http://schemas.microsoft.com/office/drawing/2014/main" id="{A6F64D3A-A078-724F-95ED-8C82922EC094}"/>
              </a:ext>
            </a:extLst>
          </p:cNvPr>
          <p:cNvGrpSpPr>
            <a:grpSpLocks/>
          </p:cNvGrpSpPr>
          <p:nvPr/>
        </p:nvGrpSpPr>
        <p:grpSpPr bwMode="auto">
          <a:xfrm>
            <a:off x="3376613" y="2395538"/>
            <a:ext cx="1341437" cy="2311400"/>
            <a:chOff x="2072128" y="2260895"/>
            <a:chExt cx="1340514" cy="2101459"/>
          </a:xfrm>
        </p:grpSpPr>
        <p:pic>
          <p:nvPicPr>
            <p:cNvPr id="279585" name="图片 10">
              <a:extLst>
                <a:ext uri="{FF2B5EF4-FFF2-40B4-BE49-F238E27FC236}">
                  <a16:creationId xmlns="" xmlns:a16="http://schemas.microsoft.com/office/drawing/2014/main" id="{5E2208E7-8E33-6748-8D2B-3BBE7B5ADD2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84942" y="2260895"/>
              <a:ext cx="1327700" cy="210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9586" name="图片 11">
              <a:extLst>
                <a:ext uri="{FF2B5EF4-FFF2-40B4-BE49-F238E27FC236}">
                  <a16:creationId xmlns="" xmlns:a16="http://schemas.microsoft.com/office/drawing/2014/main" id="{346E8A67-1D3D-E144-AAB3-105A91B452E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72128" y="2915599"/>
              <a:ext cx="1323538" cy="669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79562" name="图片 12">
            <a:extLst>
              <a:ext uri="{FF2B5EF4-FFF2-40B4-BE49-F238E27FC236}">
                <a16:creationId xmlns="" xmlns:a16="http://schemas.microsoft.com/office/drawing/2014/main" id="{DAAF5F75-6285-9B43-802C-B39763B382B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75450" y="2051050"/>
            <a:ext cx="1504950" cy="298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9563" name="图片 13">
            <a:extLst>
              <a:ext uri="{FF2B5EF4-FFF2-40B4-BE49-F238E27FC236}">
                <a16:creationId xmlns="" xmlns:a16="http://schemas.microsoft.com/office/drawing/2014/main" id="{38176561-F69B-AB4F-A6DC-3C7FCAAFCF8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095875" y="2409825"/>
            <a:ext cx="1368425" cy="229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9564" name="矩形 14">
            <a:extLst>
              <a:ext uri="{FF2B5EF4-FFF2-40B4-BE49-F238E27FC236}">
                <a16:creationId xmlns="" xmlns:a16="http://schemas.microsoft.com/office/drawing/2014/main" id="{6F2D56BB-F202-5A4F-947A-DD7B8179D186}"/>
              </a:ext>
            </a:extLst>
          </p:cNvPr>
          <p:cNvSpPr>
            <a:spLocks noChangeArrowheads="1"/>
          </p:cNvSpPr>
          <p:nvPr/>
        </p:nvSpPr>
        <p:spPr bwMode="auto">
          <a:xfrm>
            <a:off x="877888" y="5284788"/>
            <a:ext cx="15208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kumimoji="0" lang="zh-CN" altLang="en-US" sz="1200" b="1">
                <a:solidFill>
                  <a:srgbClr val="000000"/>
                </a:solidFill>
                <a:latin typeface="微软雅黑" panose="020B0503020204020204" pitchFamily="34" charset="-122"/>
                <a:ea typeface="微软雅黑" panose="020B0503020204020204" pitchFamily="34" charset="-122"/>
              </a:rPr>
              <a:t>开屏</a:t>
            </a:r>
            <a:endParaRPr kumimoji="0" lang="en-US" altLang="zh-CN" sz="1200" b="1">
              <a:solidFill>
                <a:srgbClr val="000000"/>
              </a:solidFill>
              <a:latin typeface="微软雅黑" panose="020B0503020204020204" pitchFamily="34" charset="-122"/>
              <a:ea typeface="微软雅黑" panose="020B0503020204020204" pitchFamily="34" charset="-122"/>
            </a:endParaRPr>
          </a:p>
        </p:txBody>
      </p:sp>
      <p:sp>
        <p:nvSpPr>
          <p:cNvPr id="279565" name="矩形 15">
            <a:extLst>
              <a:ext uri="{FF2B5EF4-FFF2-40B4-BE49-F238E27FC236}">
                <a16:creationId xmlns="" xmlns:a16="http://schemas.microsoft.com/office/drawing/2014/main" id="{62220DC2-7AF3-7A46-BA13-00872B80F7DE}"/>
              </a:ext>
            </a:extLst>
          </p:cNvPr>
          <p:cNvSpPr>
            <a:spLocks noChangeArrowheads="1"/>
          </p:cNvSpPr>
          <p:nvPr/>
        </p:nvSpPr>
        <p:spPr bwMode="auto">
          <a:xfrm>
            <a:off x="3608388" y="5259388"/>
            <a:ext cx="10382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kumimoji="0" lang="zh-CN" altLang="en-US" sz="1200" b="1">
                <a:solidFill>
                  <a:srgbClr val="000000"/>
                </a:solidFill>
                <a:latin typeface="微软雅黑" panose="020B0503020204020204" pitchFamily="34" charset="-122"/>
                <a:ea typeface="微软雅黑" panose="020B0503020204020204" pitchFamily="34" charset="-122"/>
              </a:rPr>
              <a:t>大图</a:t>
            </a:r>
            <a:endParaRPr kumimoji="0" lang="en-US" altLang="zh-CN" sz="1200" b="1">
              <a:solidFill>
                <a:srgbClr val="000000"/>
              </a:solidFill>
              <a:latin typeface="微软雅黑" panose="020B0503020204020204" pitchFamily="34" charset="-122"/>
              <a:ea typeface="微软雅黑" panose="020B0503020204020204" pitchFamily="34" charset="-122"/>
            </a:endParaRPr>
          </a:p>
        </p:txBody>
      </p:sp>
      <p:sp>
        <p:nvSpPr>
          <p:cNvPr id="279566" name="文本框 16">
            <a:extLst>
              <a:ext uri="{FF2B5EF4-FFF2-40B4-BE49-F238E27FC236}">
                <a16:creationId xmlns="" xmlns:a16="http://schemas.microsoft.com/office/drawing/2014/main" id="{02667931-3FA2-8B46-8BE6-EC8DC3483315}"/>
              </a:ext>
            </a:extLst>
          </p:cNvPr>
          <p:cNvSpPr txBox="1">
            <a:spLocks noChangeArrowheads="1"/>
          </p:cNvSpPr>
          <p:nvPr/>
        </p:nvSpPr>
        <p:spPr bwMode="auto">
          <a:xfrm>
            <a:off x="4806950" y="5276850"/>
            <a:ext cx="1882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kumimoji="0" lang="zh-CN" altLang="en-US" sz="1200" b="1">
                <a:solidFill>
                  <a:srgbClr val="000000"/>
                </a:solidFill>
                <a:latin typeface="微软雅黑" panose="020B0503020204020204" pitchFamily="34" charset="-122"/>
                <a:ea typeface="微软雅黑" panose="020B0503020204020204" pitchFamily="34" charset="-122"/>
              </a:rPr>
              <a:t>三图</a:t>
            </a:r>
          </a:p>
        </p:txBody>
      </p:sp>
      <p:sp>
        <p:nvSpPr>
          <p:cNvPr id="279567" name="文本框 17">
            <a:extLst>
              <a:ext uri="{FF2B5EF4-FFF2-40B4-BE49-F238E27FC236}">
                <a16:creationId xmlns="" xmlns:a16="http://schemas.microsoft.com/office/drawing/2014/main" id="{A4FF5D94-E0C4-9F45-837B-6EB6AABE83BD}"/>
              </a:ext>
            </a:extLst>
          </p:cNvPr>
          <p:cNvSpPr txBox="1">
            <a:spLocks noChangeArrowheads="1"/>
          </p:cNvSpPr>
          <p:nvPr/>
        </p:nvSpPr>
        <p:spPr bwMode="auto">
          <a:xfrm>
            <a:off x="6986588" y="5276850"/>
            <a:ext cx="9350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kumimoji="0" lang="zh-CN" altLang="en-US" sz="1200" b="1">
                <a:solidFill>
                  <a:srgbClr val="000000"/>
                </a:solidFill>
                <a:latin typeface="微软雅黑" panose="020B0503020204020204" pitchFamily="34" charset="-122"/>
                <a:ea typeface="微软雅黑" panose="020B0503020204020204" pitchFamily="34" charset="-122"/>
              </a:rPr>
              <a:t>单图</a:t>
            </a:r>
            <a:endParaRPr kumimoji="0" lang="en-US" altLang="zh-CN" sz="1200" b="1">
              <a:solidFill>
                <a:srgbClr val="000000"/>
              </a:solidFill>
              <a:latin typeface="微软雅黑" panose="020B0503020204020204" pitchFamily="34" charset="-122"/>
              <a:ea typeface="微软雅黑" panose="020B0503020204020204" pitchFamily="34" charset="-122"/>
            </a:endParaRPr>
          </a:p>
        </p:txBody>
      </p:sp>
      <p:sp>
        <p:nvSpPr>
          <p:cNvPr id="279568" name="Content Placeholder 2">
            <a:extLst>
              <a:ext uri="{FF2B5EF4-FFF2-40B4-BE49-F238E27FC236}">
                <a16:creationId xmlns="" xmlns:a16="http://schemas.microsoft.com/office/drawing/2014/main" id="{50099E4C-87DD-D44B-8968-D5327CC6373D}"/>
              </a:ext>
            </a:extLst>
          </p:cNvPr>
          <p:cNvSpPr txBox="1">
            <a:spLocks/>
          </p:cNvSpPr>
          <p:nvPr/>
        </p:nvSpPr>
        <p:spPr bwMode="auto">
          <a:xfrm>
            <a:off x="693738" y="5735638"/>
            <a:ext cx="1887537"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kumimoji="1" sz="2400">
                <a:solidFill>
                  <a:schemeClr val="tx1"/>
                </a:solidFill>
                <a:latin typeface="Calibri" panose="020F0502020204030204" pitchFamily="34" charset="0"/>
                <a:ea typeface="宋体" panose="02010600030101010101" pitchFamily="2" charset="-122"/>
              </a:defRPr>
            </a:lvl1pPr>
            <a:lvl2pPr marL="742950" indent="-285750" defTabSz="457200">
              <a:defRPr kumimoji="1" sz="2400">
                <a:solidFill>
                  <a:schemeClr val="tx1"/>
                </a:solidFill>
                <a:latin typeface="Calibri" panose="020F0502020204030204" pitchFamily="34" charset="0"/>
                <a:ea typeface="宋体" panose="02010600030101010101" pitchFamily="2" charset="-122"/>
              </a:defRPr>
            </a:lvl2pPr>
            <a:lvl3pPr marL="1143000" indent="-228600" defTabSz="457200">
              <a:defRPr kumimoji="1" sz="2400">
                <a:solidFill>
                  <a:schemeClr val="tx1"/>
                </a:solidFill>
                <a:latin typeface="Calibri" panose="020F0502020204030204" pitchFamily="34" charset="0"/>
                <a:ea typeface="宋体" panose="02010600030101010101" pitchFamily="2" charset="-122"/>
              </a:defRPr>
            </a:lvl3pPr>
            <a:lvl4pPr marL="1600200" indent="-228600" defTabSz="457200">
              <a:defRPr kumimoji="1" sz="2400">
                <a:solidFill>
                  <a:schemeClr val="tx1"/>
                </a:solidFill>
                <a:latin typeface="Calibri" panose="020F0502020204030204" pitchFamily="34" charset="0"/>
                <a:ea typeface="宋体" panose="02010600030101010101" pitchFamily="2" charset="-122"/>
              </a:defRPr>
            </a:lvl4pPr>
            <a:lvl5pPr marL="2057400" indent="-228600" defTabSz="457200">
              <a:defRPr kumimoji="1" sz="24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spcBef>
                <a:spcPct val="20000"/>
              </a:spcBef>
              <a:spcAft>
                <a:spcPts val="600"/>
              </a:spcAft>
              <a:buClr>
                <a:srgbClr val="2E75B6"/>
              </a:buClr>
              <a:buSzPct val="145000"/>
              <a:buFont typeface="Arial" panose="020B0604020202020204" pitchFamily="34" charset="0"/>
              <a:buNone/>
            </a:pPr>
            <a:r>
              <a:rPr kumimoji="0" lang="zh-CN" altLang="en-US" sz="1200" b="1">
                <a:solidFill>
                  <a:srgbClr val="000000"/>
                </a:solidFill>
                <a:latin typeface="微软雅黑" panose="020B0503020204020204" pitchFamily="34" charset="-122"/>
                <a:ea typeface="微软雅黑" panose="020B0503020204020204" pitchFamily="34" charset="-122"/>
              </a:rPr>
              <a:t>全屏独占，强势曝光，</a:t>
            </a:r>
            <a:endParaRPr kumimoji="0" lang="en-US" altLang="zh-CN" sz="1200" b="1">
              <a:solidFill>
                <a:srgbClr val="000000"/>
              </a:solidFill>
              <a:latin typeface="微软雅黑" panose="020B0503020204020204" pitchFamily="34" charset="-122"/>
              <a:ea typeface="微软雅黑" panose="020B0503020204020204" pitchFamily="34" charset="-122"/>
            </a:endParaRPr>
          </a:p>
          <a:p>
            <a:pPr algn="ctr" eaLnBrk="1" hangingPunct="1">
              <a:lnSpc>
                <a:spcPct val="150000"/>
              </a:lnSpc>
              <a:spcBef>
                <a:spcPct val="20000"/>
              </a:spcBef>
              <a:spcAft>
                <a:spcPts val="600"/>
              </a:spcAft>
              <a:buClr>
                <a:srgbClr val="2E75B6"/>
              </a:buClr>
              <a:buSzPct val="145000"/>
              <a:buFont typeface="Arial" panose="020B0604020202020204" pitchFamily="34" charset="0"/>
              <a:buNone/>
            </a:pPr>
            <a:r>
              <a:rPr kumimoji="0" lang="zh-CN" altLang="en-US" sz="1200" b="1">
                <a:solidFill>
                  <a:srgbClr val="000000"/>
                </a:solidFill>
                <a:latin typeface="微软雅黑" panose="020B0503020204020204" pitchFamily="34" charset="-122"/>
                <a:ea typeface="微软雅黑" panose="020B0503020204020204" pitchFamily="34" charset="-122"/>
              </a:rPr>
              <a:t>开屏即展示，</a:t>
            </a:r>
            <a:r>
              <a:rPr kumimoji="0" lang="en-US" altLang="zh-CN" sz="1200" b="1">
                <a:solidFill>
                  <a:srgbClr val="000000"/>
                </a:solidFill>
                <a:latin typeface="微软雅黑" panose="020B0503020204020204" pitchFamily="34" charset="-122"/>
                <a:ea typeface="微软雅黑" panose="020B0503020204020204" pitchFamily="34" charset="-122"/>
              </a:rPr>
              <a:t>100%</a:t>
            </a:r>
            <a:r>
              <a:rPr kumimoji="0" lang="zh-CN" altLang="en-US" sz="1200" b="1">
                <a:solidFill>
                  <a:srgbClr val="000000"/>
                </a:solidFill>
                <a:latin typeface="微软雅黑" panose="020B0503020204020204" pitchFamily="34" charset="-122"/>
                <a:ea typeface="微软雅黑" panose="020B0503020204020204" pitchFamily="34" charset="-122"/>
              </a:rPr>
              <a:t>触达</a:t>
            </a:r>
          </a:p>
        </p:txBody>
      </p:sp>
      <p:pic>
        <p:nvPicPr>
          <p:cNvPr id="279569" name="图片 19">
            <a:extLst>
              <a:ext uri="{FF2B5EF4-FFF2-40B4-BE49-F238E27FC236}">
                <a16:creationId xmlns="" xmlns:a16="http://schemas.microsoft.com/office/drawing/2014/main" id="{E2835FFE-F12D-8540-BF8A-E69B04CF43D4}"/>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846888" y="2366963"/>
            <a:ext cx="1331912"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9570" name="矩形 20">
            <a:extLst>
              <a:ext uri="{FF2B5EF4-FFF2-40B4-BE49-F238E27FC236}">
                <a16:creationId xmlns="" xmlns:a16="http://schemas.microsoft.com/office/drawing/2014/main" id="{B60C70C1-A3DE-B848-ACC6-196B9438B11C}"/>
              </a:ext>
            </a:extLst>
          </p:cNvPr>
          <p:cNvSpPr>
            <a:spLocks noChangeArrowheads="1"/>
          </p:cNvSpPr>
          <p:nvPr/>
        </p:nvSpPr>
        <p:spPr bwMode="auto">
          <a:xfrm>
            <a:off x="3376613" y="3098800"/>
            <a:ext cx="1323975" cy="736600"/>
          </a:xfrm>
          <a:prstGeom prst="rect">
            <a:avLst/>
          </a:prstGeom>
          <a:noFill/>
          <a:ln w="63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kumimoji="0" lang="zh-CN" altLang="en-US" sz="1800">
              <a:solidFill>
                <a:srgbClr val="000000"/>
              </a:solidFill>
              <a:latin typeface="微软雅黑" panose="020B0503020204020204" pitchFamily="34" charset="-122"/>
              <a:ea typeface="微软雅黑" panose="020B0503020204020204" pitchFamily="34" charset="-122"/>
            </a:endParaRPr>
          </a:p>
        </p:txBody>
      </p:sp>
      <p:sp>
        <p:nvSpPr>
          <p:cNvPr id="279571" name="矩形 21">
            <a:extLst>
              <a:ext uri="{FF2B5EF4-FFF2-40B4-BE49-F238E27FC236}">
                <a16:creationId xmlns="" xmlns:a16="http://schemas.microsoft.com/office/drawing/2014/main" id="{DD84D5F7-9EDD-DD46-B145-3FAFA988E74C}"/>
              </a:ext>
            </a:extLst>
          </p:cNvPr>
          <p:cNvSpPr>
            <a:spLocks noChangeArrowheads="1"/>
          </p:cNvSpPr>
          <p:nvPr/>
        </p:nvSpPr>
        <p:spPr bwMode="auto">
          <a:xfrm>
            <a:off x="6824663" y="3792538"/>
            <a:ext cx="1323975" cy="322262"/>
          </a:xfrm>
          <a:prstGeom prst="rect">
            <a:avLst/>
          </a:prstGeom>
          <a:noFill/>
          <a:ln w="63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kumimoji="0" lang="zh-CN" altLang="en-US" sz="1800">
              <a:solidFill>
                <a:srgbClr val="000000"/>
              </a:solidFill>
              <a:latin typeface="微软雅黑" panose="020B0503020204020204" pitchFamily="34" charset="-122"/>
              <a:ea typeface="微软雅黑" panose="020B0503020204020204" pitchFamily="34" charset="-122"/>
            </a:endParaRPr>
          </a:p>
        </p:txBody>
      </p:sp>
      <p:grpSp>
        <p:nvGrpSpPr>
          <p:cNvPr id="279572" name="组合 77">
            <a:extLst>
              <a:ext uri="{FF2B5EF4-FFF2-40B4-BE49-F238E27FC236}">
                <a16:creationId xmlns="" xmlns:a16="http://schemas.microsoft.com/office/drawing/2014/main" id="{FE143E9C-698B-CF44-A536-D958E12A4371}"/>
              </a:ext>
            </a:extLst>
          </p:cNvPr>
          <p:cNvGrpSpPr>
            <a:grpSpLocks/>
          </p:cNvGrpSpPr>
          <p:nvPr/>
        </p:nvGrpSpPr>
        <p:grpSpPr bwMode="auto">
          <a:xfrm>
            <a:off x="9264650" y="2041525"/>
            <a:ext cx="1506538" cy="2987675"/>
            <a:chOff x="8314747" y="1819634"/>
            <a:chExt cx="1506309" cy="2988000"/>
          </a:xfrm>
        </p:grpSpPr>
        <p:pic>
          <p:nvPicPr>
            <p:cNvPr id="279581" name="图片 23">
              <a:extLst>
                <a:ext uri="{FF2B5EF4-FFF2-40B4-BE49-F238E27FC236}">
                  <a16:creationId xmlns="" xmlns:a16="http://schemas.microsoft.com/office/drawing/2014/main" id="{3EBE1794-DD42-D041-BD97-50DFEAF237D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14747" y="1819634"/>
              <a:ext cx="1506309" cy="29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8">
              <a:extLst>
                <a:ext uri="{FF2B5EF4-FFF2-40B4-BE49-F238E27FC236}">
                  <a16:creationId xmlns="" xmlns:a16="http://schemas.microsoft.com/office/drawing/2014/main" id="{866E6AAB-0830-9A44-9C1E-413FA6E52CFB}"/>
                </a:ext>
              </a:extLst>
            </p:cNvPr>
            <p:cNvPicPr>
              <a:picLocks noChangeAspect="1" noChangeArrowheads="1"/>
            </p:cNvPicPr>
            <p:nvPr/>
          </p:nvPicPr>
          <p:blipFill rotWithShape="1">
            <a:blip r:embed="rId8" cstate="email">
              <a:duotone>
                <a:prstClr val="black"/>
                <a:schemeClr val="tx1">
                  <a:lumMod val="75000"/>
                  <a:lumOff val="25000"/>
                  <a:tint val="45000"/>
                  <a:satMod val="400000"/>
                </a:schemeClr>
              </a:duotone>
            </a:blip>
            <a:srcRect/>
            <a:stretch>
              <a:fillRect/>
            </a:stretch>
          </p:blipFill>
          <p:spPr bwMode="auto">
            <a:xfrm>
              <a:off x="8393577" y="2177307"/>
              <a:ext cx="1377198" cy="2268231"/>
            </a:xfrm>
            <a:prstGeom prst="rect">
              <a:avLst/>
            </a:prstGeom>
            <a:noFill/>
            <a:ln>
              <a:noFill/>
            </a:ln>
            <a:effectLst/>
          </p:spPr>
        </p:pic>
        <p:pic>
          <p:nvPicPr>
            <p:cNvPr id="279583" name="Picture 8">
              <a:extLst>
                <a:ext uri="{FF2B5EF4-FFF2-40B4-BE49-F238E27FC236}">
                  <a16:creationId xmlns="" xmlns:a16="http://schemas.microsoft.com/office/drawing/2014/main" id="{876C9E44-2A9A-DF4C-8389-2DA8FB9206EB}"/>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81056" y="2308420"/>
              <a:ext cx="1386000" cy="22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9584" name="矩形 26">
              <a:extLst>
                <a:ext uri="{FF2B5EF4-FFF2-40B4-BE49-F238E27FC236}">
                  <a16:creationId xmlns="" xmlns:a16="http://schemas.microsoft.com/office/drawing/2014/main" id="{7382B354-F271-FF49-A6F4-91C938403F88}"/>
                </a:ext>
              </a:extLst>
            </p:cNvPr>
            <p:cNvSpPr>
              <a:spLocks noChangeArrowheads="1"/>
            </p:cNvSpPr>
            <p:nvPr/>
          </p:nvSpPr>
          <p:spPr bwMode="auto">
            <a:xfrm>
              <a:off x="8343296" y="2138119"/>
              <a:ext cx="1476138" cy="542019"/>
            </a:xfrm>
            <a:prstGeom prst="rect">
              <a:avLst/>
            </a:prstGeom>
            <a:noFill/>
            <a:ln w="63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kumimoji="0" lang="zh-CN" altLang="en-US" sz="1800">
                <a:solidFill>
                  <a:srgbClr val="000000"/>
                </a:solidFill>
                <a:latin typeface="微软雅黑" panose="020B0503020204020204" pitchFamily="34" charset="-122"/>
                <a:ea typeface="微软雅黑" panose="020B0503020204020204" pitchFamily="34" charset="-122"/>
              </a:endParaRPr>
            </a:p>
          </p:txBody>
        </p:sp>
      </p:grpSp>
      <p:sp>
        <p:nvSpPr>
          <p:cNvPr id="279573" name="Content Placeholder 2">
            <a:extLst>
              <a:ext uri="{FF2B5EF4-FFF2-40B4-BE49-F238E27FC236}">
                <a16:creationId xmlns="" xmlns:a16="http://schemas.microsoft.com/office/drawing/2014/main" id="{C5FAC855-578E-2C4B-A855-F9238AF88485}"/>
              </a:ext>
            </a:extLst>
          </p:cNvPr>
          <p:cNvSpPr txBox="1">
            <a:spLocks/>
          </p:cNvSpPr>
          <p:nvPr/>
        </p:nvSpPr>
        <p:spPr bwMode="auto">
          <a:xfrm>
            <a:off x="9070975" y="5662613"/>
            <a:ext cx="18923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kumimoji="1" sz="2400">
                <a:solidFill>
                  <a:schemeClr val="tx1"/>
                </a:solidFill>
                <a:latin typeface="Calibri" panose="020F0502020204030204" pitchFamily="34" charset="0"/>
                <a:ea typeface="宋体" panose="02010600030101010101" pitchFamily="2" charset="-122"/>
              </a:defRPr>
            </a:lvl1pPr>
            <a:lvl2pPr marL="742950" indent="-285750" defTabSz="457200">
              <a:defRPr kumimoji="1" sz="2400">
                <a:solidFill>
                  <a:schemeClr val="tx1"/>
                </a:solidFill>
                <a:latin typeface="Calibri" panose="020F0502020204030204" pitchFamily="34" charset="0"/>
                <a:ea typeface="宋体" panose="02010600030101010101" pitchFamily="2" charset="-122"/>
              </a:defRPr>
            </a:lvl2pPr>
            <a:lvl3pPr marL="1143000" indent="-228600" defTabSz="457200">
              <a:defRPr kumimoji="1" sz="2400">
                <a:solidFill>
                  <a:schemeClr val="tx1"/>
                </a:solidFill>
                <a:latin typeface="Calibri" panose="020F0502020204030204" pitchFamily="34" charset="0"/>
                <a:ea typeface="宋体" panose="02010600030101010101" pitchFamily="2" charset="-122"/>
              </a:defRPr>
            </a:lvl3pPr>
            <a:lvl4pPr marL="1600200" indent="-228600" defTabSz="457200">
              <a:defRPr kumimoji="1" sz="2400">
                <a:solidFill>
                  <a:schemeClr val="tx1"/>
                </a:solidFill>
                <a:latin typeface="Calibri" panose="020F0502020204030204" pitchFamily="34" charset="0"/>
                <a:ea typeface="宋体" panose="02010600030101010101" pitchFamily="2" charset="-122"/>
              </a:defRPr>
            </a:lvl4pPr>
            <a:lvl5pPr marL="2057400" indent="-228600" defTabSz="457200">
              <a:defRPr kumimoji="1" sz="24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spcBef>
                <a:spcPct val="20000"/>
              </a:spcBef>
              <a:spcAft>
                <a:spcPts val="600"/>
              </a:spcAft>
              <a:buClr>
                <a:srgbClr val="2E75B6"/>
              </a:buClr>
              <a:buSzPct val="145000"/>
              <a:buFont typeface="Arial" panose="020B0604020202020204" pitchFamily="34" charset="0"/>
              <a:buNone/>
            </a:pPr>
            <a:r>
              <a:rPr kumimoji="0" lang="zh-CN" altLang="en-US" sz="1200" b="1">
                <a:solidFill>
                  <a:srgbClr val="000000"/>
                </a:solidFill>
                <a:latin typeface="微软雅黑" panose="020B0503020204020204" pitchFamily="34" charset="-122"/>
                <a:ea typeface="微软雅黑" panose="020B0503020204020204" pitchFamily="34" charset="-122"/>
              </a:rPr>
              <a:t>海量覆盖，最大流量，</a:t>
            </a:r>
            <a:endParaRPr kumimoji="0" lang="en-US" altLang="zh-CN" sz="1200" b="1">
              <a:solidFill>
                <a:srgbClr val="000000"/>
              </a:solidFill>
              <a:latin typeface="微软雅黑" panose="020B0503020204020204" pitchFamily="34" charset="-122"/>
              <a:ea typeface="微软雅黑" panose="020B0503020204020204" pitchFamily="34" charset="-122"/>
            </a:endParaRPr>
          </a:p>
          <a:p>
            <a:pPr algn="ctr" eaLnBrk="1" hangingPunct="1">
              <a:lnSpc>
                <a:spcPct val="150000"/>
              </a:lnSpc>
              <a:spcBef>
                <a:spcPct val="20000"/>
              </a:spcBef>
              <a:spcAft>
                <a:spcPts val="600"/>
              </a:spcAft>
              <a:buClr>
                <a:srgbClr val="2E75B6"/>
              </a:buClr>
              <a:buSzPct val="145000"/>
              <a:buFont typeface="Arial" panose="020B0604020202020204" pitchFamily="34" charset="0"/>
              <a:buNone/>
            </a:pPr>
            <a:r>
              <a:rPr kumimoji="0" lang="zh-CN" altLang="en-US" sz="1200" b="1">
                <a:solidFill>
                  <a:srgbClr val="000000"/>
                </a:solidFill>
                <a:latin typeface="微软雅黑" panose="020B0503020204020204" pitchFamily="34" charset="-122"/>
                <a:ea typeface="微软雅黑" panose="020B0503020204020204" pitchFamily="34" charset="-122"/>
              </a:rPr>
              <a:t>用户渗透率高</a:t>
            </a:r>
            <a:endParaRPr kumimoji="0" lang="en-US" altLang="zh-CN" sz="1200" b="1">
              <a:solidFill>
                <a:srgbClr val="000000"/>
              </a:solidFill>
              <a:latin typeface="微软雅黑" panose="020B0503020204020204" pitchFamily="34" charset="-122"/>
              <a:ea typeface="微软雅黑" panose="020B0503020204020204" pitchFamily="34" charset="-122"/>
            </a:endParaRPr>
          </a:p>
        </p:txBody>
      </p:sp>
      <p:sp>
        <p:nvSpPr>
          <p:cNvPr id="279574" name="文本框 28">
            <a:extLst>
              <a:ext uri="{FF2B5EF4-FFF2-40B4-BE49-F238E27FC236}">
                <a16:creationId xmlns="" xmlns:a16="http://schemas.microsoft.com/office/drawing/2014/main" id="{557A9E7E-32AA-2B4A-9B17-866E2407EF91}"/>
              </a:ext>
            </a:extLst>
          </p:cNvPr>
          <p:cNvSpPr txBox="1">
            <a:spLocks noChangeArrowheads="1"/>
          </p:cNvSpPr>
          <p:nvPr/>
        </p:nvSpPr>
        <p:spPr bwMode="auto">
          <a:xfrm>
            <a:off x="9077325" y="5303838"/>
            <a:ext cx="18811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kumimoji="0" lang="zh-CN" altLang="en-US" sz="1200" b="1">
                <a:solidFill>
                  <a:srgbClr val="000000"/>
                </a:solidFill>
                <a:latin typeface="微软雅黑" panose="020B0503020204020204" pitchFamily="34" charset="-122"/>
                <a:ea typeface="微软雅黑" panose="020B0503020204020204" pitchFamily="34" charset="-122"/>
              </a:rPr>
              <a:t>横幅</a:t>
            </a:r>
            <a:r>
              <a:rPr kumimoji="0" lang="en-US" altLang="zh-CN" sz="1200" b="1">
                <a:solidFill>
                  <a:srgbClr val="000000"/>
                </a:solidFill>
                <a:latin typeface="微软雅黑" panose="020B0503020204020204" pitchFamily="34" charset="-122"/>
                <a:ea typeface="微软雅黑" panose="020B0503020204020204" pitchFamily="34" charset="-122"/>
              </a:rPr>
              <a:t>/</a:t>
            </a:r>
            <a:r>
              <a:rPr kumimoji="0" lang="zh-CN" altLang="en-US" sz="1200" b="1">
                <a:solidFill>
                  <a:srgbClr val="000000"/>
                </a:solidFill>
                <a:latin typeface="微软雅黑" panose="020B0503020204020204" pitchFamily="34" charset="-122"/>
                <a:ea typeface="微软雅黑" panose="020B0503020204020204" pitchFamily="34" charset="-122"/>
              </a:rPr>
              <a:t>插屏</a:t>
            </a:r>
            <a:r>
              <a:rPr kumimoji="0" lang="en-US" altLang="zh-CN" sz="1200" b="1">
                <a:solidFill>
                  <a:srgbClr val="000000"/>
                </a:solidFill>
                <a:latin typeface="微软雅黑" panose="020B0503020204020204" pitchFamily="34" charset="-122"/>
                <a:ea typeface="微软雅黑" panose="020B0503020204020204" pitchFamily="34" charset="-122"/>
              </a:rPr>
              <a:t>/</a:t>
            </a:r>
            <a:r>
              <a:rPr kumimoji="0" lang="zh-CN" altLang="en-US" sz="1200" b="1">
                <a:solidFill>
                  <a:srgbClr val="000000"/>
                </a:solidFill>
                <a:latin typeface="微软雅黑" panose="020B0503020204020204" pitchFamily="34" charset="-122"/>
                <a:ea typeface="微软雅黑" panose="020B0503020204020204" pitchFamily="34" charset="-122"/>
              </a:rPr>
              <a:t>视频贴片</a:t>
            </a:r>
            <a:endParaRPr kumimoji="0" lang="en-US" altLang="zh-CN" sz="1200" b="1">
              <a:solidFill>
                <a:srgbClr val="000000"/>
              </a:solidFill>
              <a:latin typeface="微软雅黑" panose="020B0503020204020204" pitchFamily="34" charset="-122"/>
              <a:ea typeface="微软雅黑" panose="020B0503020204020204" pitchFamily="34" charset="-122"/>
            </a:endParaRPr>
          </a:p>
        </p:txBody>
      </p:sp>
      <p:sp>
        <p:nvSpPr>
          <p:cNvPr id="279575" name="Content Placeholder 2">
            <a:extLst>
              <a:ext uri="{FF2B5EF4-FFF2-40B4-BE49-F238E27FC236}">
                <a16:creationId xmlns="" xmlns:a16="http://schemas.microsoft.com/office/drawing/2014/main" id="{667261C1-4244-C641-9F4B-9E73773B77EC}"/>
              </a:ext>
            </a:extLst>
          </p:cNvPr>
          <p:cNvSpPr txBox="1">
            <a:spLocks/>
          </p:cNvSpPr>
          <p:nvPr/>
        </p:nvSpPr>
        <p:spPr bwMode="auto">
          <a:xfrm>
            <a:off x="3355975" y="5711825"/>
            <a:ext cx="503555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kumimoji="1" sz="2400">
                <a:solidFill>
                  <a:schemeClr val="tx1"/>
                </a:solidFill>
                <a:latin typeface="Calibri" panose="020F0502020204030204" pitchFamily="34" charset="0"/>
                <a:ea typeface="宋体" panose="02010600030101010101" pitchFamily="2" charset="-122"/>
              </a:defRPr>
            </a:lvl1pPr>
            <a:lvl2pPr marL="742950" indent="-285750" defTabSz="457200">
              <a:defRPr kumimoji="1" sz="2400">
                <a:solidFill>
                  <a:schemeClr val="tx1"/>
                </a:solidFill>
                <a:latin typeface="Calibri" panose="020F0502020204030204" pitchFamily="34" charset="0"/>
                <a:ea typeface="宋体" panose="02010600030101010101" pitchFamily="2" charset="-122"/>
              </a:defRPr>
            </a:lvl2pPr>
            <a:lvl3pPr marL="1143000" indent="-228600" defTabSz="457200">
              <a:defRPr kumimoji="1" sz="2400">
                <a:solidFill>
                  <a:schemeClr val="tx1"/>
                </a:solidFill>
                <a:latin typeface="Calibri" panose="020F0502020204030204" pitchFamily="34" charset="0"/>
                <a:ea typeface="宋体" panose="02010600030101010101" pitchFamily="2" charset="-122"/>
              </a:defRPr>
            </a:lvl3pPr>
            <a:lvl4pPr marL="1600200" indent="-228600" defTabSz="457200">
              <a:defRPr kumimoji="1" sz="2400">
                <a:solidFill>
                  <a:schemeClr val="tx1"/>
                </a:solidFill>
                <a:latin typeface="Calibri" panose="020F0502020204030204" pitchFamily="34" charset="0"/>
                <a:ea typeface="宋体" panose="02010600030101010101" pitchFamily="2" charset="-122"/>
              </a:defRPr>
            </a:lvl4pPr>
            <a:lvl5pPr marL="2057400" indent="-228600" defTabSz="457200">
              <a:defRPr kumimoji="1" sz="24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spcBef>
                <a:spcPct val="20000"/>
              </a:spcBef>
              <a:spcAft>
                <a:spcPts val="600"/>
              </a:spcAft>
              <a:buClr>
                <a:srgbClr val="2E75B6"/>
              </a:buClr>
              <a:buSzPct val="145000"/>
              <a:buFont typeface="Arial" panose="020B0604020202020204" pitchFamily="34" charset="0"/>
              <a:buNone/>
            </a:pPr>
            <a:r>
              <a:rPr kumimoji="0" lang="zh-CN" altLang="en-US" sz="1200" b="1">
                <a:solidFill>
                  <a:srgbClr val="000000"/>
                </a:solidFill>
                <a:latin typeface="微软雅黑" panose="020B0503020204020204" pitchFamily="34" charset="-122"/>
                <a:ea typeface="微软雅黑" panose="020B0503020204020204" pitchFamily="34" charset="-122"/>
              </a:rPr>
              <a:t>信息流样式，广告更显原生</a:t>
            </a:r>
          </a:p>
        </p:txBody>
      </p:sp>
      <p:grpSp>
        <p:nvGrpSpPr>
          <p:cNvPr id="279576" name="组 30">
            <a:extLst>
              <a:ext uri="{FF2B5EF4-FFF2-40B4-BE49-F238E27FC236}">
                <a16:creationId xmlns="" xmlns:a16="http://schemas.microsoft.com/office/drawing/2014/main" id="{0DDD16FE-74AA-F54C-92C5-A596014AA6AB}"/>
              </a:ext>
            </a:extLst>
          </p:cNvPr>
          <p:cNvGrpSpPr>
            <a:grpSpLocks/>
          </p:cNvGrpSpPr>
          <p:nvPr/>
        </p:nvGrpSpPr>
        <p:grpSpPr bwMode="auto">
          <a:xfrm>
            <a:off x="3003550" y="0"/>
            <a:ext cx="6186488" cy="387350"/>
            <a:chOff x="3003117" y="0"/>
            <a:chExt cx="6186470" cy="387927"/>
          </a:xfrm>
        </p:grpSpPr>
        <p:sp>
          <p:nvSpPr>
            <p:cNvPr id="48" name="平行四边形 47">
              <a:extLst>
                <a:ext uri="{FF2B5EF4-FFF2-40B4-BE49-F238E27FC236}">
                  <a16:creationId xmlns="" xmlns:a16="http://schemas.microsoft.com/office/drawing/2014/main" id="{7E4054E6-2BD4-8249-9440-06DF8AB4F7A8}"/>
                </a:ext>
              </a:extLst>
            </p:cNvPr>
            <p:cNvSpPr/>
            <p:nvPr/>
          </p:nvSpPr>
          <p:spPr>
            <a:xfrm>
              <a:off x="6062221" y="0"/>
              <a:ext cx="1597020" cy="387927"/>
            </a:xfrm>
            <a:prstGeom prst="parallelogram">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defRPr/>
              </a:pPr>
              <a:r>
                <a:rPr kumimoji="1" lang="zh-CN" altLang="en-US" dirty="0">
                  <a:solidFill>
                    <a:srgbClr val="FFFFFF"/>
                  </a:solidFill>
                  <a:latin typeface="微软雅黑"/>
                  <a:ea typeface="微软雅黑"/>
                  <a:cs typeface="微软雅黑"/>
                </a:rPr>
                <a:t>高效创意</a:t>
              </a:r>
            </a:p>
          </p:txBody>
        </p:sp>
        <p:sp>
          <p:nvSpPr>
            <p:cNvPr id="49" name="平行四边形 48">
              <a:extLst>
                <a:ext uri="{FF2B5EF4-FFF2-40B4-BE49-F238E27FC236}">
                  <a16:creationId xmlns="" xmlns:a16="http://schemas.microsoft.com/office/drawing/2014/main" id="{39AD3443-5956-384E-9A43-0597C6B60157}"/>
                </a:ext>
              </a:extLst>
            </p:cNvPr>
            <p:cNvSpPr/>
            <p:nvPr/>
          </p:nvSpPr>
          <p:spPr>
            <a:xfrm>
              <a:off x="4533463" y="0"/>
              <a:ext cx="1597020" cy="387927"/>
            </a:xfrm>
            <a:prstGeom prst="parallelogram">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defRPr/>
              </a:pPr>
              <a:r>
                <a:rPr kumimoji="1" lang="zh-CN" altLang="en-US" dirty="0">
                  <a:solidFill>
                    <a:srgbClr val="FFFFFF"/>
                  </a:solidFill>
                  <a:latin typeface="微软雅黑"/>
                  <a:ea typeface="微软雅黑"/>
                  <a:cs typeface="微软雅黑"/>
                </a:rPr>
                <a:t>精准定向</a:t>
              </a:r>
            </a:p>
          </p:txBody>
        </p:sp>
        <p:sp>
          <p:nvSpPr>
            <p:cNvPr id="50" name="平行四边形 49">
              <a:extLst>
                <a:ext uri="{FF2B5EF4-FFF2-40B4-BE49-F238E27FC236}">
                  <a16:creationId xmlns="" xmlns:a16="http://schemas.microsoft.com/office/drawing/2014/main" id="{602F4768-DA8B-4548-92EB-5E3EA901F5A0}"/>
                </a:ext>
              </a:extLst>
            </p:cNvPr>
            <p:cNvSpPr/>
            <p:nvPr/>
          </p:nvSpPr>
          <p:spPr>
            <a:xfrm>
              <a:off x="3003117" y="0"/>
              <a:ext cx="1597020" cy="387927"/>
            </a:xfrm>
            <a:prstGeom prst="parallelogram">
              <a:avLst/>
            </a:prstGeom>
            <a:solidFill>
              <a:srgbClr val="4093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defRPr/>
              </a:pPr>
              <a:r>
                <a:rPr kumimoji="1" lang="zh-CN" altLang="en-US" dirty="0">
                  <a:solidFill>
                    <a:srgbClr val="FFFFFF"/>
                  </a:solidFill>
                  <a:latin typeface="微软雅黑"/>
                  <a:ea typeface="微软雅黑"/>
                  <a:cs typeface="微软雅黑"/>
                </a:rPr>
                <a:t>丰沛流量</a:t>
              </a:r>
            </a:p>
          </p:txBody>
        </p:sp>
        <p:sp>
          <p:nvSpPr>
            <p:cNvPr id="51" name="平行四边形 50">
              <a:extLst>
                <a:ext uri="{FF2B5EF4-FFF2-40B4-BE49-F238E27FC236}">
                  <a16:creationId xmlns="" xmlns:a16="http://schemas.microsoft.com/office/drawing/2014/main" id="{759014EF-9B48-AF4C-A14E-ED22D89BE0CC}"/>
                </a:ext>
              </a:extLst>
            </p:cNvPr>
            <p:cNvSpPr/>
            <p:nvPr/>
          </p:nvSpPr>
          <p:spPr>
            <a:xfrm>
              <a:off x="7592567" y="0"/>
              <a:ext cx="1597020" cy="387927"/>
            </a:xfrm>
            <a:prstGeom prst="parallelogram">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defRPr/>
              </a:pPr>
              <a:r>
                <a:rPr kumimoji="1" lang="zh-CN" altLang="en-US" dirty="0">
                  <a:solidFill>
                    <a:srgbClr val="FFFFFF"/>
                  </a:solidFill>
                  <a:latin typeface="微软雅黑"/>
                  <a:ea typeface="微软雅黑"/>
                  <a:cs typeface="微软雅黑"/>
                </a:rPr>
                <a:t>智能出价</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0577" name="组 1">
            <a:extLst>
              <a:ext uri="{FF2B5EF4-FFF2-40B4-BE49-F238E27FC236}">
                <a16:creationId xmlns="" xmlns:a16="http://schemas.microsoft.com/office/drawing/2014/main" id="{F26F35C6-9033-0943-8430-37132A7B529D}"/>
              </a:ext>
            </a:extLst>
          </p:cNvPr>
          <p:cNvGrpSpPr>
            <a:grpSpLocks/>
          </p:cNvGrpSpPr>
          <p:nvPr/>
        </p:nvGrpSpPr>
        <p:grpSpPr bwMode="auto">
          <a:xfrm>
            <a:off x="3003550" y="0"/>
            <a:ext cx="6186488" cy="387350"/>
            <a:chOff x="3003117" y="0"/>
            <a:chExt cx="6186470" cy="387927"/>
          </a:xfrm>
        </p:grpSpPr>
        <p:sp>
          <p:nvSpPr>
            <p:cNvPr id="19" name="平行四边形 18">
              <a:extLst>
                <a:ext uri="{FF2B5EF4-FFF2-40B4-BE49-F238E27FC236}">
                  <a16:creationId xmlns="" xmlns:a16="http://schemas.microsoft.com/office/drawing/2014/main" id="{0D26A48F-51F3-914A-9D7E-6F55EF20C273}"/>
                </a:ext>
              </a:extLst>
            </p:cNvPr>
            <p:cNvSpPr/>
            <p:nvPr/>
          </p:nvSpPr>
          <p:spPr>
            <a:xfrm>
              <a:off x="6062221" y="0"/>
              <a:ext cx="1597020" cy="387927"/>
            </a:xfrm>
            <a:prstGeom prst="parallelogram">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defRPr/>
              </a:pPr>
              <a:r>
                <a:rPr kumimoji="1" lang="zh-CN" altLang="en-US" dirty="0">
                  <a:solidFill>
                    <a:srgbClr val="FFFFFF"/>
                  </a:solidFill>
                  <a:latin typeface="微软雅黑"/>
                  <a:ea typeface="微软雅黑"/>
                  <a:cs typeface="微软雅黑"/>
                </a:rPr>
                <a:t>高效创意</a:t>
              </a:r>
            </a:p>
          </p:txBody>
        </p:sp>
        <p:sp>
          <p:nvSpPr>
            <p:cNvPr id="20" name="平行四边形 19">
              <a:extLst>
                <a:ext uri="{FF2B5EF4-FFF2-40B4-BE49-F238E27FC236}">
                  <a16:creationId xmlns="" xmlns:a16="http://schemas.microsoft.com/office/drawing/2014/main" id="{2696DB04-144D-3147-9474-02C8D2DB79CB}"/>
                </a:ext>
              </a:extLst>
            </p:cNvPr>
            <p:cNvSpPr/>
            <p:nvPr/>
          </p:nvSpPr>
          <p:spPr>
            <a:xfrm>
              <a:off x="4533463" y="0"/>
              <a:ext cx="1597020" cy="387927"/>
            </a:xfrm>
            <a:prstGeom prst="parallelogram">
              <a:avLst/>
            </a:prstGeom>
            <a:solidFill>
              <a:srgbClr val="4093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defRPr/>
              </a:pPr>
              <a:r>
                <a:rPr kumimoji="1" lang="zh-CN" altLang="en-US" dirty="0">
                  <a:solidFill>
                    <a:srgbClr val="FFFFFF"/>
                  </a:solidFill>
                  <a:latin typeface="微软雅黑"/>
                  <a:ea typeface="微软雅黑"/>
                  <a:cs typeface="微软雅黑"/>
                </a:rPr>
                <a:t>精准定向</a:t>
              </a:r>
            </a:p>
          </p:txBody>
        </p:sp>
        <p:sp>
          <p:nvSpPr>
            <p:cNvPr id="21" name="平行四边形 20">
              <a:extLst>
                <a:ext uri="{FF2B5EF4-FFF2-40B4-BE49-F238E27FC236}">
                  <a16:creationId xmlns="" xmlns:a16="http://schemas.microsoft.com/office/drawing/2014/main" id="{D7D1BDAD-E9E9-9E43-A65F-F79C5699E0BF}"/>
                </a:ext>
              </a:extLst>
            </p:cNvPr>
            <p:cNvSpPr/>
            <p:nvPr/>
          </p:nvSpPr>
          <p:spPr>
            <a:xfrm>
              <a:off x="3003117" y="0"/>
              <a:ext cx="1597020" cy="387927"/>
            </a:xfrm>
            <a:prstGeom prst="parallelogram">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defRPr/>
              </a:pPr>
              <a:r>
                <a:rPr kumimoji="1" lang="zh-CN" altLang="en-US" dirty="0">
                  <a:solidFill>
                    <a:srgbClr val="FFFFFF"/>
                  </a:solidFill>
                  <a:latin typeface="微软雅黑"/>
                  <a:ea typeface="微软雅黑"/>
                  <a:cs typeface="微软雅黑"/>
                </a:rPr>
                <a:t>丰沛流量</a:t>
              </a:r>
            </a:p>
          </p:txBody>
        </p:sp>
        <p:sp>
          <p:nvSpPr>
            <p:cNvPr id="22" name="平行四边形 21">
              <a:extLst>
                <a:ext uri="{FF2B5EF4-FFF2-40B4-BE49-F238E27FC236}">
                  <a16:creationId xmlns="" xmlns:a16="http://schemas.microsoft.com/office/drawing/2014/main" id="{36FD37F5-CBD9-BB41-AB0F-8B98E5E078D7}"/>
                </a:ext>
              </a:extLst>
            </p:cNvPr>
            <p:cNvSpPr/>
            <p:nvPr/>
          </p:nvSpPr>
          <p:spPr>
            <a:xfrm>
              <a:off x="7592567" y="0"/>
              <a:ext cx="1597020" cy="387927"/>
            </a:xfrm>
            <a:prstGeom prst="parallelogram">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defRPr/>
              </a:pPr>
              <a:r>
                <a:rPr kumimoji="1" lang="zh-CN" altLang="en-US" dirty="0">
                  <a:solidFill>
                    <a:srgbClr val="FFFFFF"/>
                  </a:solidFill>
                  <a:latin typeface="微软雅黑"/>
                  <a:ea typeface="微软雅黑"/>
                  <a:cs typeface="微软雅黑"/>
                </a:rPr>
                <a:t>智能出价</a:t>
              </a:r>
            </a:p>
          </p:txBody>
        </p:sp>
      </p:grpSp>
      <p:grpSp>
        <p:nvGrpSpPr>
          <p:cNvPr id="23" name="组合 113">
            <a:extLst>
              <a:ext uri="{FF2B5EF4-FFF2-40B4-BE49-F238E27FC236}">
                <a16:creationId xmlns="" xmlns:a16="http://schemas.microsoft.com/office/drawing/2014/main" id="{C1E6FD9F-FF11-A64F-9CA9-7F69A6DB85B2}"/>
              </a:ext>
            </a:extLst>
          </p:cNvPr>
          <p:cNvGrpSpPr>
            <a:grpSpLocks/>
          </p:cNvGrpSpPr>
          <p:nvPr/>
        </p:nvGrpSpPr>
        <p:grpSpPr bwMode="auto">
          <a:xfrm>
            <a:off x="488182" y="4453926"/>
            <a:ext cx="2439466" cy="1927402"/>
            <a:chOff x="361367" y="3638136"/>
            <a:chExt cx="2013310" cy="1410303"/>
          </a:xfrm>
          <a:solidFill>
            <a:srgbClr val="769DCB"/>
          </a:solidFill>
        </p:grpSpPr>
        <p:sp>
          <p:nvSpPr>
            <p:cNvPr id="24" name="矩形 23">
              <a:extLst>
                <a:ext uri="{FF2B5EF4-FFF2-40B4-BE49-F238E27FC236}">
                  <a16:creationId xmlns="" xmlns:a16="http://schemas.microsoft.com/office/drawing/2014/main" id="{0784FC7D-787A-DD49-8DBC-53F97D3DFEA4}"/>
                </a:ext>
              </a:extLst>
            </p:cNvPr>
            <p:cNvSpPr/>
            <p:nvPr/>
          </p:nvSpPr>
          <p:spPr>
            <a:xfrm>
              <a:off x="361367" y="4048308"/>
              <a:ext cx="2011929" cy="1000131"/>
            </a:xfrm>
            <a:prstGeom prst="rect">
              <a:avLst/>
            </a:prstGeom>
            <a:solidFill>
              <a:srgbClr val="40937D"/>
            </a:solidFill>
            <a:ln>
              <a:solidFill>
                <a:srgbClr val="40937D"/>
              </a:solidFill>
            </a:ln>
            <a:effec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eaLnBrk="1" hangingPunct="1">
                <a:lnSpc>
                  <a:spcPct val="150000"/>
                </a:lnSpc>
                <a:defRPr/>
              </a:pPr>
              <a:r>
                <a:rPr kumimoji="0" lang="zh-CN" altLang="en-US" sz="1700" dirty="0">
                  <a:solidFill>
                    <a:schemeClr val="bg1"/>
                  </a:solidFill>
                  <a:latin typeface="微软雅黑" panose="020B0503020204020204" pitchFamily="34" charset="-122"/>
                  <a:ea typeface="微软雅黑" panose="020B0503020204020204" pitchFamily="34" charset="-122"/>
                  <a:cs typeface="宋体" charset="0"/>
                </a:rPr>
                <a:t>用户浏览过哪些商品？</a:t>
              </a:r>
              <a:endParaRPr kumimoji="0" lang="en-US" altLang="zh-CN" sz="1700" dirty="0">
                <a:solidFill>
                  <a:schemeClr val="bg1"/>
                </a:solidFill>
                <a:latin typeface="微软雅黑" panose="020B0503020204020204" pitchFamily="34" charset="-122"/>
                <a:ea typeface="微软雅黑" panose="020B0503020204020204" pitchFamily="34" charset="-122"/>
                <a:cs typeface="宋体" charset="0"/>
              </a:endParaRPr>
            </a:p>
            <a:p>
              <a:pPr eaLnBrk="1" hangingPunct="1">
                <a:lnSpc>
                  <a:spcPct val="150000"/>
                </a:lnSpc>
                <a:defRPr/>
              </a:pPr>
              <a:r>
                <a:rPr kumimoji="0" lang="zh-CN" altLang="en-US" sz="1700" dirty="0">
                  <a:solidFill>
                    <a:schemeClr val="bg1"/>
                  </a:solidFill>
                  <a:latin typeface="微软雅黑" panose="020B0503020204020204" pitchFamily="34" charset="-122"/>
                  <a:ea typeface="微软雅黑" panose="020B0503020204020204" pitchFamily="34" charset="-122"/>
                  <a:cs typeface="宋体" charset="0"/>
                </a:rPr>
                <a:t>用户分享过什么商品</a:t>
              </a:r>
              <a:r>
                <a:rPr kumimoji="0" lang="en-US" altLang="zh-CN" sz="1700" dirty="0">
                  <a:solidFill>
                    <a:schemeClr val="bg1"/>
                  </a:solidFill>
                  <a:latin typeface="微软雅黑" panose="020B0503020204020204" pitchFamily="34" charset="-122"/>
                  <a:ea typeface="微软雅黑" panose="020B0503020204020204" pitchFamily="34" charset="-122"/>
                  <a:cs typeface="宋体" charset="0"/>
                </a:rPr>
                <a:t>?</a:t>
              </a:r>
            </a:p>
          </p:txBody>
        </p:sp>
        <p:sp>
          <p:nvSpPr>
            <p:cNvPr id="25" name="矩形 24">
              <a:extLst>
                <a:ext uri="{FF2B5EF4-FFF2-40B4-BE49-F238E27FC236}">
                  <a16:creationId xmlns="" xmlns:a16="http://schemas.microsoft.com/office/drawing/2014/main" id="{0BCAF764-DC58-5C49-A96F-A64EE06DD6D6}"/>
                </a:ext>
              </a:extLst>
            </p:cNvPr>
            <p:cNvSpPr/>
            <p:nvPr/>
          </p:nvSpPr>
          <p:spPr>
            <a:xfrm>
              <a:off x="361367" y="3638136"/>
              <a:ext cx="2013310" cy="362417"/>
            </a:xfrm>
            <a:prstGeom prst="rect">
              <a:avLst/>
            </a:prstGeom>
            <a:noFill/>
            <a:effec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defRPr/>
              </a:pPr>
              <a:r>
                <a:rPr kumimoji="0" lang="zh-CN" altLang="en-US" sz="2100" b="1" dirty="0">
                  <a:latin typeface="微软雅黑" panose="020B0503020204020204" pitchFamily="34" charset="-122"/>
                  <a:ea typeface="微软雅黑" panose="020B0503020204020204" pitchFamily="34" charset="-122"/>
                  <a:cs typeface="宋体" charset="0"/>
                </a:rPr>
                <a:t>广告主数据</a:t>
              </a:r>
            </a:p>
          </p:txBody>
        </p:sp>
      </p:grpSp>
      <p:grpSp>
        <p:nvGrpSpPr>
          <p:cNvPr id="26" name="组合 116">
            <a:extLst>
              <a:ext uri="{FF2B5EF4-FFF2-40B4-BE49-F238E27FC236}">
                <a16:creationId xmlns="" xmlns:a16="http://schemas.microsoft.com/office/drawing/2014/main" id="{0C8EE7CB-F179-9F42-B509-7CF5297ABF9B}"/>
              </a:ext>
            </a:extLst>
          </p:cNvPr>
          <p:cNvGrpSpPr>
            <a:grpSpLocks/>
          </p:cNvGrpSpPr>
          <p:nvPr/>
        </p:nvGrpSpPr>
        <p:grpSpPr bwMode="auto">
          <a:xfrm>
            <a:off x="479376" y="1564506"/>
            <a:ext cx="2446599" cy="2368550"/>
            <a:chOff x="339740" y="484712"/>
            <a:chExt cx="2054738" cy="1378590"/>
          </a:xfrm>
          <a:solidFill>
            <a:srgbClr val="40937D"/>
          </a:solidFill>
        </p:grpSpPr>
        <p:sp>
          <p:nvSpPr>
            <p:cNvPr id="27" name="矩形 26">
              <a:extLst>
                <a:ext uri="{FF2B5EF4-FFF2-40B4-BE49-F238E27FC236}">
                  <a16:creationId xmlns="" xmlns:a16="http://schemas.microsoft.com/office/drawing/2014/main" id="{C244AC83-D44B-6C4A-A958-A19B907D03E4}"/>
                </a:ext>
              </a:extLst>
            </p:cNvPr>
            <p:cNvSpPr/>
            <p:nvPr/>
          </p:nvSpPr>
          <p:spPr>
            <a:xfrm>
              <a:off x="344111" y="909347"/>
              <a:ext cx="2050367" cy="953955"/>
            </a:xfrm>
            <a:prstGeom prst="rect">
              <a:avLst/>
            </a:prstGeom>
            <a:grpFill/>
            <a:effec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eaLnBrk="1" hangingPunct="1">
                <a:lnSpc>
                  <a:spcPct val="150000"/>
                </a:lnSpc>
                <a:defRPr/>
              </a:pPr>
              <a:r>
                <a:rPr kumimoji="0" lang="zh-CN" altLang="en-US" sz="1700" dirty="0">
                  <a:solidFill>
                    <a:srgbClr val="FFFFFF"/>
                  </a:solidFill>
                  <a:latin typeface="微软雅黑" panose="020B0503020204020204" pitchFamily="34" charset="-122"/>
                  <a:ea typeface="微软雅黑" panose="020B0503020204020204" pitchFamily="34" charset="-122"/>
                  <a:cs typeface="宋体" charset="0"/>
                </a:rPr>
                <a:t>用户搜过什么关键词？</a:t>
              </a:r>
              <a:endParaRPr kumimoji="0" lang="en-US" altLang="zh-CN" sz="1700" dirty="0">
                <a:solidFill>
                  <a:srgbClr val="FFFFFF"/>
                </a:solidFill>
                <a:latin typeface="微软雅黑" panose="020B0503020204020204" pitchFamily="34" charset="-122"/>
                <a:ea typeface="微软雅黑" panose="020B0503020204020204" pitchFamily="34" charset="-122"/>
                <a:cs typeface="宋体" charset="0"/>
              </a:endParaRPr>
            </a:p>
            <a:p>
              <a:pPr eaLnBrk="1" hangingPunct="1">
                <a:lnSpc>
                  <a:spcPct val="150000"/>
                </a:lnSpc>
                <a:defRPr/>
              </a:pPr>
              <a:r>
                <a:rPr kumimoji="0" lang="zh-CN" altLang="en-US" sz="1700" dirty="0">
                  <a:solidFill>
                    <a:srgbClr val="FFFFFF"/>
                  </a:solidFill>
                  <a:latin typeface="微软雅黑" panose="020B0503020204020204" pitchFamily="34" charset="-122"/>
                  <a:ea typeface="微软雅黑" panose="020B0503020204020204" pitchFamily="34" charset="-122"/>
                  <a:cs typeface="宋体" charset="0"/>
                </a:rPr>
                <a:t>用户近期需求是什么？</a:t>
              </a:r>
              <a:endParaRPr kumimoji="0" lang="en-US" altLang="zh-CN" sz="1700" dirty="0">
                <a:solidFill>
                  <a:srgbClr val="FFFFFF"/>
                </a:solidFill>
                <a:latin typeface="微软雅黑" panose="020B0503020204020204" pitchFamily="34" charset="-122"/>
                <a:ea typeface="微软雅黑" panose="020B0503020204020204" pitchFamily="34" charset="-122"/>
                <a:cs typeface="宋体" charset="0"/>
              </a:endParaRPr>
            </a:p>
            <a:p>
              <a:pPr eaLnBrk="1" hangingPunct="1">
                <a:lnSpc>
                  <a:spcPct val="150000"/>
                </a:lnSpc>
                <a:defRPr/>
              </a:pPr>
              <a:r>
                <a:rPr kumimoji="0" lang="zh-CN" altLang="en-US" sz="1700" dirty="0">
                  <a:solidFill>
                    <a:srgbClr val="FFFFFF"/>
                  </a:solidFill>
                  <a:latin typeface="微软雅黑" panose="020B0503020204020204" pitchFamily="34" charset="-122"/>
                  <a:ea typeface="微软雅黑" panose="020B0503020204020204" pitchFamily="34" charset="-122"/>
                  <a:cs typeface="宋体" charset="0"/>
                </a:rPr>
                <a:t>用户长期兴趣是哪些？</a:t>
              </a:r>
            </a:p>
          </p:txBody>
        </p:sp>
        <p:sp>
          <p:nvSpPr>
            <p:cNvPr id="28" name="矩形 27">
              <a:extLst>
                <a:ext uri="{FF2B5EF4-FFF2-40B4-BE49-F238E27FC236}">
                  <a16:creationId xmlns="" xmlns:a16="http://schemas.microsoft.com/office/drawing/2014/main" id="{9B81DD5D-CE40-2D4E-AAA6-5B58DA511CA4}"/>
                </a:ext>
              </a:extLst>
            </p:cNvPr>
            <p:cNvSpPr/>
            <p:nvPr/>
          </p:nvSpPr>
          <p:spPr>
            <a:xfrm>
              <a:off x="339740" y="484712"/>
              <a:ext cx="2054737" cy="361957"/>
            </a:xfrm>
            <a:prstGeom prst="rect">
              <a:avLst/>
            </a:prstGeom>
            <a:solidFill>
              <a:schemeClr val="bg1"/>
            </a:solidFill>
            <a:effectLst/>
          </p:spPr>
          <p:txBody>
            <a:bodyPr anchor="ctr"/>
            <a:lstStyle/>
            <a:p>
              <a:pPr algn="ctr" eaLnBrk="1" fontAlgn="auto" hangingPunct="1">
                <a:spcBef>
                  <a:spcPts val="0"/>
                </a:spcBef>
                <a:spcAft>
                  <a:spcPts val="0"/>
                </a:spcAft>
                <a:defRPr/>
              </a:pPr>
              <a:r>
                <a:rPr lang="zh-CN" altLang="en-US" sz="2135" b="1" kern="100" dirty="0">
                  <a:latin typeface="微软雅黑" panose="020B0503020204020204" pitchFamily="34" charset="-122"/>
                  <a:ea typeface="微软雅黑" panose="020B0503020204020204" pitchFamily="34" charset="-122"/>
                  <a:cs typeface="宋体" charset="0"/>
                </a:rPr>
                <a:t>百度搜索</a:t>
              </a:r>
            </a:p>
          </p:txBody>
        </p:sp>
      </p:grpSp>
      <p:grpSp>
        <p:nvGrpSpPr>
          <p:cNvPr id="29" name="组合 119">
            <a:extLst>
              <a:ext uri="{FF2B5EF4-FFF2-40B4-BE49-F238E27FC236}">
                <a16:creationId xmlns="" xmlns:a16="http://schemas.microsoft.com/office/drawing/2014/main" id="{0DB6BE78-8ECF-A84D-A7A5-038761DF0CE6}"/>
              </a:ext>
            </a:extLst>
          </p:cNvPr>
          <p:cNvGrpSpPr>
            <a:grpSpLocks/>
          </p:cNvGrpSpPr>
          <p:nvPr/>
        </p:nvGrpSpPr>
        <p:grpSpPr bwMode="auto">
          <a:xfrm>
            <a:off x="8907379" y="1556792"/>
            <a:ext cx="2736305" cy="2088231"/>
            <a:chOff x="309660" y="2095798"/>
            <a:chExt cx="2087207" cy="1424120"/>
          </a:xfrm>
          <a:solidFill>
            <a:srgbClr val="40937D"/>
          </a:solidFill>
        </p:grpSpPr>
        <p:sp>
          <p:nvSpPr>
            <p:cNvPr id="30" name="矩形 29">
              <a:extLst>
                <a:ext uri="{FF2B5EF4-FFF2-40B4-BE49-F238E27FC236}">
                  <a16:creationId xmlns="" xmlns:a16="http://schemas.microsoft.com/office/drawing/2014/main" id="{6545DC60-3F75-FD45-B461-B99552D3EB52}"/>
                </a:ext>
              </a:extLst>
            </p:cNvPr>
            <p:cNvSpPr/>
            <p:nvPr/>
          </p:nvSpPr>
          <p:spPr>
            <a:xfrm>
              <a:off x="309660" y="2519564"/>
              <a:ext cx="2087206" cy="1000354"/>
            </a:xfrm>
            <a:prstGeom prst="rect">
              <a:avLst/>
            </a:prstGeom>
            <a:grpFill/>
            <a:effec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eaLnBrk="1" hangingPunct="1">
                <a:lnSpc>
                  <a:spcPct val="150000"/>
                </a:lnSpc>
                <a:defRPr/>
              </a:pPr>
              <a:r>
                <a:rPr kumimoji="0" lang="zh-CN" altLang="en-US" sz="1700" dirty="0">
                  <a:solidFill>
                    <a:schemeClr val="bg1"/>
                  </a:solidFill>
                  <a:latin typeface="微软雅黑" panose="020B0503020204020204" pitchFamily="34" charset="-122"/>
                  <a:ea typeface="微软雅黑" panose="020B0503020204020204" pitchFamily="34" charset="-122"/>
                  <a:cs typeface="宋体" charset="0"/>
                </a:rPr>
                <a:t>  用户当前位置在哪里？</a:t>
              </a:r>
              <a:endParaRPr kumimoji="0" lang="en-US" altLang="zh-CN" sz="1700" dirty="0">
                <a:solidFill>
                  <a:schemeClr val="bg1"/>
                </a:solidFill>
                <a:latin typeface="微软雅黑" panose="020B0503020204020204" pitchFamily="34" charset="-122"/>
                <a:ea typeface="微软雅黑" panose="020B0503020204020204" pitchFamily="34" charset="-122"/>
                <a:cs typeface="宋体" charset="0"/>
              </a:endParaRPr>
            </a:p>
            <a:p>
              <a:pPr eaLnBrk="1" hangingPunct="1">
                <a:lnSpc>
                  <a:spcPct val="150000"/>
                </a:lnSpc>
                <a:defRPr/>
              </a:pPr>
              <a:r>
                <a:rPr kumimoji="0" lang="zh-CN" altLang="en-US" sz="1700" dirty="0">
                  <a:solidFill>
                    <a:schemeClr val="bg1"/>
                  </a:solidFill>
                  <a:latin typeface="微软雅黑" panose="020B0503020204020204" pitchFamily="34" charset="-122"/>
                  <a:ea typeface="微软雅黑" panose="020B0503020204020204" pitchFamily="34" charset="-122"/>
                  <a:cs typeface="宋体" charset="0"/>
                </a:rPr>
                <a:t>  用户曾经到过什么地方？</a:t>
              </a:r>
            </a:p>
          </p:txBody>
        </p:sp>
        <p:sp>
          <p:nvSpPr>
            <p:cNvPr id="31" name="矩形 30">
              <a:extLst>
                <a:ext uri="{FF2B5EF4-FFF2-40B4-BE49-F238E27FC236}">
                  <a16:creationId xmlns="" xmlns:a16="http://schemas.microsoft.com/office/drawing/2014/main" id="{1D239A4E-11AD-B84D-8E48-042FB12E3C27}"/>
                </a:ext>
              </a:extLst>
            </p:cNvPr>
            <p:cNvSpPr/>
            <p:nvPr/>
          </p:nvSpPr>
          <p:spPr>
            <a:xfrm>
              <a:off x="309661" y="2095798"/>
              <a:ext cx="2087206" cy="361600"/>
            </a:xfrm>
            <a:prstGeom prst="rect">
              <a:avLst/>
            </a:prstGeom>
            <a:noFill/>
            <a:effec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defRPr/>
              </a:pPr>
              <a:r>
                <a:rPr kumimoji="0" lang="zh-CN" altLang="en-US" sz="2100" b="1" dirty="0">
                  <a:latin typeface="微软雅黑" panose="020B0503020204020204" pitchFamily="34" charset="-122"/>
                  <a:ea typeface="微软雅黑" panose="020B0503020204020204" pitchFamily="34" charset="-122"/>
                  <a:cs typeface="宋体" charset="0"/>
                </a:rPr>
                <a:t>百度地图</a:t>
              </a:r>
            </a:p>
          </p:txBody>
        </p:sp>
      </p:grpSp>
      <p:grpSp>
        <p:nvGrpSpPr>
          <p:cNvPr id="32" name="组合 124">
            <a:extLst>
              <a:ext uri="{FF2B5EF4-FFF2-40B4-BE49-F238E27FC236}">
                <a16:creationId xmlns="" xmlns:a16="http://schemas.microsoft.com/office/drawing/2014/main" id="{672C4AB6-3D7F-6443-B450-EA702E505A76}"/>
              </a:ext>
            </a:extLst>
          </p:cNvPr>
          <p:cNvGrpSpPr>
            <a:grpSpLocks/>
          </p:cNvGrpSpPr>
          <p:nvPr/>
        </p:nvGrpSpPr>
        <p:grpSpPr bwMode="auto">
          <a:xfrm>
            <a:off x="8904312" y="4162398"/>
            <a:ext cx="2739770" cy="2218930"/>
            <a:chOff x="385943" y="5246532"/>
            <a:chExt cx="2145379" cy="1382483"/>
          </a:xfrm>
          <a:solidFill>
            <a:srgbClr val="40937D"/>
          </a:solidFill>
        </p:grpSpPr>
        <p:sp>
          <p:nvSpPr>
            <p:cNvPr id="33" name="矩形 32">
              <a:extLst>
                <a:ext uri="{FF2B5EF4-FFF2-40B4-BE49-F238E27FC236}">
                  <a16:creationId xmlns="" xmlns:a16="http://schemas.microsoft.com/office/drawing/2014/main" id="{D417FAF8-E416-6247-A6A2-CEC091883C93}"/>
                </a:ext>
              </a:extLst>
            </p:cNvPr>
            <p:cNvSpPr/>
            <p:nvPr/>
          </p:nvSpPr>
          <p:spPr>
            <a:xfrm>
              <a:off x="385943" y="5648925"/>
              <a:ext cx="2145379" cy="980090"/>
            </a:xfrm>
            <a:prstGeom prst="rect">
              <a:avLst/>
            </a:prstGeom>
            <a:grpFill/>
            <a:effec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eaLnBrk="1" hangingPunct="1">
                <a:lnSpc>
                  <a:spcPct val="150000"/>
                </a:lnSpc>
                <a:defRPr/>
              </a:pPr>
              <a:r>
                <a:rPr kumimoji="0" lang="zh-CN" altLang="en-US" sz="1700" dirty="0">
                  <a:solidFill>
                    <a:schemeClr val="bg1"/>
                  </a:solidFill>
                  <a:latin typeface="微软雅黑" panose="020B0503020204020204" pitchFamily="34" charset="-122"/>
                  <a:ea typeface="微软雅黑" panose="020B0503020204020204" pitchFamily="34" charset="-122"/>
                  <a:cs typeface="宋体" charset="0"/>
                </a:rPr>
                <a:t> 用户安装了哪些</a:t>
              </a:r>
              <a:r>
                <a:rPr kumimoji="0" lang="en-US" altLang="zh-CN" sz="1700" dirty="0">
                  <a:solidFill>
                    <a:schemeClr val="bg1"/>
                  </a:solidFill>
                  <a:latin typeface="微软雅黑" panose="020B0503020204020204" pitchFamily="34" charset="-122"/>
                  <a:ea typeface="微软雅黑" panose="020B0503020204020204" pitchFamily="34" charset="-122"/>
                  <a:cs typeface="宋体" charset="0"/>
                </a:rPr>
                <a:t>APP</a:t>
              </a:r>
              <a:r>
                <a:rPr kumimoji="0" lang="zh-CN" altLang="en-US" sz="1700" dirty="0">
                  <a:solidFill>
                    <a:schemeClr val="bg1"/>
                  </a:solidFill>
                  <a:latin typeface="微软雅黑" panose="020B0503020204020204" pitchFamily="34" charset="-122"/>
                  <a:ea typeface="微软雅黑" panose="020B0503020204020204" pitchFamily="34" charset="-122"/>
                  <a:cs typeface="宋体" charset="0"/>
                </a:rPr>
                <a:t>？</a:t>
              </a:r>
              <a:endParaRPr kumimoji="0" lang="en-US" altLang="zh-CN" sz="1700" dirty="0">
                <a:solidFill>
                  <a:schemeClr val="bg1"/>
                </a:solidFill>
                <a:latin typeface="微软雅黑" panose="020B0503020204020204" pitchFamily="34" charset="-122"/>
                <a:ea typeface="微软雅黑" panose="020B0503020204020204" pitchFamily="34" charset="-122"/>
                <a:cs typeface="宋体" charset="0"/>
              </a:endParaRPr>
            </a:p>
            <a:p>
              <a:pPr eaLnBrk="1" hangingPunct="1">
                <a:lnSpc>
                  <a:spcPct val="150000"/>
                </a:lnSpc>
                <a:defRPr/>
              </a:pPr>
              <a:r>
                <a:rPr kumimoji="0" lang="zh-CN" altLang="en-US" sz="1700" dirty="0">
                  <a:solidFill>
                    <a:schemeClr val="bg1"/>
                  </a:solidFill>
                  <a:latin typeface="微软雅黑" panose="020B0503020204020204" pitchFamily="34" charset="-122"/>
                  <a:ea typeface="微软雅黑" panose="020B0503020204020204" pitchFamily="34" charset="-122"/>
                  <a:cs typeface="宋体" charset="0"/>
                </a:rPr>
                <a:t> 使用时长是多少？</a:t>
              </a:r>
              <a:endParaRPr kumimoji="0" lang="en-US" altLang="zh-CN" sz="1700" dirty="0">
                <a:solidFill>
                  <a:schemeClr val="bg1"/>
                </a:solidFill>
                <a:latin typeface="微软雅黑" panose="020B0503020204020204" pitchFamily="34" charset="-122"/>
                <a:ea typeface="微软雅黑" panose="020B0503020204020204" pitchFamily="34" charset="-122"/>
                <a:cs typeface="宋体" charset="0"/>
              </a:endParaRPr>
            </a:p>
            <a:p>
              <a:pPr eaLnBrk="1" hangingPunct="1">
                <a:lnSpc>
                  <a:spcPct val="150000"/>
                </a:lnSpc>
                <a:defRPr/>
              </a:pPr>
              <a:r>
                <a:rPr kumimoji="0" lang="zh-CN" altLang="en-US" sz="1700" dirty="0">
                  <a:solidFill>
                    <a:schemeClr val="bg1"/>
                  </a:solidFill>
                  <a:latin typeface="微软雅黑" panose="020B0503020204020204" pitchFamily="34" charset="-122"/>
                  <a:ea typeface="微软雅黑" panose="020B0503020204020204" pitchFamily="34" charset="-122"/>
                  <a:cs typeface="宋体" charset="0"/>
                </a:rPr>
                <a:t> 浏览和点击了哪些广告？</a:t>
              </a:r>
            </a:p>
          </p:txBody>
        </p:sp>
        <p:sp>
          <p:nvSpPr>
            <p:cNvPr id="34" name="矩形 33">
              <a:extLst>
                <a:ext uri="{FF2B5EF4-FFF2-40B4-BE49-F238E27FC236}">
                  <a16:creationId xmlns="" xmlns:a16="http://schemas.microsoft.com/office/drawing/2014/main" id="{3CF5C981-75AF-4A41-BEDE-7C8B0A0DECED}"/>
                </a:ext>
              </a:extLst>
            </p:cNvPr>
            <p:cNvSpPr/>
            <p:nvPr/>
          </p:nvSpPr>
          <p:spPr>
            <a:xfrm>
              <a:off x="385943" y="5246532"/>
              <a:ext cx="2145063" cy="362002"/>
            </a:xfrm>
            <a:prstGeom prst="rect">
              <a:avLst/>
            </a:prstGeom>
            <a:solidFill>
              <a:srgbClr val="FFFFFF"/>
            </a:solidFill>
            <a:effectLst/>
          </p:spPr>
          <p:txBody>
            <a:bodyPr anchor="ctr"/>
            <a:lstStyle/>
            <a:p>
              <a:pPr algn="ctr" eaLnBrk="1" hangingPunct="1">
                <a:defRPr/>
              </a:pPr>
              <a:r>
                <a:rPr lang="zh-CN" altLang="en-US" sz="2100" b="1" dirty="0">
                  <a:latin typeface="微软雅黑" charset="0"/>
                  <a:ea typeface="微软雅黑" charset="0"/>
                  <a:cs typeface="微软雅黑" charset="0"/>
                </a:rPr>
                <a:t>百度</a:t>
              </a:r>
              <a:r>
                <a:rPr lang="en-US" altLang="zh-CN" sz="2100" b="1" dirty="0">
                  <a:latin typeface="微软雅黑" charset="0"/>
                  <a:ea typeface="微软雅黑" charset="0"/>
                  <a:cs typeface="微软雅黑" charset="0"/>
                </a:rPr>
                <a:t>SDK</a:t>
              </a:r>
              <a:endParaRPr lang="zh-CN" altLang="en-US" sz="2100" b="1" dirty="0">
                <a:latin typeface="微软雅黑" charset="0"/>
                <a:ea typeface="微软雅黑" charset="0"/>
                <a:cs typeface="微软雅黑" charset="0"/>
              </a:endParaRPr>
            </a:p>
          </p:txBody>
        </p:sp>
      </p:grpSp>
      <p:sp>
        <p:nvSpPr>
          <p:cNvPr id="280582" name="文本框 135">
            <a:extLst>
              <a:ext uri="{FF2B5EF4-FFF2-40B4-BE49-F238E27FC236}">
                <a16:creationId xmlns="" xmlns:a16="http://schemas.microsoft.com/office/drawing/2014/main" id="{2B60B3C8-9FC0-904A-ACED-BD3C2225BF0D}"/>
              </a:ext>
            </a:extLst>
          </p:cNvPr>
          <p:cNvSpPr txBox="1">
            <a:spLocks noChangeArrowheads="1"/>
          </p:cNvSpPr>
          <p:nvPr/>
        </p:nvSpPr>
        <p:spPr bwMode="auto">
          <a:xfrm>
            <a:off x="1719263" y="635000"/>
            <a:ext cx="89281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r>
              <a:rPr kumimoji="0" lang="zh-CN" altLang="en-US" sz="4000">
                <a:latin typeface="微软雅黑" panose="020B0503020204020204" pitchFamily="34" charset="-122"/>
                <a:ea typeface="微软雅黑" panose="020B0503020204020204" pitchFamily="34" charset="-122"/>
              </a:rPr>
              <a:t>百度大脑全网数据分析</a:t>
            </a:r>
            <a:r>
              <a:rPr kumimoji="0" lang="en-US" altLang="zh-CN" sz="4000">
                <a:latin typeface="微软雅黑" panose="020B0503020204020204" pitchFamily="34" charset="-122"/>
                <a:ea typeface="微软雅黑" panose="020B0503020204020204" pitchFamily="34" charset="-122"/>
              </a:rPr>
              <a:t>+</a:t>
            </a:r>
            <a:r>
              <a:rPr kumimoji="0" lang="zh-CN" altLang="en-US" sz="4000">
                <a:latin typeface="微软雅黑" panose="020B0503020204020204" pitchFamily="34" charset="-122"/>
                <a:ea typeface="微软雅黑" panose="020B0503020204020204" pitchFamily="34" charset="-122"/>
              </a:rPr>
              <a:t>人工智能学习</a:t>
            </a:r>
            <a:endParaRPr kumimoji="0" lang="en-US" altLang="zh-CN" sz="4000">
              <a:latin typeface="微软雅黑" panose="020B0503020204020204" pitchFamily="34" charset="-122"/>
              <a:ea typeface="微软雅黑" panose="020B0503020204020204" pitchFamily="34" charset="-122"/>
            </a:endParaRPr>
          </a:p>
          <a:p>
            <a:pPr algn="ctr" eaLnBrk="1" hangingPunct="1"/>
            <a:endParaRPr kumimoji="0" lang="zh-CN" altLang="en-US" sz="4000" b="1">
              <a:latin typeface="微软雅黑" panose="020B0503020204020204" pitchFamily="34" charset="-122"/>
              <a:ea typeface="微软雅黑" panose="020B0503020204020204" pitchFamily="34" charset="-122"/>
            </a:endParaRPr>
          </a:p>
        </p:txBody>
      </p:sp>
      <p:sp>
        <p:nvSpPr>
          <p:cNvPr id="36" name="右箭头 35">
            <a:extLst>
              <a:ext uri="{FF2B5EF4-FFF2-40B4-BE49-F238E27FC236}">
                <a16:creationId xmlns="" xmlns:a16="http://schemas.microsoft.com/office/drawing/2014/main" id="{21AAE318-FF1C-FD4C-8B74-2B10B920B97F}"/>
              </a:ext>
            </a:extLst>
          </p:cNvPr>
          <p:cNvSpPr/>
          <p:nvPr/>
        </p:nvSpPr>
        <p:spPr>
          <a:xfrm rot="1119895">
            <a:off x="3286125" y="1905000"/>
            <a:ext cx="398463" cy="736600"/>
          </a:xfrm>
          <a:prstGeom prst="rightArrow">
            <a:avLst/>
          </a:prstGeom>
          <a:solidFill>
            <a:srgbClr val="40937D"/>
          </a:solidFill>
          <a:effectLst/>
        </p:spPr>
        <p:txBody>
          <a:bodyPr anchor="ctr"/>
          <a:lstStyle/>
          <a:p>
            <a:pPr algn="ctr" eaLnBrk="1" fontAlgn="auto" hangingPunct="1">
              <a:spcBef>
                <a:spcPts val="0"/>
              </a:spcBef>
              <a:spcAft>
                <a:spcPts val="0"/>
              </a:spcAft>
              <a:defRPr/>
            </a:pPr>
            <a:endParaRPr lang="zh-CN" altLang="en-US" sz="2135" b="1" kern="100">
              <a:latin typeface="微软雅黑" panose="020B0503020204020204" pitchFamily="34" charset="-122"/>
              <a:ea typeface="微软雅黑" panose="020B0503020204020204" pitchFamily="34" charset="-122"/>
              <a:cs typeface="宋体" charset="0"/>
            </a:endParaRPr>
          </a:p>
        </p:txBody>
      </p:sp>
      <p:sp>
        <p:nvSpPr>
          <p:cNvPr id="37" name="右箭头 36">
            <a:extLst>
              <a:ext uri="{FF2B5EF4-FFF2-40B4-BE49-F238E27FC236}">
                <a16:creationId xmlns="" xmlns:a16="http://schemas.microsoft.com/office/drawing/2014/main" id="{7B105F91-7961-DD40-BDEA-44B9B3C1961F}"/>
              </a:ext>
            </a:extLst>
          </p:cNvPr>
          <p:cNvSpPr/>
          <p:nvPr/>
        </p:nvSpPr>
        <p:spPr>
          <a:xfrm rot="19719704">
            <a:off x="3230563" y="4370388"/>
            <a:ext cx="398462" cy="736600"/>
          </a:xfrm>
          <a:prstGeom prst="rightArrow">
            <a:avLst/>
          </a:prstGeom>
          <a:solidFill>
            <a:srgbClr val="40937D"/>
          </a:solidFill>
          <a:effectLst/>
        </p:spPr>
        <p:txBody>
          <a:bodyPr anchor="ctr"/>
          <a:lstStyle/>
          <a:p>
            <a:pPr algn="ctr" eaLnBrk="1" fontAlgn="auto" hangingPunct="1">
              <a:spcBef>
                <a:spcPts val="0"/>
              </a:spcBef>
              <a:spcAft>
                <a:spcPts val="0"/>
              </a:spcAft>
              <a:defRPr/>
            </a:pPr>
            <a:endParaRPr lang="zh-CN" altLang="en-US" sz="2135" b="1" kern="100">
              <a:latin typeface="微软雅黑" panose="020B0503020204020204" pitchFamily="34" charset="-122"/>
              <a:ea typeface="微软雅黑" panose="020B0503020204020204" pitchFamily="34" charset="-122"/>
              <a:cs typeface="宋体" charset="0"/>
            </a:endParaRPr>
          </a:p>
        </p:txBody>
      </p:sp>
      <p:sp>
        <p:nvSpPr>
          <p:cNvPr id="38" name="右箭头 37">
            <a:extLst>
              <a:ext uri="{FF2B5EF4-FFF2-40B4-BE49-F238E27FC236}">
                <a16:creationId xmlns="" xmlns:a16="http://schemas.microsoft.com/office/drawing/2014/main" id="{D614F5E5-1372-AE42-AFE5-588AE5E9CE7A}"/>
              </a:ext>
            </a:extLst>
          </p:cNvPr>
          <p:cNvSpPr/>
          <p:nvPr/>
        </p:nvSpPr>
        <p:spPr>
          <a:xfrm rot="12643936">
            <a:off x="8201025" y="4184650"/>
            <a:ext cx="407988" cy="736600"/>
          </a:xfrm>
          <a:prstGeom prst="rightArrow">
            <a:avLst/>
          </a:prstGeom>
          <a:solidFill>
            <a:srgbClr val="40937D"/>
          </a:solidFill>
          <a:effectLst/>
        </p:spPr>
        <p:txBody>
          <a:bodyPr anchor="ctr"/>
          <a:lstStyle/>
          <a:p>
            <a:pPr algn="ctr" eaLnBrk="1" fontAlgn="auto" hangingPunct="1">
              <a:spcBef>
                <a:spcPts val="0"/>
              </a:spcBef>
              <a:spcAft>
                <a:spcPts val="0"/>
              </a:spcAft>
              <a:defRPr/>
            </a:pPr>
            <a:endParaRPr lang="zh-CN" altLang="en-US" sz="2135" b="1" kern="100">
              <a:solidFill>
                <a:schemeClr val="bg1"/>
              </a:solidFill>
              <a:latin typeface="微软雅黑" panose="020B0503020204020204" pitchFamily="34" charset="-122"/>
              <a:ea typeface="微软雅黑" panose="020B0503020204020204" pitchFamily="34" charset="-122"/>
              <a:cs typeface="宋体" charset="0"/>
            </a:endParaRPr>
          </a:p>
        </p:txBody>
      </p:sp>
      <p:sp>
        <p:nvSpPr>
          <p:cNvPr id="39" name="右箭头 38">
            <a:extLst>
              <a:ext uri="{FF2B5EF4-FFF2-40B4-BE49-F238E27FC236}">
                <a16:creationId xmlns="" xmlns:a16="http://schemas.microsoft.com/office/drawing/2014/main" id="{2095A1CA-8C3D-734A-B454-4672E3CED69D}"/>
              </a:ext>
            </a:extLst>
          </p:cNvPr>
          <p:cNvSpPr/>
          <p:nvPr/>
        </p:nvSpPr>
        <p:spPr>
          <a:xfrm rot="9524240">
            <a:off x="8156575" y="1862138"/>
            <a:ext cx="396875" cy="736600"/>
          </a:xfrm>
          <a:prstGeom prst="rightArrow">
            <a:avLst/>
          </a:prstGeom>
          <a:solidFill>
            <a:srgbClr val="40937D"/>
          </a:solidFill>
          <a:effectLst/>
        </p:spPr>
        <p:txBody>
          <a:bodyPr anchor="ctr"/>
          <a:lstStyle/>
          <a:p>
            <a:pPr algn="ctr" eaLnBrk="1" fontAlgn="auto" hangingPunct="1">
              <a:spcBef>
                <a:spcPts val="0"/>
              </a:spcBef>
              <a:spcAft>
                <a:spcPts val="0"/>
              </a:spcAft>
              <a:defRPr/>
            </a:pPr>
            <a:endParaRPr lang="zh-CN" altLang="en-US" sz="2135" b="1" kern="100">
              <a:solidFill>
                <a:schemeClr val="bg1"/>
              </a:solidFill>
              <a:latin typeface="微软雅黑" panose="020B0503020204020204" pitchFamily="34" charset="-122"/>
              <a:ea typeface="微软雅黑" panose="020B0503020204020204" pitchFamily="34" charset="-122"/>
              <a:cs typeface="宋体" charset="0"/>
            </a:endParaRPr>
          </a:p>
        </p:txBody>
      </p:sp>
      <p:sp>
        <p:nvSpPr>
          <p:cNvPr id="40" name="矩形 39">
            <a:extLst>
              <a:ext uri="{FF2B5EF4-FFF2-40B4-BE49-F238E27FC236}">
                <a16:creationId xmlns="" xmlns:a16="http://schemas.microsoft.com/office/drawing/2014/main" id="{AEE9B697-DDE9-CD4C-B498-332316C610E7}"/>
              </a:ext>
            </a:extLst>
          </p:cNvPr>
          <p:cNvSpPr/>
          <p:nvPr/>
        </p:nvSpPr>
        <p:spPr>
          <a:xfrm>
            <a:off x="5310528" y="4575175"/>
            <a:ext cx="1210588" cy="1895455"/>
          </a:xfrm>
          <a:prstGeom prst="rect">
            <a:avLst/>
          </a:prstGeom>
        </p:spPr>
        <p:txBody>
          <a:bodyPr wrap="none">
            <a:spAutoFit/>
          </a:bodyPr>
          <a:lstStyle/>
          <a:p>
            <a:pPr algn="ctr">
              <a:lnSpc>
                <a:spcPct val="150000"/>
              </a:lnSpc>
              <a:defRPr/>
            </a:pPr>
            <a:r>
              <a:rPr lang="zh-CN" altLang="en-US" sz="1600" b="1" kern="100" dirty="0">
                <a:solidFill>
                  <a:srgbClr val="B2181E"/>
                </a:solidFill>
                <a:latin typeface="微软雅黑" panose="020B0503020204020204" pitchFamily="34" charset="-122"/>
                <a:ea typeface="微软雅黑" panose="020B0503020204020204" pitchFamily="34" charset="-122"/>
                <a:cs typeface="Times New Roman" charset="0"/>
              </a:rPr>
              <a:t>人群定向</a:t>
            </a:r>
            <a:endParaRPr lang="en-US" altLang="zh-CN" sz="1600" b="1" kern="100" dirty="0">
              <a:solidFill>
                <a:srgbClr val="B2181E"/>
              </a:solidFill>
              <a:latin typeface="微软雅黑" panose="020B0503020204020204" pitchFamily="34" charset="-122"/>
              <a:ea typeface="微软雅黑" panose="020B0503020204020204" pitchFamily="34" charset="-122"/>
              <a:cs typeface="Times New Roman" charset="0"/>
            </a:endParaRPr>
          </a:p>
          <a:p>
            <a:pPr algn="ctr">
              <a:lnSpc>
                <a:spcPct val="150000"/>
              </a:lnSpc>
              <a:defRPr/>
            </a:pPr>
            <a:r>
              <a:rPr lang="zh-CN" altLang="en-US" sz="1600" b="1" kern="100" dirty="0">
                <a:solidFill>
                  <a:srgbClr val="B2181E"/>
                </a:solidFill>
                <a:latin typeface="微软雅黑" panose="020B0503020204020204" pitchFamily="34" charset="-122"/>
                <a:ea typeface="微软雅黑" panose="020B0503020204020204" pitchFamily="34" charset="-122"/>
                <a:cs typeface="Times New Roman" charset="0"/>
              </a:rPr>
              <a:t>商品重定向</a:t>
            </a:r>
            <a:endParaRPr lang="en-US" altLang="zh-CN" sz="1600" b="1" kern="100" dirty="0">
              <a:solidFill>
                <a:srgbClr val="B2181E"/>
              </a:solidFill>
              <a:latin typeface="微软雅黑" panose="020B0503020204020204" pitchFamily="34" charset="-122"/>
              <a:ea typeface="微软雅黑" panose="020B0503020204020204" pitchFamily="34" charset="-122"/>
              <a:cs typeface="Times New Roman" charset="0"/>
            </a:endParaRPr>
          </a:p>
          <a:p>
            <a:pPr algn="ctr">
              <a:lnSpc>
                <a:spcPct val="150000"/>
              </a:lnSpc>
              <a:defRPr/>
            </a:pPr>
            <a:r>
              <a:rPr lang="zh-CN" altLang="en-US" sz="1600" kern="100" dirty="0">
                <a:latin typeface="微软雅黑" panose="020B0503020204020204" pitchFamily="34" charset="-122"/>
                <a:ea typeface="微软雅黑" panose="020B0503020204020204" pitchFamily="34" charset="-122"/>
                <a:cs typeface="Times New Roman" charset="0"/>
              </a:rPr>
              <a:t>意图定向</a:t>
            </a:r>
            <a:endParaRPr lang="en-US" altLang="zh-CN" sz="1600" kern="100" dirty="0">
              <a:latin typeface="微软雅黑" panose="020B0503020204020204" pitchFamily="34" charset="-122"/>
              <a:ea typeface="微软雅黑" panose="020B0503020204020204" pitchFamily="34" charset="-122"/>
              <a:cs typeface="Times New Roman" charset="0"/>
            </a:endParaRPr>
          </a:p>
          <a:p>
            <a:pPr algn="ctr">
              <a:lnSpc>
                <a:spcPct val="150000"/>
              </a:lnSpc>
              <a:defRPr/>
            </a:pPr>
            <a:r>
              <a:rPr lang="zh-CN" altLang="en-US" sz="1600" kern="100" dirty="0">
                <a:latin typeface="微软雅黑" panose="020B0503020204020204" pitchFamily="34" charset="-122"/>
                <a:ea typeface="微软雅黑" panose="020B0503020204020204" pitchFamily="34" charset="-122"/>
                <a:cs typeface="Times New Roman" charset="0"/>
              </a:rPr>
              <a:t>兴趣定向</a:t>
            </a:r>
            <a:endParaRPr lang="en-US" altLang="zh-CN" sz="1600" kern="100" dirty="0">
              <a:latin typeface="微软雅黑" panose="020B0503020204020204" pitchFamily="34" charset="-122"/>
              <a:ea typeface="微软雅黑" panose="020B0503020204020204" pitchFamily="34" charset="-122"/>
              <a:cs typeface="Times New Roman" charset="0"/>
            </a:endParaRPr>
          </a:p>
          <a:p>
            <a:pPr algn="ctr">
              <a:lnSpc>
                <a:spcPct val="150000"/>
              </a:lnSpc>
              <a:defRPr/>
            </a:pPr>
            <a:r>
              <a:rPr lang="zh-CN" altLang="en-US" sz="1600" kern="100" dirty="0">
                <a:latin typeface="微软雅黑" panose="020B0503020204020204" pitchFamily="34" charset="-122"/>
                <a:ea typeface="微软雅黑" panose="020B0503020204020204" pitchFamily="34" charset="-122"/>
                <a:cs typeface="Times New Roman" charset="0"/>
              </a:rPr>
              <a:t>L</a:t>
            </a:r>
            <a:r>
              <a:rPr lang="en-US" altLang="zh-CN" sz="1600" kern="100" dirty="0">
                <a:latin typeface="微软雅黑" panose="020B0503020204020204" pitchFamily="34" charset="-122"/>
                <a:ea typeface="微软雅黑" panose="020B0503020204020204" pitchFamily="34" charset="-122"/>
                <a:cs typeface="Times New Roman" charset="0"/>
              </a:rPr>
              <a:t>BS</a:t>
            </a:r>
            <a:r>
              <a:rPr lang="zh-CN" altLang="en-US" sz="1600" kern="100" dirty="0">
                <a:latin typeface="微软雅黑" panose="020B0503020204020204" pitchFamily="34" charset="-122"/>
                <a:ea typeface="微软雅黑" panose="020B0503020204020204" pitchFamily="34" charset="-122"/>
                <a:cs typeface="Times New Roman" charset="0"/>
              </a:rPr>
              <a:t>定向</a:t>
            </a:r>
          </a:p>
        </p:txBody>
      </p:sp>
      <p:sp>
        <p:nvSpPr>
          <p:cNvPr id="41" name="矩形 40">
            <a:extLst>
              <a:ext uri="{FF2B5EF4-FFF2-40B4-BE49-F238E27FC236}">
                <a16:creationId xmlns="" xmlns:a16="http://schemas.microsoft.com/office/drawing/2014/main" id="{DC664A87-2CFE-B541-9714-F6D515C3285B}"/>
              </a:ext>
            </a:extLst>
          </p:cNvPr>
          <p:cNvSpPr/>
          <p:nvPr/>
        </p:nvSpPr>
        <p:spPr>
          <a:xfrm>
            <a:off x="5014913" y="4457700"/>
            <a:ext cx="1800225" cy="2149475"/>
          </a:xfrm>
          <a:prstGeom prst="rect">
            <a:avLst/>
          </a:prstGeom>
          <a:noFill/>
          <a:ln>
            <a:solidFill>
              <a:srgbClr val="1E8D5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solidFill>
                <a:schemeClr val="tx1"/>
              </a:solidFill>
              <a:latin typeface="微软雅黑" panose="020B0503020204020204" pitchFamily="34" charset="-122"/>
              <a:ea typeface="微软雅黑" panose="020B0503020204020204" pitchFamily="34" charset="-122"/>
            </a:endParaRPr>
          </a:p>
        </p:txBody>
      </p:sp>
      <p:sp>
        <p:nvSpPr>
          <p:cNvPr id="42" name="矩形 41">
            <a:extLst>
              <a:ext uri="{FF2B5EF4-FFF2-40B4-BE49-F238E27FC236}">
                <a16:creationId xmlns="" xmlns:a16="http://schemas.microsoft.com/office/drawing/2014/main" id="{86FD9F5B-6EB3-EE4D-86D7-596074875EDF}"/>
              </a:ext>
            </a:extLst>
          </p:cNvPr>
          <p:cNvSpPr/>
          <p:nvPr/>
        </p:nvSpPr>
        <p:spPr>
          <a:xfrm>
            <a:off x="5130800" y="4162425"/>
            <a:ext cx="1492250" cy="463550"/>
          </a:xfrm>
          <a:prstGeom prst="rect">
            <a:avLst/>
          </a:prstGeom>
          <a:solidFill>
            <a:srgbClr val="40937D"/>
          </a:solidFill>
          <a:effectLst/>
        </p:spPr>
        <p:txBody>
          <a:bodyPr anchor="ctr"/>
          <a:lstStyle/>
          <a:p>
            <a:pPr algn="ctr" eaLnBrk="1" fontAlgn="auto" hangingPunct="1">
              <a:spcBef>
                <a:spcPts val="0"/>
              </a:spcBef>
              <a:spcAft>
                <a:spcPts val="0"/>
              </a:spcAft>
              <a:defRPr/>
            </a:pPr>
            <a:r>
              <a:rPr lang="zh-CN" altLang="en-US" sz="1600" b="1" kern="100" dirty="0">
                <a:solidFill>
                  <a:srgbClr val="FFFFFF"/>
                </a:solidFill>
                <a:latin typeface="微软雅黑" panose="020B0503020204020204" pitchFamily="34" charset="-122"/>
                <a:ea typeface="微软雅黑" panose="020B0503020204020204" pitchFamily="34" charset="-122"/>
                <a:cs typeface="宋体" charset="0"/>
              </a:rPr>
              <a:t>优势定向能力</a:t>
            </a:r>
            <a:endParaRPr lang="en-US" altLang="zh-CN" sz="1600" b="1" kern="100" dirty="0">
              <a:solidFill>
                <a:srgbClr val="FFFFFF"/>
              </a:solidFill>
              <a:latin typeface="微软雅黑" panose="020B0503020204020204" pitchFamily="34" charset="-122"/>
              <a:ea typeface="微软雅黑" panose="020B0503020204020204" pitchFamily="34" charset="-122"/>
              <a:cs typeface="宋体" charset="0"/>
            </a:endParaRPr>
          </a:p>
        </p:txBody>
      </p:sp>
      <p:pic>
        <p:nvPicPr>
          <p:cNvPr id="280590" name="图片 136">
            <a:extLst>
              <a:ext uri="{FF2B5EF4-FFF2-40B4-BE49-F238E27FC236}">
                <a16:creationId xmlns="" xmlns:a16="http://schemas.microsoft.com/office/drawing/2014/main" id="{E42C00AB-1737-284A-A382-7DEE7D2D124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59288" y="1803400"/>
            <a:ext cx="2790825"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任意多边形 137">
            <a:extLst>
              <a:ext uri="{FF2B5EF4-FFF2-40B4-BE49-F238E27FC236}">
                <a16:creationId xmlns="" xmlns:a16="http://schemas.microsoft.com/office/drawing/2014/main" id="{45026FCD-A9B0-4749-86F7-EB76F86379DC}"/>
              </a:ext>
            </a:extLst>
          </p:cNvPr>
          <p:cNvSpPr/>
          <p:nvPr/>
        </p:nvSpPr>
        <p:spPr bwMode="auto">
          <a:xfrm>
            <a:off x="5222875" y="2965450"/>
            <a:ext cx="1417638" cy="1073150"/>
          </a:xfrm>
          <a:custGeom>
            <a:avLst/>
            <a:gdLst>
              <a:gd name="connsiteX0" fmla="*/ 2155631 w 3582426"/>
              <a:gd name="connsiteY0" fmla="*/ 3501056 h 3514907"/>
              <a:gd name="connsiteX1" fmla="*/ 1888931 w 3582426"/>
              <a:gd name="connsiteY1" fmla="*/ 3196256 h 3514907"/>
              <a:gd name="connsiteX2" fmla="*/ 1555556 w 3582426"/>
              <a:gd name="connsiteY2" fmla="*/ 2786681 h 3514907"/>
              <a:gd name="connsiteX3" fmla="*/ 1422206 w 3582426"/>
              <a:gd name="connsiteY3" fmla="*/ 2729531 h 3514907"/>
              <a:gd name="connsiteX4" fmla="*/ 1355531 w 3582426"/>
              <a:gd name="connsiteY4" fmla="*/ 2615231 h 3514907"/>
              <a:gd name="connsiteX5" fmla="*/ 1050731 w 3582426"/>
              <a:gd name="connsiteY5" fmla="*/ 2415206 h 3514907"/>
              <a:gd name="connsiteX6" fmla="*/ 764981 w 3582426"/>
              <a:gd name="connsiteY6" fmla="*/ 2081831 h 3514907"/>
              <a:gd name="connsiteX7" fmla="*/ 203006 w 3582426"/>
              <a:gd name="connsiteY7" fmla="*/ 1786556 h 3514907"/>
              <a:gd name="connsiteX8" fmla="*/ 22031 w 3582426"/>
              <a:gd name="connsiteY8" fmla="*/ 1548431 h 3514907"/>
              <a:gd name="connsiteX9" fmla="*/ 12506 w 3582426"/>
              <a:gd name="connsiteY9" fmla="*/ 1281731 h 3514907"/>
              <a:gd name="connsiteX10" fmla="*/ 107756 w 3582426"/>
              <a:gd name="connsiteY10" fmla="*/ 605456 h 3514907"/>
              <a:gd name="connsiteX11" fmla="*/ 955481 w 3582426"/>
              <a:gd name="connsiteY11" fmla="*/ 110156 h 3514907"/>
              <a:gd name="connsiteX12" fmla="*/ 1507931 w 3582426"/>
              <a:gd name="connsiteY12" fmla="*/ 14906 h 3514907"/>
              <a:gd name="connsiteX13" fmla="*/ 2250881 w 3582426"/>
              <a:gd name="connsiteY13" fmla="*/ 53006 h 3514907"/>
              <a:gd name="connsiteX14" fmla="*/ 3136706 w 3582426"/>
              <a:gd name="connsiteY14" fmla="*/ 500681 h 3514907"/>
              <a:gd name="connsiteX15" fmla="*/ 3422456 w 3582426"/>
              <a:gd name="connsiteY15" fmla="*/ 957881 h 3514907"/>
              <a:gd name="connsiteX16" fmla="*/ 3527231 w 3582426"/>
              <a:gd name="connsiteY16" fmla="*/ 1176956 h 3514907"/>
              <a:gd name="connsiteX17" fmla="*/ 3527231 w 3582426"/>
              <a:gd name="connsiteY17" fmla="*/ 1481756 h 3514907"/>
              <a:gd name="connsiteX18" fmla="*/ 3565331 w 3582426"/>
              <a:gd name="connsiteY18" fmla="*/ 2272331 h 3514907"/>
              <a:gd name="connsiteX19" fmla="*/ 3212906 w 3582426"/>
              <a:gd name="connsiteY19" fmla="*/ 2519981 h 3514907"/>
              <a:gd name="connsiteX20" fmla="*/ 2993831 w 3582426"/>
              <a:gd name="connsiteY20" fmla="*/ 2891456 h 3514907"/>
              <a:gd name="connsiteX21" fmla="*/ 2536631 w 3582426"/>
              <a:gd name="connsiteY21" fmla="*/ 3101006 h 3514907"/>
              <a:gd name="connsiteX22" fmla="*/ 2088956 w 3582426"/>
              <a:gd name="connsiteY22" fmla="*/ 3043856 h 3514907"/>
              <a:gd name="connsiteX23" fmla="*/ 2203256 w 3582426"/>
              <a:gd name="connsiteY23" fmla="*/ 3415331 h 3514907"/>
              <a:gd name="connsiteX24" fmla="*/ 2155631 w 3582426"/>
              <a:gd name="connsiteY24" fmla="*/ 3501056 h 3514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582426" h="3514907">
                <a:moveTo>
                  <a:pt x="2155631" y="3501056"/>
                </a:moveTo>
                <a:cubicBezTo>
                  <a:pt x="2103244" y="3464544"/>
                  <a:pt x="1988943" y="3315318"/>
                  <a:pt x="1888931" y="3196256"/>
                </a:cubicBezTo>
                <a:cubicBezTo>
                  <a:pt x="1788918" y="3077193"/>
                  <a:pt x="1633343" y="2864468"/>
                  <a:pt x="1555556" y="2786681"/>
                </a:cubicBezTo>
                <a:cubicBezTo>
                  <a:pt x="1477769" y="2708894"/>
                  <a:pt x="1455543" y="2758106"/>
                  <a:pt x="1422206" y="2729531"/>
                </a:cubicBezTo>
                <a:cubicBezTo>
                  <a:pt x="1388868" y="2700956"/>
                  <a:pt x="1417443" y="2667618"/>
                  <a:pt x="1355531" y="2615231"/>
                </a:cubicBezTo>
                <a:cubicBezTo>
                  <a:pt x="1293619" y="2562844"/>
                  <a:pt x="1149156" y="2504106"/>
                  <a:pt x="1050731" y="2415206"/>
                </a:cubicBezTo>
                <a:cubicBezTo>
                  <a:pt x="952306" y="2326306"/>
                  <a:pt x="906268" y="2186606"/>
                  <a:pt x="764981" y="2081831"/>
                </a:cubicBezTo>
                <a:cubicBezTo>
                  <a:pt x="623694" y="1977056"/>
                  <a:pt x="326831" y="1875456"/>
                  <a:pt x="203006" y="1786556"/>
                </a:cubicBezTo>
                <a:cubicBezTo>
                  <a:pt x="79181" y="1697656"/>
                  <a:pt x="53781" y="1632568"/>
                  <a:pt x="22031" y="1548431"/>
                </a:cubicBezTo>
                <a:cubicBezTo>
                  <a:pt x="-9719" y="1464293"/>
                  <a:pt x="-1782" y="1438893"/>
                  <a:pt x="12506" y="1281731"/>
                </a:cubicBezTo>
                <a:cubicBezTo>
                  <a:pt x="26793" y="1124568"/>
                  <a:pt x="-49406" y="800718"/>
                  <a:pt x="107756" y="605456"/>
                </a:cubicBezTo>
                <a:cubicBezTo>
                  <a:pt x="264918" y="410194"/>
                  <a:pt x="722118" y="208581"/>
                  <a:pt x="955481" y="110156"/>
                </a:cubicBezTo>
                <a:cubicBezTo>
                  <a:pt x="1188843" y="11731"/>
                  <a:pt x="1292031" y="24431"/>
                  <a:pt x="1507931" y="14906"/>
                </a:cubicBezTo>
                <a:cubicBezTo>
                  <a:pt x="1723831" y="5381"/>
                  <a:pt x="1979419" y="-27956"/>
                  <a:pt x="2250881" y="53006"/>
                </a:cubicBezTo>
                <a:cubicBezTo>
                  <a:pt x="2522343" y="133968"/>
                  <a:pt x="2941444" y="349869"/>
                  <a:pt x="3136706" y="500681"/>
                </a:cubicBezTo>
                <a:cubicBezTo>
                  <a:pt x="3331968" y="651493"/>
                  <a:pt x="3357369" y="845169"/>
                  <a:pt x="3422456" y="957881"/>
                </a:cubicBezTo>
                <a:cubicBezTo>
                  <a:pt x="3487543" y="1070593"/>
                  <a:pt x="3509769" y="1089644"/>
                  <a:pt x="3527231" y="1176956"/>
                </a:cubicBezTo>
                <a:cubicBezTo>
                  <a:pt x="3544693" y="1264268"/>
                  <a:pt x="3520881" y="1299194"/>
                  <a:pt x="3527231" y="1481756"/>
                </a:cubicBezTo>
                <a:cubicBezTo>
                  <a:pt x="3533581" y="1664318"/>
                  <a:pt x="3617718" y="2099294"/>
                  <a:pt x="3565331" y="2272331"/>
                </a:cubicBezTo>
                <a:cubicBezTo>
                  <a:pt x="3512944" y="2445368"/>
                  <a:pt x="3308156" y="2416794"/>
                  <a:pt x="3212906" y="2519981"/>
                </a:cubicBezTo>
                <a:cubicBezTo>
                  <a:pt x="3117656" y="2623168"/>
                  <a:pt x="3106544" y="2794618"/>
                  <a:pt x="2993831" y="2891456"/>
                </a:cubicBezTo>
                <a:cubicBezTo>
                  <a:pt x="2881119" y="2988293"/>
                  <a:pt x="2687443" y="3075606"/>
                  <a:pt x="2536631" y="3101006"/>
                </a:cubicBezTo>
                <a:cubicBezTo>
                  <a:pt x="2385819" y="3126406"/>
                  <a:pt x="2144518" y="2991469"/>
                  <a:pt x="2088956" y="3043856"/>
                </a:cubicBezTo>
                <a:cubicBezTo>
                  <a:pt x="2033394" y="3096243"/>
                  <a:pt x="2190556" y="3331194"/>
                  <a:pt x="2203256" y="3415331"/>
                </a:cubicBezTo>
                <a:cubicBezTo>
                  <a:pt x="2215956" y="3499468"/>
                  <a:pt x="2208018" y="3537568"/>
                  <a:pt x="2155631" y="3501056"/>
                </a:cubicBezTo>
                <a:close/>
              </a:path>
            </a:pathLst>
          </a:custGeom>
          <a:solidFill>
            <a:schemeClr val="bg1">
              <a:lumMod val="50000"/>
              <a:alpha val="38039"/>
            </a:schemeClr>
          </a:solidFill>
          <a:effectLst/>
        </p:spPr>
        <p:txBody>
          <a:bodyPr anchor="ctr"/>
          <a:lstStyle/>
          <a:p>
            <a:pPr algn="ctr" eaLnBrk="1" fontAlgn="auto" hangingPunct="1">
              <a:spcBef>
                <a:spcPts val="0"/>
              </a:spcBef>
              <a:spcAft>
                <a:spcPts val="0"/>
              </a:spcAft>
              <a:defRPr/>
            </a:pPr>
            <a:endParaRPr lang="zh-CN" altLang="en-US" sz="2135" b="1" kern="100">
              <a:latin typeface="微软雅黑" panose="020B0503020204020204" pitchFamily="34" charset="-122"/>
              <a:ea typeface="微软雅黑" panose="020B0503020204020204" pitchFamily="34" charset="-122"/>
              <a:cs typeface="宋体"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1601" name="图片 1">
            <a:extLst>
              <a:ext uri="{FF2B5EF4-FFF2-40B4-BE49-F238E27FC236}">
                <a16:creationId xmlns="" xmlns:a16="http://schemas.microsoft.com/office/drawing/2014/main" id="{3D503629-2400-AA4F-8E93-962CB40B35D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13838" y="1981200"/>
            <a:ext cx="1970087" cy="391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1602" name="组 2">
            <a:extLst>
              <a:ext uri="{FF2B5EF4-FFF2-40B4-BE49-F238E27FC236}">
                <a16:creationId xmlns="" xmlns:a16="http://schemas.microsoft.com/office/drawing/2014/main" id="{ADF2AEF8-EC33-4A4D-8E2B-C0A969314CE7}"/>
              </a:ext>
            </a:extLst>
          </p:cNvPr>
          <p:cNvGrpSpPr>
            <a:grpSpLocks/>
          </p:cNvGrpSpPr>
          <p:nvPr/>
        </p:nvGrpSpPr>
        <p:grpSpPr bwMode="auto">
          <a:xfrm>
            <a:off x="3003550" y="0"/>
            <a:ext cx="6186488" cy="387350"/>
            <a:chOff x="3003117" y="0"/>
            <a:chExt cx="6186470" cy="387927"/>
          </a:xfrm>
        </p:grpSpPr>
        <p:sp>
          <p:nvSpPr>
            <p:cNvPr id="4" name="平行四边形 3">
              <a:extLst>
                <a:ext uri="{FF2B5EF4-FFF2-40B4-BE49-F238E27FC236}">
                  <a16:creationId xmlns="" xmlns:a16="http://schemas.microsoft.com/office/drawing/2014/main" id="{49B3FAFA-F48E-E54B-917E-067ACA16782E}"/>
                </a:ext>
              </a:extLst>
            </p:cNvPr>
            <p:cNvSpPr/>
            <p:nvPr/>
          </p:nvSpPr>
          <p:spPr>
            <a:xfrm>
              <a:off x="6062221" y="0"/>
              <a:ext cx="1597020" cy="387927"/>
            </a:xfrm>
            <a:prstGeom prst="parallelogram">
              <a:avLst/>
            </a:prstGeom>
            <a:solidFill>
              <a:srgbClr val="4093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defRPr/>
              </a:pPr>
              <a:r>
                <a:rPr kumimoji="1" lang="zh-CN" altLang="en-US" dirty="0">
                  <a:solidFill>
                    <a:srgbClr val="FFFFFF"/>
                  </a:solidFill>
                  <a:latin typeface="微软雅黑"/>
                  <a:ea typeface="微软雅黑"/>
                  <a:cs typeface="微软雅黑"/>
                </a:rPr>
                <a:t>高效创意</a:t>
              </a:r>
            </a:p>
          </p:txBody>
        </p:sp>
        <p:sp>
          <p:nvSpPr>
            <p:cNvPr id="5" name="平行四边形 4">
              <a:extLst>
                <a:ext uri="{FF2B5EF4-FFF2-40B4-BE49-F238E27FC236}">
                  <a16:creationId xmlns="" xmlns:a16="http://schemas.microsoft.com/office/drawing/2014/main" id="{2D15A16C-B772-9B4E-BF76-910107A90D2A}"/>
                </a:ext>
              </a:extLst>
            </p:cNvPr>
            <p:cNvSpPr/>
            <p:nvPr/>
          </p:nvSpPr>
          <p:spPr>
            <a:xfrm>
              <a:off x="4533463" y="0"/>
              <a:ext cx="1597020" cy="387927"/>
            </a:xfrm>
            <a:prstGeom prst="parallelogram">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defRPr/>
              </a:pPr>
              <a:r>
                <a:rPr kumimoji="1" lang="zh-CN" altLang="en-US" dirty="0">
                  <a:solidFill>
                    <a:srgbClr val="FFFFFF"/>
                  </a:solidFill>
                  <a:latin typeface="微软雅黑"/>
                  <a:ea typeface="微软雅黑"/>
                  <a:cs typeface="微软雅黑"/>
                </a:rPr>
                <a:t>精准定向</a:t>
              </a:r>
            </a:p>
          </p:txBody>
        </p:sp>
        <p:sp>
          <p:nvSpPr>
            <p:cNvPr id="6" name="平行四边形 5">
              <a:extLst>
                <a:ext uri="{FF2B5EF4-FFF2-40B4-BE49-F238E27FC236}">
                  <a16:creationId xmlns="" xmlns:a16="http://schemas.microsoft.com/office/drawing/2014/main" id="{C9133BA8-8669-C742-BD7B-DF27B30127F2}"/>
                </a:ext>
              </a:extLst>
            </p:cNvPr>
            <p:cNvSpPr/>
            <p:nvPr/>
          </p:nvSpPr>
          <p:spPr>
            <a:xfrm>
              <a:off x="3003117" y="0"/>
              <a:ext cx="1597020" cy="387927"/>
            </a:xfrm>
            <a:prstGeom prst="parallelogram">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defRPr/>
              </a:pPr>
              <a:r>
                <a:rPr kumimoji="1" lang="zh-CN" altLang="en-US" dirty="0">
                  <a:solidFill>
                    <a:srgbClr val="FFFFFF"/>
                  </a:solidFill>
                  <a:latin typeface="微软雅黑"/>
                  <a:ea typeface="微软雅黑"/>
                  <a:cs typeface="微软雅黑"/>
                </a:rPr>
                <a:t>丰沛流量</a:t>
              </a:r>
            </a:p>
          </p:txBody>
        </p:sp>
        <p:sp>
          <p:nvSpPr>
            <p:cNvPr id="7" name="平行四边形 6">
              <a:extLst>
                <a:ext uri="{FF2B5EF4-FFF2-40B4-BE49-F238E27FC236}">
                  <a16:creationId xmlns="" xmlns:a16="http://schemas.microsoft.com/office/drawing/2014/main" id="{6D6DC567-6F67-304D-A188-B289CA72527A}"/>
                </a:ext>
              </a:extLst>
            </p:cNvPr>
            <p:cNvSpPr/>
            <p:nvPr/>
          </p:nvSpPr>
          <p:spPr>
            <a:xfrm>
              <a:off x="7592567" y="0"/>
              <a:ext cx="1597020" cy="387927"/>
            </a:xfrm>
            <a:prstGeom prst="parallelogram">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defRPr/>
              </a:pPr>
              <a:r>
                <a:rPr kumimoji="1" lang="zh-CN" altLang="en-US" dirty="0">
                  <a:solidFill>
                    <a:srgbClr val="FFFFFF"/>
                  </a:solidFill>
                  <a:latin typeface="微软雅黑"/>
                  <a:ea typeface="微软雅黑"/>
                  <a:cs typeface="微软雅黑"/>
                </a:rPr>
                <a:t>智能出价</a:t>
              </a:r>
            </a:p>
          </p:txBody>
        </p:sp>
      </p:grpSp>
      <p:pic>
        <p:nvPicPr>
          <p:cNvPr id="281603" name="图片 7">
            <a:extLst>
              <a:ext uri="{FF2B5EF4-FFF2-40B4-BE49-F238E27FC236}">
                <a16:creationId xmlns="" xmlns:a16="http://schemas.microsoft.com/office/drawing/2014/main" id="{A79C71A8-917F-CA4F-8825-A6CC1266FA6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5025" y="1924050"/>
            <a:ext cx="1970088" cy="390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a:extLst>
              <a:ext uri="{FF2B5EF4-FFF2-40B4-BE49-F238E27FC236}">
                <a16:creationId xmlns="" xmlns:a16="http://schemas.microsoft.com/office/drawing/2014/main" id="{955CFF4F-784C-634D-9BEB-BBB4D88E1C8F}"/>
              </a:ext>
            </a:extLst>
          </p:cNvPr>
          <p:cNvPicPr>
            <a:picLocks noChangeAspect="1"/>
          </p:cNvPicPr>
          <p:nvPr/>
        </p:nvPicPr>
        <p:blipFill rotWithShape="1">
          <a:blip r:embed="rId3"/>
          <a:srcRect l="7261" t="2255" r="5204" b="5023"/>
          <a:stretch/>
        </p:blipFill>
        <p:spPr>
          <a:xfrm>
            <a:off x="947738" y="2336800"/>
            <a:ext cx="1724025" cy="3043238"/>
          </a:xfrm>
          <a:prstGeom prst="rect">
            <a:avLst/>
          </a:prstGeom>
          <a:ln>
            <a:solidFill>
              <a:schemeClr val="bg1">
                <a:lumMod val="75000"/>
              </a:schemeClr>
            </a:solidFill>
          </a:ln>
        </p:spPr>
      </p:pic>
      <p:pic>
        <p:nvPicPr>
          <p:cNvPr id="10" name="图片 9">
            <a:extLst>
              <a:ext uri="{FF2B5EF4-FFF2-40B4-BE49-F238E27FC236}">
                <a16:creationId xmlns="" xmlns:a16="http://schemas.microsoft.com/office/drawing/2014/main" id="{B1B7BDA1-E6E5-7B4D-BCC4-131434ED4D4D}"/>
              </a:ext>
            </a:extLst>
          </p:cNvPr>
          <p:cNvPicPr>
            <a:picLocks noChangeAspect="1"/>
          </p:cNvPicPr>
          <p:nvPr/>
        </p:nvPicPr>
        <p:blipFill rotWithShape="1">
          <a:blip r:embed="rId4"/>
          <a:srcRect l="7203" t="2050" r="4770" b="5437"/>
          <a:stretch/>
        </p:blipFill>
        <p:spPr>
          <a:xfrm>
            <a:off x="9236075" y="2460625"/>
            <a:ext cx="1724025" cy="2987675"/>
          </a:xfrm>
          <a:prstGeom prst="rect">
            <a:avLst/>
          </a:prstGeom>
          <a:ln>
            <a:solidFill>
              <a:schemeClr val="bg1">
                <a:lumMod val="75000"/>
              </a:schemeClr>
            </a:solidFill>
          </a:ln>
        </p:spPr>
      </p:pic>
      <p:sp>
        <p:nvSpPr>
          <p:cNvPr id="281606" name="文本框 10">
            <a:extLst>
              <a:ext uri="{FF2B5EF4-FFF2-40B4-BE49-F238E27FC236}">
                <a16:creationId xmlns="" xmlns:a16="http://schemas.microsoft.com/office/drawing/2014/main" id="{8DE8C1A7-E562-5843-9770-2B2AE959BEDC}"/>
              </a:ext>
            </a:extLst>
          </p:cNvPr>
          <p:cNvSpPr txBox="1">
            <a:spLocks noChangeArrowheads="1"/>
          </p:cNvSpPr>
          <p:nvPr/>
        </p:nvSpPr>
        <p:spPr bwMode="auto">
          <a:xfrm>
            <a:off x="3562350" y="3932238"/>
            <a:ext cx="4892675" cy="154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nSpc>
                <a:spcPct val="150000"/>
              </a:lnSpc>
              <a:buFont typeface="Wingdings" pitchFamily="2" charset="2"/>
              <a:buAutoNum type="circleNumWdBlackPlain"/>
            </a:pPr>
            <a:r>
              <a:rPr kumimoji="0" lang="zh-CN" altLang="en-US" sz="1600">
                <a:latin typeface="微软雅黑" panose="020B0503020204020204" pitchFamily="34" charset="-122"/>
                <a:ea typeface="微软雅黑" panose="020B0503020204020204" pitchFamily="34" charset="-122"/>
              </a:rPr>
              <a:t>动态推荐</a:t>
            </a:r>
            <a:r>
              <a:rPr kumimoji="0" lang="zh-CN" altLang="en-US" sz="1400">
                <a:latin typeface="微软雅黑" panose="020B0503020204020204" pitchFamily="34" charset="-122"/>
                <a:ea typeface="微软雅黑" panose="020B0503020204020204" pitchFamily="34" charset="-122"/>
              </a:rPr>
              <a:t>：根据流量</a:t>
            </a:r>
            <a:r>
              <a:rPr kumimoji="0" lang="en-US" altLang="zh-CN" sz="1400">
                <a:latin typeface="微软雅黑" panose="020B0503020204020204" pitchFamily="34" charset="-122"/>
                <a:ea typeface="微软雅黑" panose="020B0503020204020204" pitchFamily="34" charset="-122"/>
              </a:rPr>
              <a:t>/</a:t>
            </a:r>
            <a:r>
              <a:rPr kumimoji="0" lang="zh-CN" altLang="en-US" sz="1400">
                <a:latin typeface="微软雅黑" panose="020B0503020204020204" pitchFamily="34" charset="-122"/>
                <a:ea typeface="微软雅黑" panose="020B0503020204020204" pitchFamily="34" charset="-122"/>
              </a:rPr>
              <a:t>用户特征进行</a:t>
            </a:r>
            <a:r>
              <a:rPr kumimoji="0" lang="zh-CN" altLang="en-US" sz="1400" b="1">
                <a:latin typeface="微软雅黑" panose="020B0503020204020204" pitchFamily="34" charset="-122"/>
                <a:ea typeface="微软雅黑" panose="020B0503020204020204" pitchFamily="34" charset="-122"/>
              </a:rPr>
              <a:t>动态商品推荐</a:t>
            </a:r>
            <a:endParaRPr kumimoji="0" lang="en-US" altLang="zh-CN" sz="1400" b="1">
              <a:latin typeface="微软雅黑" panose="020B0503020204020204" pitchFamily="34" charset="-122"/>
              <a:ea typeface="微软雅黑" panose="020B0503020204020204" pitchFamily="34" charset="-122"/>
            </a:endParaRPr>
          </a:p>
          <a:p>
            <a:pPr>
              <a:lnSpc>
                <a:spcPct val="150000"/>
              </a:lnSpc>
              <a:buFont typeface="Wingdings" pitchFamily="2" charset="2"/>
              <a:buAutoNum type="circleNumWdBlackPlain"/>
            </a:pPr>
            <a:r>
              <a:rPr kumimoji="0" lang="zh-CN" altLang="en-US" sz="1600">
                <a:latin typeface="微软雅黑" panose="020B0503020204020204" pitchFamily="34" charset="-122"/>
                <a:ea typeface="微软雅黑" panose="020B0503020204020204" pitchFamily="34" charset="-122"/>
              </a:rPr>
              <a:t>自动配色</a:t>
            </a:r>
            <a:r>
              <a:rPr kumimoji="0" lang="zh-CN" altLang="en-US" sz="1400">
                <a:latin typeface="微软雅黑" panose="020B0503020204020204" pitchFamily="34" charset="-122"/>
                <a:ea typeface="微软雅黑" panose="020B0503020204020204" pitchFamily="34" charset="-122"/>
              </a:rPr>
              <a:t>：根据商品颜色自动生成完整图片物料</a:t>
            </a:r>
            <a:r>
              <a:rPr kumimoji="0" lang="zh-CN" altLang="en-US" sz="1400" b="1">
                <a:latin typeface="微软雅黑" panose="020B0503020204020204" pitchFamily="34" charset="-122"/>
                <a:ea typeface="微软雅黑" panose="020B0503020204020204" pitchFamily="34" charset="-122"/>
              </a:rPr>
              <a:t>配色</a:t>
            </a:r>
            <a:endParaRPr kumimoji="0" lang="en-US" altLang="zh-CN" sz="1400" b="1">
              <a:latin typeface="微软雅黑" panose="020B0503020204020204" pitchFamily="34" charset="-122"/>
              <a:ea typeface="微软雅黑" panose="020B0503020204020204" pitchFamily="34" charset="-122"/>
            </a:endParaRPr>
          </a:p>
          <a:p>
            <a:pPr>
              <a:lnSpc>
                <a:spcPct val="150000"/>
              </a:lnSpc>
              <a:buFont typeface="Wingdings" pitchFamily="2" charset="2"/>
              <a:buAutoNum type="circleNumWdBlackPlain"/>
            </a:pPr>
            <a:r>
              <a:rPr kumimoji="0" lang="zh-CN" altLang="en-US" sz="1600">
                <a:latin typeface="微软雅黑" panose="020B0503020204020204" pitchFamily="34" charset="-122"/>
                <a:ea typeface="微软雅黑" panose="020B0503020204020204" pitchFamily="34" charset="-122"/>
              </a:rPr>
              <a:t>动态文案</a:t>
            </a:r>
            <a:r>
              <a:rPr kumimoji="0" lang="zh-CN" altLang="en-US" sz="1400">
                <a:latin typeface="微软雅黑" panose="020B0503020204020204" pitchFamily="34" charset="-122"/>
                <a:ea typeface="微软雅黑" panose="020B0503020204020204" pitchFamily="34" charset="-122"/>
              </a:rPr>
              <a:t>：根据商品名称自动生成优质</a:t>
            </a:r>
            <a:r>
              <a:rPr kumimoji="0" lang="zh-CN" altLang="en-US" sz="1400" b="1">
                <a:latin typeface="微软雅黑" panose="020B0503020204020204" pitchFamily="34" charset="-122"/>
                <a:ea typeface="微软雅黑" panose="020B0503020204020204" pitchFamily="34" charset="-122"/>
              </a:rPr>
              <a:t>动态文案</a:t>
            </a:r>
            <a:endParaRPr kumimoji="0" lang="en-US" altLang="zh-CN" sz="1400" b="1">
              <a:latin typeface="微软雅黑" panose="020B0503020204020204" pitchFamily="34" charset="-122"/>
              <a:ea typeface="微软雅黑" panose="020B0503020204020204" pitchFamily="34" charset="-122"/>
            </a:endParaRPr>
          </a:p>
          <a:p>
            <a:pPr>
              <a:lnSpc>
                <a:spcPct val="150000"/>
              </a:lnSpc>
              <a:buFont typeface="Wingdings" pitchFamily="2" charset="2"/>
              <a:buAutoNum type="circleNumWdBlackPlain"/>
            </a:pPr>
            <a:r>
              <a:rPr kumimoji="0" lang="zh-CN" altLang="en-US" sz="1600">
                <a:latin typeface="微软雅黑" panose="020B0503020204020204" pitchFamily="34" charset="-122"/>
                <a:ea typeface="微软雅黑" panose="020B0503020204020204" pitchFamily="34" charset="-122"/>
              </a:rPr>
              <a:t>渲染拼装</a:t>
            </a:r>
            <a:r>
              <a:rPr kumimoji="0" lang="zh-CN" altLang="en-US" sz="1400">
                <a:latin typeface="微软雅黑" panose="020B0503020204020204" pitchFamily="34" charset="-122"/>
                <a:ea typeface="微软雅黑" panose="020B0503020204020204" pitchFamily="34" charset="-122"/>
              </a:rPr>
              <a:t>：实时渲染形成</a:t>
            </a:r>
            <a:r>
              <a:rPr kumimoji="0" lang="zh-CN" altLang="en-US" sz="1400" b="1">
                <a:latin typeface="微软雅黑" panose="020B0503020204020204" pitchFamily="34" charset="-122"/>
                <a:ea typeface="微软雅黑" panose="020B0503020204020204" pitchFamily="34" charset="-122"/>
              </a:rPr>
              <a:t>千人千面的创意</a:t>
            </a:r>
            <a:endParaRPr kumimoji="0" lang="en-US" altLang="zh-CN" sz="1400" b="1">
              <a:latin typeface="微软雅黑" panose="020B0503020204020204" pitchFamily="34" charset="-122"/>
              <a:ea typeface="微软雅黑" panose="020B0503020204020204" pitchFamily="34" charset="-122"/>
            </a:endParaRPr>
          </a:p>
        </p:txBody>
      </p:sp>
      <p:cxnSp>
        <p:nvCxnSpPr>
          <p:cNvPr id="12" name="直接箭头连接符 58">
            <a:extLst>
              <a:ext uri="{FF2B5EF4-FFF2-40B4-BE49-F238E27FC236}">
                <a16:creationId xmlns="" xmlns:a16="http://schemas.microsoft.com/office/drawing/2014/main" id="{5B251A93-4584-5D43-87D4-20B176BB0DE1}"/>
              </a:ext>
            </a:extLst>
          </p:cNvPr>
          <p:cNvCxnSpPr/>
          <p:nvPr/>
        </p:nvCxnSpPr>
        <p:spPr>
          <a:xfrm>
            <a:off x="8278813" y="4949825"/>
            <a:ext cx="1035050" cy="12700"/>
          </a:xfrm>
          <a:prstGeom prst="straightConnector1">
            <a:avLst/>
          </a:prstGeom>
          <a:ln w="28575" cmpd="sng">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81608" name="矩形 12">
            <a:extLst>
              <a:ext uri="{FF2B5EF4-FFF2-40B4-BE49-F238E27FC236}">
                <a16:creationId xmlns="" xmlns:a16="http://schemas.microsoft.com/office/drawing/2014/main" id="{F7CC193F-517E-8E43-AC02-82D40EF836CE}"/>
              </a:ext>
            </a:extLst>
          </p:cNvPr>
          <p:cNvSpPr>
            <a:spLocks noChangeArrowheads="1"/>
          </p:cNvSpPr>
          <p:nvPr/>
        </p:nvSpPr>
        <p:spPr bwMode="auto">
          <a:xfrm>
            <a:off x="1452563" y="885825"/>
            <a:ext cx="98774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lang="zh-CN" altLang="en-US" sz="3600" dirty="0">
                <a:latin typeface="微软雅黑" panose="020B0503020204020204" pitchFamily="34" charset="-122"/>
                <a:ea typeface="微软雅黑" panose="020B0503020204020204" pitchFamily="34" charset="-122"/>
              </a:rPr>
              <a:t>强大的流量</a:t>
            </a:r>
            <a:r>
              <a:rPr lang="en-US" altLang="zh-CN" sz="3600" dirty="0">
                <a:latin typeface="微软雅黑" panose="020B0503020204020204" pitchFamily="34" charset="-122"/>
                <a:ea typeface="微软雅黑" panose="020B0503020204020204" pitchFamily="34" charset="-122"/>
              </a:rPr>
              <a:t>/</a:t>
            </a:r>
            <a:r>
              <a:rPr lang="zh-CN" altLang="en-US" sz="3600" dirty="0">
                <a:latin typeface="微软雅黑" panose="020B0503020204020204" pitchFamily="34" charset="-122"/>
                <a:ea typeface="微软雅黑" panose="020B0503020204020204" pitchFamily="34" charset="-122"/>
              </a:rPr>
              <a:t>用户识别能力，</a:t>
            </a:r>
            <a:r>
              <a:rPr lang="zh-CN" altLang="en-US" sz="3600" dirty="0">
                <a:solidFill>
                  <a:srgbClr val="B2181E"/>
                </a:solidFill>
                <a:latin typeface="微软雅黑" panose="020B0503020204020204" pitchFamily="34" charset="-122"/>
                <a:ea typeface="微软雅黑" panose="020B0503020204020204" pitchFamily="34" charset="-122"/>
              </a:rPr>
              <a:t>千人千面精准呈现</a:t>
            </a:r>
            <a:endParaRPr lang="en-US" altLang="zh-CN" sz="3600" dirty="0">
              <a:solidFill>
                <a:srgbClr val="B2181E"/>
              </a:solidFill>
              <a:latin typeface="微软雅黑" panose="020B0503020204020204" pitchFamily="34" charset="-122"/>
              <a:ea typeface="微软雅黑" panose="020B0503020204020204" pitchFamily="34" charset="-122"/>
            </a:endParaRPr>
          </a:p>
        </p:txBody>
      </p:sp>
      <p:sp>
        <p:nvSpPr>
          <p:cNvPr id="281609" name="矩形 13">
            <a:extLst>
              <a:ext uri="{FF2B5EF4-FFF2-40B4-BE49-F238E27FC236}">
                <a16:creationId xmlns="" xmlns:a16="http://schemas.microsoft.com/office/drawing/2014/main" id="{492717FA-1C6F-B345-96BB-B8B7967A3C98}"/>
              </a:ext>
            </a:extLst>
          </p:cNvPr>
          <p:cNvSpPr>
            <a:spLocks noChangeArrowheads="1"/>
          </p:cNvSpPr>
          <p:nvPr/>
        </p:nvSpPr>
        <p:spPr bwMode="auto">
          <a:xfrm>
            <a:off x="3906982" y="2243138"/>
            <a:ext cx="4165600" cy="1061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lnSpc>
                <a:spcPct val="120000"/>
              </a:lnSpc>
            </a:pPr>
            <a:r>
              <a:rPr lang="zh-CN" altLang="en-US" sz="1800" dirty="0">
                <a:solidFill>
                  <a:srgbClr val="B2181E"/>
                </a:solidFill>
                <a:latin typeface="微软雅黑" panose="020B0503020204020204" pitchFamily="34" charset="-122"/>
                <a:ea typeface="微软雅黑" panose="020B0503020204020204" pitchFamily="34" charset="-122"/>
              </a:rPr>
              <a:t>基于用户特征，动态推荐商品</a:t>
            </a:r>
            <a:endParaRPr lang="en-US" altLang="zh-CN" sz="1800" dirty="0">
              <a:solidFill>
                <a:srgbClr val="B2181E"/>
              </a:solidFill>
              <a:latin typeface="微软雅黑" panose="020B0503020204020204" pitchFamily="34" charset="-122"/>
              <a:ea typeface="微软雅黑" panose="020B0503020204020204" pitchFamily="34" charset="-122"/>
            </a:endParaRPr>
          </a:p>
          <a:p>
            <a:pPr algn="ctr">
              <a:lnSpc>
                <a:spcPct val="120000"/>
              </a:lnSpc>
            </a:pPr>
            <a:r>
              <a:rPr lang="zh-CN" altLang="en-US" sz="1800" dirty="0">
                <a:solidFill>
                  <a:srgbClr val="B2181E"/>
                </a:solidFill>
                <a:latin typeface="微软雅黑" panose="020B0503020204020204" pitchFamily="34" charset="-122"/>
                <a:ea typeface="微软雅黑" panose="020B0503020204020204" pitchFamily="34" charset="-122"/>
              </a:rPr>
              <a:t>实时配色</a:t>
            </a:r>
            <a:r>
              <a:rPr lang="en-US" altLang="zh-CN" sz="1800" dirty="0">
                <a:solidFill>
                  <a:srgbClr val="B2181E"/>
                </a:solidFill>
                <a:latin typeface="微软雅黑" panose="020B0503020204020204" pitchFamily="34" charset="-122"/>
                <a:ea typeface="微软雅黑" panose="020B0503020204020204" pitchFamily="34" charset="-122"/>
              </a:rPr>
              <a:t>/</a:t>
            </a:r>
            <a:r>
              <a:rPr lang="zh-CN" altLang="en-US" sz="1800" dirty="0">
                <a:solidFill>
                  <a:srgbClr val="B2181E"/>
                </a:solidFill>
                <a:latin typeface="微软雅黑" panose="020B0503020204020204" pitchFamily="34" charset="-122"/>
                <a:ea typeface="微软雅黑" panose="020B0503020204020204" pitchFamily="34" charset="-122"/>
              </a:rPr>
              <a:t>渲染</a:t>
            </a:r>
            <a:r>
              <a:rPr lang="en-US" altLang="zh-CN" sz="1800" dirty="0">
                <a:solidFill>
                  <a:srgbClr val="B2181E"/>
                </a:solidFill>
                <a:latin typeface="微软雅黑" panose="020B0503020204020204" pitchFamily="34" charset="-122"/>
                <a:ea typeface="微软雅黑" panose="020B0503020204020204" pitchFamily="34" charset="-122"/>
              </a:rPr>
              <a:t>/</a:t>
            </a:r>
            <a:r>
              <a:rPr lang="zh-CN" altLang="en-US" sz="1800" dirty="0">
                <a:solidFill>
                  <a:srgbClr val="B2181E"/>
                </a:solidFill>
                <a:latin typeface="微软雅黑" panose="020B0503020204020204" pitchFamily="34" charset="-122"/>
                <a:ea typeface="微软雅黑" panose="020B0503020204020204" pitchFamily="34" charset="-122"/>
              </a:rPr>
              <a:t>拼装</a:t>
            </a:r>
            <a:endParaRPr lang="en-US" altLang="zh-CN" sz="1800" dirty="0">
              <a:solidFill>
                <a:srgbClr val="B2181E"/>
              </a:solidFill>
              <a:latin typeface="微软雅黑" panose="020B0503020204020204" pitchFamily="34" charset="-122"/>
              <a:ea typeface="微软雅黑" panose="020B0503020204020204" pitchFamily="34" charset="-122"/>
            </a:endParaRPr>
          </a:p>
          <a:p>
            <a:pPr algn="ctr">
              <a:lnSpc>
                <a:spcPct val="120000"/>
              </a:lnSpc>
            </a:pPr>
            <a:r>
              <a:rPr lang="zh-CN" altLang="en-US" sz="1800" dirty="0">
                <a:solidFill>
                  <a:srgbClr val="B2181E"/>
                </a:solidFill>
                <a:latin typeface="微软雅黑" panose="020B0503020204020204" pitchFamily="34" charset="-122"/>
                <a:ea typeface="微软雅黑" panose="020B0503020204020204" pitchFamily="34" charset="-122"/>
              </a:rPr>
              <a:t>海量商品一键投放，千人千面精准呈现</a:t>
            </a:r>
            <a:endParaRPr lang="en-US" altLang="zh-CN" sz="1800" dirty="0">
              <a:solidFill>
                <a:srgbClr val="B2181E"/>
              </a:solidFill>
              <a:latin typeface="微软雅黑" panose="020B0503020204020204" pitchFamily="34" charset="-122"/>
              <a:ea typeface="微软雅黑" panose="020B0503020204020204" pitchFamily="34" charset="-122"/>
            </a:endParaRPr>
          </a:p>
        </p:txBody>
      </p:sp>
      <p:cxnSp>
        <p:nvCxnSpPr>
          <p:cNvPr id="15" name="直接箭头连接符 57">
            <a:extLst>
              <a:ext uri="{FF2B5EF4-FFF2-40B4-BE49-F238E27FC236}">
                <a16:creationId xmlns="" xmlns:a16="http://schemas.microsoft.com/office/drawing/2014/main" id="{A8B35E1B-74A9-5446-BC5E-437EECAB06F4}"/>
              </a:ext>
            </a:extLst>
          </p:cNvPr>
          <p:cNvCxnSpPr/>
          <p:nvPr/>
        </p:nvCxnSpPr>
        <p:spPr>
          <a:xfrm>
            <a:off x="8269288" y="4592638"/>
            <a:ext cx="1033462" cy="4762"/>
          </a:xfrm>
          <a:prstGeom prst="straightConnector1">
            <a:avLst/>
          </a:prstGeom>
          <a:ln w="28575" cmpd="sng">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肘形连接符 15">
            <a:extLst>
              <a:ext uri="{FF2B5EF4-FFF2-40B4-BE49-F238E27FC236}">
                <a16:creationId xmlns="" xmlns:a16="http://schemas.microsoft.com/office/drawing/2014/main" id="{849CA2A2-7631-9D40-A354-7C424233EF35}"/>
              </a:ext>
            </a:extLst>
          </p:cNvPr>
          <p:cNvCxnSpPr/>
          <p:nvPr/>
        </p:nvCxnSpPr>
        <p:spPr>
          <a:xfrm flipV="1">
            <a:off x="8291513" y="3425825"/>
            <a:ext cx="1246187" cy="790575"/>
          </a:xfrm>
          <a:prstGeom prst="bentConnector3">
            <a:avLst>
              <a:gd name="adj1" fmla="val 37910"/>
            </a:avLst>
          </a:prstGeom>
          <a:ln w="28575" cmpd="sng">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肘形连接符 16">
            <a:extLst>
              <a:ext uri="{FF2B5EF4-FFF2-40B4-BE49-F238E27FC236}">
                <a16:creationId xmlns="" xmlns:a16="http://schemas.microsoft.com/office/drawing/2014/main" id="{62962A4A-545B-6D4C-9643-2D211D5A5480}"/>
              </a:ext>
            </a:extLst>
          </p:cNvPr>
          <p:cNvCxnSpPr/>
          <p:nvPr/>
        </p:nvCxnSpPr>
        <p:spPr>
          <a:xfrm rot="10800000">
            <a:off x="2116138" y="3503613"/>
            <a:ext cx="1411287" cy="781050"/>
          </a:xfrm>
          <a:prstGeom prst="bentConnector3">
            <a:avLst>
              <a:gd name="adj1" fmla="val 32734"/>
            </a:avLst>
          </a:prstGeom>
          <a:ln w="28575" cmpd="sng">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57">
            <a:extLst>
              <a:ext uri="{FF2B5EF4-FFF2-40B4-BE49-F238E27FC236}">
                <a16:creationId xmlns="" xmlns:a16="http://schemas.microsoft.com/office/drawing/2014/main" id="{828EE64B-06EE-B24F-BFBE-6F62BB194CA5}"/>
              </a:ext>
            </a:extLst>
          </p:cNvPr>
          <p:cNvCxnSpPr/>
          <p:nvPr/>
        </p:nvCxnSpPr>
        <p:spPr>
          <a:xfrm flipH="1">
            <a:off x="2587625" y="4579938"/>
            <a:ext cx="939800" cy="6350"/>
          </a:xfrm>
          <a:prstGeom prst="straightConnector1">
            <a:avLst/>
          </a:prstGeom>
          <a:ln w="28575" cmpd="sng">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58">
            <a:extLst>
              <a:ext uri="{FF2B5EF4-FFF2-40B4-BE49-F238E27FC236}">
                <a16:creationId xmlns="" xmlns:a16="http://schemas.microsoft.com/office/drawing/2014/main" id="{324221FB-EDDC-BF48-BE0F-F9816450F691}"/>
              </a:ext>
            </a:extLst>
          </p:cNvPr>
          <p:cNvCxnSpPr/>
          <p:nvPr/>
        </p:nvCxnSpPr>
        <p:spPr>
          <a:xfrm flipH="1">
            <a:off x="2305050" y="4938713"/>
            <a:ext cx="1235075" cy="11112"/>
          </a:xfrm>
          <a:prstGeom prst="straightConnector1">
            <a:avLst/>
          </a:prstGeom>
          <a:ln w="28575" cmpd="sng">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2625" name="图片 40">
            <a:extLst>
              <a:ext uri="{FF2B5EF4-FFF2-40B4-BE49-F238E27FC236}">
                <a16:creationId xmlns="" xmlns:a16="http://schemas.microsoft.com/office/drawing/2014/main" id="{3F5E7AB0-7BF3-2C4B-8BA5-3B32CCA59E5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630513" y="2097088"/>
            <a:ext cx="987425" cy="187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2626" name="组 1">
            <a:extLst>
              <a:ext uri="{FF2B5EF4-FFF2-40B4-BE49-F238E27FC236}">
                <a16:creationId xmlns="" xmlns:a16="http://schemas.microsoft.com/office/drawing/2014/main" id="{A063E78A-3B8D-5545-AC52-C03ABBA4E007}"/>
              </a:ext>
            </a:extLst>
          </p:cNvPr>
          <p:cNvGrpSpPr>
            <a:grpSpLocks/>
          </p:cNvGrpSpPr>
          <p:nvPr/>
        </p:nvGrpSpPr>
        <p:grpSpPr bwMode="auto">
          <a:xfrm>
            <a:off x="3003550" y="0"/>
            <a:ext cx="6186488" cy="387350"/>
            <a:chOff x="3003117" y="0"/>
            <a:chExt cx="6186470" cy="387927"/>
          </a:xfrm>
        </p:grpSpPr>
        <p:sp>
          <p:nvSpPr>
            <p:cNvPr id="3" name="平行四边形 2">
              <a:extLst>
                <a:ext uri="{FF2B5EF4-FFF2-40B4-BE49-F238E27FC236}">
                  <a16:creationId xmlns="" xmlns:a16="http://schemas.microsoft.com/office/drawing/2014/main" id="{8D9CBF23-3388-2849-9F42-B09508CA756C}"/>
                </a:ext>
              </a:extLst>
            </p:cNvPr>
            <p:cNvSpPr/>
            <p:nvPr/>
          </p:nvSpPr>
          <p:spPr>
            <a:xfrm>
              <a:off x="6062221" y="0"/>
              <a:ext cx="1597020" cy="387927"/>
            </a:xfrm>
            <a:prstGeom prst="parallelogram">
              <a:avLst/>
            </a:prstGeom>
            <a:solidFill>
              <a:srgbClr val="4093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defRPr/>
              </a:pPr>
              <a:r>
                <a:rPr kumimoji="1" lang="zh-CN" altLang="en-US" dirty="0">
                  <a:solidFill>
                    <a:srgbClr val="FFFFFF"/>
                  </a:solidFill>
                  <a:latin typeface="微软雅黑"/>
                  <a:ea typeface="微软雅黑"/>
                  <a:cs typeface="微软雅黑"/>
                </a:rPr>
                <a:t>高效创意</a:t>
              </a:r>
            </a:p>
          </p:txBody>
        </p:sp>
        <p:sp>
          <p:nvSpPr>
            <p:cNvPr id="4" name="平行四边形 3">
              <a:extLst>
                <a:ext uri="{FF2B5EF4-FFF2-40B4-BE49-F238E27FC236}">
                  <a16:creationId xmlns="" xmlns:a16="http://schemas.microsoft.com/office/drawing/2014/main" id="{25A951FB-F426-8543-BFDD-7622E7206C44}"/>
                </a:ext>
              </a:extLst>
            </p:cNvPr>
            <p:cNvSpPr/>
            <p:nvPr/>
          </p:nvSpPr>
          <p:spPr>
            <a:xfrm>
              <a:off x="4533463" y="0"/>
              <a:ext cx="1597020" cy="387927"/>
            </a:xfrm>
            <a:prstGeom prst="parallelogram">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defRPr/>
              </a:pPr>
              <a:r>
                <a:rPr kumimoji="1" lang="zh-CN" altLang="en-US" dirty="0">
                  <a:solidFill>
                    <a:srgbClr val="FFFFFF"/>
                  </a:solidFill>
                  <a:latin typeface="微软雅黑"/>
                  <a:ea typeface="微软雅黑"/>
                  <a:cs typeface="微软雅黑"/>
                </a:rPr>
                <a:t>精准定向</a:t>
              </a:r>
            </a:p>
          </p:txBody>
        </p:sp>
        <p:sp>
          <p:nvSpPr>
            <p:cNvPr id="5" name="平行四边形 4">
              <a:extLst>
                <a:ext uri="{FF2B5EF4-FFF2-40B4-BE49-F238E27FC236}">
                  <a16:creationId xmlns="" xmlns:a16="http://schemas.microsoft.com/office/drawing/2014/main" id="{60E531C7-9C93-5C42-9C9C-EE0BAF0A2DFE}"/>
                </a:ext>
              </a:extLst>
            </p:cNvPr>
            <p:cNvSpPr/>
            <p:nvPr/>
          </p:nvSpPr>
          <p:spPr>
            <a:xfrm>
              <a:off x="3003117" y="0"/>
              <a:ext cx="1597020" cy="387927"/>
            </a:xfrm>
            <a:prstGeom prst="parallelogram">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defRPr/>
              </a:pPr>
              <a:r>
                <a:rPr kumimoji="1" lang="zh-CN" altLang="en-US" dirty="0">
                  <a:solidFill>
                    <a:srgbClr val="FFFFFF"/>
                  </a:solidFill>
                  <a:latin typeface="微软雅黑"/>
                  <a:ea typeface="微软雅黑"/>
                  <a:cs typeface="微软雅黑"/>
                </a:rPr>
                <a:t>丰沛流量</a:t>
              </a:r>
            </a:p>
          </p:txBody>
        </p:sp>
        <p:sp>
          <p:nvSpPr>
            <p:cNvPr id="6" name="平行四边形 5">
              <a:extLst>
                <a:ext uri="{FF2B5EF4-FFF2-40B4-BE49-F238E27FC236}">
                  <a16:creationId xmlns="" xmlns:a16="http://schemas.microsoft.com/office/drawing/2014/main" id="{97DAF169-9713-8B4C-AC5D-0E48EBBF6D29}"/>
                </a:ext>
              </a:extLst>
            </p:cNvPr>
            <p:cNvSpPr/>
            <p:nvPr/>
          </p:nvSpPr>
          <p:spPr>
            <a:xfrm>
              <a:off x="7592567" y="0"/>
              <a:ext cx="1597020" cy="387927"/>
            </a:xfrm>
            <a:prstGeom prst="parallelogram">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defRPr/>
              </a:pPr>
              <a:r>
                <a:rPr kumimoji="1" lang="zh-CN" altLang="en-US" dirty="0">
                  <a:solidFill>
                    <a:srgbClr val="FFFFFF"/>
                  </a:solidFill>
                  <a:latin typeface="微软雅黑"/>
                  <a:ea typeface="微软雅黑"/>
                  <a:cs typeface="微软雅黑"/>
                </a:rPr>
                <a:t>智能出价</a:t>
              </a:r>
            </a:p>
          </p:txBody>
        </p:sp>
      </p:grpSp>
      <p:sp>
        <p:nvSpPr>
          <p:cNvPr id="282627" name="矩形 6">
            <a:extLst>
              <a:ext uri="{FF2B5EF4-FFF2-40B4-BE49-F238E27FC236}">
                <a16:creationId xmlns="" xmlns:a16="http://schemas.microsoft.com/office/drawing/2014/main" id="{1CC9E55F-17CB-4E42-9F28-32D79C9F8FAF}"/>
              </a:ext>
            </a:extLst>
          </p:cNvPr>
          <p:cNvSpPr>
            <a:spLocks noChangeArrowheads="1"/>
          </p:cNvSpPr>
          <p:nvPr/>
        </p:nvSpPr>
        <p:spPr bwMode="auto">
          <a:xfrm>
            <a:off x="1500188" y="833438"/>
            <a:ext cx="9877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lang="zh-CN" altLang="en-US" sz="3600">
                <a:latin typeface="微软雅黑" panose="020B0503020204020204" pitchFamily="34" charset="-122"/>
                <a:ea typeface="微软雅黑" panose="020B0503020204020204" pitchFamily="34" charset="-122"/>
              </a:rPr>
              <a:t>强大的</a:t>
            </a:r>
            <a:r>
              <a:rPr lang="en-US" altLang="zh-CN" sz="3600">
                <a:latin typeface="微软雅黑" panose="020B0503020204020204" pitchFamily="34" charset="-122"/>
                <a:ea typeface="微软雅黑" panose="020B0503020204020204" pitchFamily="34" charset="-122"/>
              </a:rPr>
              <a:t>AI</a:t>
            </a:r>
            <a:r>
              <a:rPr lang="zh-CN" altLang="en-US" sz="3600">
                <a:latin typeface="微软雅黑" panose="020B0503020204020204" pitchFamily="34" charset="-122"/>
                <a:ea typeface="微软雅黑" panose="020B0503020204020204" pitchFamily="34" charset="-122"/>
              </a:rPr>
              <a:t>图片处理能力，</a:t>
            </a:r>
            <a:r>
              <a:rPr lang="zh-CN" altLang="en-US" sz="3600">
                <a:solidFill>
                  <a:srgbClr val="B2181E"/>
                </a:solidFill>
                <a:latin typeface="微软雅黑" panose="020B0503020204020204" pitchFamily="34" charset="-122"/>
                <a:ea typeface="微软雅黑" panose="020B0503020204020204" pitchFamily="34" charset="-122"/>
              </a:rPr>
              <a:t>大幅降低创意制作成本</a:t>
            </a:r>
            <a:endParaRPr lang="en-US" altLang="zh-CN" sz="3600">
              <a:solidFill>
                <a:srgbClr val="B2181E"/>
              </a:solidFill>
              <a:latin typeface="微软雅黑" panose="020B0503020204020204" pitchFamily="34" charset="-122"/>
              <a:ea typeface="微软雅黑" panose="020B0503020204020204" pitchFamily="34" charset="-122"/>
            </a:endParaRPr>
          </a:p>
        </p:txBody>
      </p:sp>
      <p:pic>
        <p:nvPicPr>
          <p:cNvPr id="282629" name="图片 9">
            <a:extLst>
              <a:ext uri="{FF2B5EF4-FFF2-40B4-BE49-F238E27FC236}">
                <a16:creationId xmlns="" xmlns:a16="http://schemas.microsoft.com/office/drawing/2014/main" id="{AE796FA5-8DDE-6242-B8D0-DEBA7E453E6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68613" y="2338388"/>
            <a:ext cx="912813"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2630" name="图片 22">
            <a:extLst>
              <a:ext uri="{FF2B5EF4-FFF2-40B4-BE49-F238E27FC236}">
                <a16:creationId xmlns="" xmlns:a16="http://schemas.microsoft.com/office/drawing/2014/main" id="{BD88576A-CB4D-E64F-AFAB-649257A9947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80219" y="2501540"/>
            <a:ext cx="2058988" cy="196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2631" name="图片 12">
            <a:extLst>
              <a:ext uri="{FF2B5EF4-FFF2-40B4-BE49-F238E27FC236}">
                <a16:creationId xmlns="" xmlns:a16="http://schemas.microsoft.com/office/drawing/2014/main" id="{7233C34D-6683-534F-A664-23719A2E4B5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flipH="1">
            <a:off x="7103338" y="2111375"/>
            <a:ext cx="9239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13">
            <a:extLst>
              <a:ext uri="{FF2B5EF4-FFF2-40B4-BE49-F238E27FC236}">
                <a16:creationId xmlns="" xmlns:a16="http://schemas.microsoft.com/office/drawing/2014/main" id="{8986581A-5552-4F4F-8F86-65B278FBD491}"/>
              </a:ext>
            </a:extLst>
          </p:cNvPr>
          <p:cNvPicPr>
            <a:picLocks noChangeAspect="1"/>
          </p:cNvPicPr>
          <p:nvPr/>
        </p:nvPicPr>
        <p:blipFill rotWithShape="1">
          <a:blip r:embed="rId6"/>
          <a:srcRect l="7106" t="1538" r="5638" b="5421"/>
          <a:stretch/>
        </p:blipFill>
        <p:spPr>
          <a:xfrm flipH="1">
            <a:off x="7150963" y="2360613"/>
            <a:ext cx="825500" cy="1406525"/>
          </a:xfrm>
          <a:prstGeom prst="rect">
            <a:avLst/>
          </a:prstGeom>
          <a:ln>
            <a:solidFill>
              <a:schemeClr val="bg1">
                <a:lumMod val="75000"/>
              </a:schemeClr>
            </a:solidFill>
          </a:ln>
        </p:spPr>
      </p:pic>
      <p:sp>
        <p:nvSpPr>
          <p:cNvPr id="15" name="圆角矩形 14">
            <a:extLst>
              <a:ext uri="{FF2B5EF4-FFF2-40B4-BE49-F238E27FC236}">
                <a16:creationId xmlns="" xmlns:a16="http://schemas.microsoft.com/office/drawing/2014/main" id="{6C5DED07-483D-1446-AAEA-1A3F325338CA}"/>
              </a:ext>
            </a:extLst>
          </p:cNvPr>
          <p:cNvSpPr/>
          <p:nvPr/>
        </p:nvSpPr>
        <p:spPr>
          <a:xfrm>
            <a:off x="7141438" y="1739900"/>
            <a:ext cx="909638" cy="273050"/>
          </a:xfrm>
          <a:prstGeom prst="round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kumimoji="1" lang="zh-CHS" altLang="en-US" sz="1400" b="1" dirty="0">
                <a:solidFill>
                  <a:srgbClr val="40957F"/>
                </a:solidFill>
                <a:latin typeface="微软雅黑"/>
                <a:ea typeface="微软雅黑"/>
                <a:cs typeface="微软雅黑"/>
              </a:rPr>
              <a:t>开屏</a:t>
            </a:r>
            <a:endParaRPr kumimoji="1" lang="zh-CN" altLang="en-US" sz="1400" b="1" dirty="0">
              <a:solidFill>
                <a:srgbClr val="40957F"/>
              </a:solidFill>
              <a:latin typeface="微软雅黑"/>
              <a:ea typeface="微软雅黑"/>
              <a:cs typeface="微软雅黑"/>
            </a:endParaRPr>
          </a:p>
        </p:txBody>
      </p:sp>
      <p:pic>
        <p:nvPicPr>
          <p:cNvPr id="282634" name="图片 16">
            <a:extLst>
              <a:ext uri="{FF2B5EF4-FFF2-40B4-BE49-F238E27FC236}">
                <a16:creationId xmlns="" xmlns:a16="http://schemas.microsoft.com/office/drawing/2014/main" id="{799A7623-BA44-2745-88E7-EE2311560B6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628063" y="4438650"/>
            <a:ext cx="900112"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2635" name="图片 17">
            <a:extLst>
              <a:ext uri="{FF2B5EF4-FFF2-40B4-BE49-F238E27FC236}">
                <a16:creationId xmlns="" xmlns:a16="http://schemas.microsoft.com/office/drawing/2014/main" id="{DDFD9FCE-32A3-984D-8AE5-A0163576C61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92950" y="4467225"/>
            <a:ext cx="901700" cy="178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2636" name="图片 18">
            <a:extLst>
              <a:ext uri="{FF2B5EF4-FFF2-40B4-BE49-F238E27FC236}">
                <a16:creationId xmlns="" xmlns:a16="http://schemas.microsoft.com/office/drawing/2014/main" id="{F69ABC1E-70ED-B348-828F-C52205C4AE1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140575" y="4652963"/>
            <a:ext cx="795338" cy="138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2637" name="图片 19">
            <a:extLst>
              <a:ext uri="{FF2B5EF4-FFF2-40B4-BE49-F238E27FC236}">
                <a16:creationId xmlns="" xmlns:a16="http://schemas.microsoft.com/office/drawing/2014/main" id="{F7471772-2C22-B64F-9DF5-FCDFFFE6BE6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175875" y="4451350"/>
            <a:ext cx="900113"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2638" name="矩形 20">
            <a:extLst>
              <a:ext uri="{FF2B5EF4-FFF2-40B4-BE49-F238E27FC236}">
                <a16:creationId xmlns="" xmlns:a16="http://schemas.microsoft.com/office/drawing/2014/main" id="{495F6F08-2723-A445-98F1-83D88E9ADEB1}"/>
              </a:ext>
            </a:extLst>
          </p:cNvPr>
          <p:cNvSpPr>
            <a:spLocks noChangeArrowheads="1"/>
          </p:cNvSpPr>
          <p:nvPr/>
        </p:nvSpPr>
        <p:spPr bwMode="auto">
          <a:xfrm>
            <a:off x="6888163" y="4110038"/>
            <a:ext cx="12446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kumimoji="0" lang="zh-CN" altLang="en-US" sz="1400">
                <a:solidFill>
                  <a:srgbClr val="40957F"/>
                </a:solidFill>
                <a:latin typeface="微软雅黑" panose="020B0503020204020204" pitchFamily="34" charset="-122"/>
                <a:ea typeface="微软雅黑" panose="020B0503020204020204" pitchFamily="34" charset="-122"/>
              </a:rPr>
              <a:t>信息流大图</a:t>
            </a:r>
            <a:endParaRPr kumimoji="0" lang="en-US" altLang="zh-CN" sz="1400">
              <a:solidFill>
                <a:srgbClr val="40957F"/>
              </a:solidFill>
              <a:latin typeface="微软雅黑" panose="020B0503020204020204" pitchFamily="34" charset="-122"/>
              <a:ea typeface="微软雅黑" panose="020B0503020204020204" pitchFamily="34" charset="-122"/>
            </a:endParaRPr>
          </a:p>
        </p:txBody>
      </p:sp>
      <p:sp>
        <p:nvSpPr>
          <p:cNvPr id="282639" name="文本框 21">
            <a:extLst>
              <a:ext uri="{FF2B5EF4-FFF2-40B4-BE49-F238E27FC236}">
                <a16:creationId xmlns="" xmlns:a16="http://schemas.microsoft.com/office/drawing/2014/main" id="{0F293459-D794-5840-BC77-860263C5C50D}"/>
              </a:ext>
            </a:extLst>
          </p:cNvPr>
          <p:cNvSpPr txBox="1">
            <a:spLocks noChangeArrowheads="1"/>
          </p:cNvSpPr>
          <p:nvPr/>
        </p:nvSpPr>
        <p:spPr bwMode="auto">
          <a:xfrm>
            <a:off x="9737725" y="4110038"/>
            <a:ext cx="1641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kumimoji="0" lang="zh-CN" altLang="en-US" sz="1400">
                <a:solidFill>
                  <a:srgbClr val="40957F"/>
                </a:solidFill>
                <a:latin typeface="微软雅黑" panose="020B0503020204020204" pitchFamily="34" charset="-122"/>
                <a:ea typeface="微软雅黑" panose="020B0503020204020204" pitchFamily="34" charset="-122"/>
              </a:rPr>
              <a:t>信息流单图</a:t>
            </a:r>
            <a:endParaRPr kumimoji="0" lang="en-US" altLang="zh-CN" sz="1400">
              <a:solidFill>
                <a:srgbClr val="40957F"/>
              </a:solidFill>
              <a:latin typeface="微软雅黑" panose="020B0503020204020204" pitchFamily="34" charset="-122"/>
              <a:ea typeface="微软雅黑" panose="020B0503020204020204" pitchFamily="34" charset="-122"/>
            </a:endParaRPr>
          </a:p>
        </p:txBody>
      </p:sp>
      <p:pic>
        <p:nvPicPr>
          <p:cNvPr id="282640" name="图片 22">
            <a:extLst>
              <a:ext uri="{FF2B5EF4-FFF2-40B4-BE49-F238E27FC236}">
                <a16:creationId xmlns="" xmlns:a16="http://schemas.microsoft.com/office/drawing/2014/main" id="{8479A621-78CE-D44D-8114-3CD2C6254103}"/>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228263" y="4646613"/>
            <a:ext cx="795337"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2641" name="矩形 23">
            <a:extLst>
              <a:ext uri="{FF2B5EF4-FFF2-40B4-BE49-F238E27FC236}">
                <a16:creationId xmlns="" xmlns:a16="http://schemas.microsoft.com/office/drawing/2014/main" id="{1A289BDC-17AC-EB46-928F-5B45CF83FAF6}"/>
              </a:ext>
            </a:extLst>
          </p:cNvPr>
          <p:cNvSpPr>
            <a:spLocks noChangeArrowheads="1"/>
          </p:cNvSpPr>
          <p:nvPr/>
        </p:nvSpPr>
        <p:spPr bwMode="auto">
          <a:xfrm>
            <a:off x="7134225" y="5054600"/>
            <a:ext cx="795338" cy="439738"/>
          </a:xfrm>
          <a:prstGeom prst="rect">
            <a:avLst/>
          </a:prstGeom>
          <a:noFill/>
          <a:ln w="63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kumimoji="0" lang="zh-CN" altLang="en-US" sz="1800">
              <a:solidFill>
                <a:schemeClr val="bg1"/>
              </a:solidFill>
              <a:latin typeface="微软雅黑" panose="020B0503020204020204" pitchFamily="34" charset="-122"/>
              <a:ea typeface="微软雅黑" panose="020B0503020204020204" pitchFamily="34" charset="-122"/>
            </a:endParaRPr>
          </a:p>
        </p:txBody>
      </p:sp>
      <p:sp>
        <p:nvSpPr>
          <p:cNvPr id="282642" name="矩形 24">
            <a:extLst>
              <a:ext uri="{FF2B5EF4-FFF2-40B4-BE49-F238E27FC236}">
                <a16:creationId xmlns="" xmlns:a16="http://schemas.microsoft.com/office/drawing/2014/main" id="{7E609150-9848-C147-98B4-93FC89046DE1}"/>
              </a:ext>
            </a:extLst>
          </p:cNvPr>
          <p:cNvSpPr>
            <a:spLocks noChangeArrowheads="1"/>
          </p:cNvSpPr>
          <p:nvPr/>
        </p:nvSpPr>
        <p:spPr bwMode="auto">
          <a:xfrm>
            <a:off x="10237788" y="5441950"/>
            <a:ext cx="790575" cy="266700"/>
          </a:xfrm>
          <a:prstGeom prst="rect">
            <a:avLst/>
          </a:prstGeom>
          <a:noFill/>
          <a:ln w="63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kumimoji="0" lang="zh-CN" altLang="en-US" sz="1800">
              <a:solidFill>
                <a:schemeClr val="bg1"/>
              </a:solidFill>
              <a:latin typeface="微软雅黑" panose="020B0503020204020204" pitchFamily="34" charset="-122"/>
              <a:ea typeface="微软雅黑" panose="020B0503020204020204" pitchFamily="34" charset="-122"/>
            </a:endParaRPr>
          </a:p>
        </p:txBody>
      </p:sp>
      <p:sp>
        <p:nvSpPr>
          <p:cNvPr id="282643" name="矩形 25">
            <a:extLst>
              <a:ext uri="{FF2B5EF4-FFF2-40B4-BE49-F238E27FC236}">
                <a16:creationId xmlns="" xmlns:a16="http://schemas.microsoft.com/office/drawing/2014/main" id="{69F1EA83-144D-1640-8869-A54B3BE46A20}"/>
              </a:ext>
            </a:extLst>
          </p:cNvPr>
          <p:cNvSpPr>
            <a:spLocks noChangeArrowheads="1"/>
          </p:cNvSpPr>
          <p:nvPr/>
        </p:nvSpPr>
        <p:spPr bwMode="auto">
          <a:xfrm>
            <a:off x="8405813" y="4100513"/>
            <a:ext cx="13049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kumimoji="0" lang="zh-CN" altLang="en-US" sz="1400">
                <a:solidFill>
                  <a:srgbClr val="40957F"/>
                </a:solidFill>
                <a:latin typeface="微软雅黑" panose="020B0503020204020204" pitchFamily="34" charset="-122"/>
                <a:ea typeface="微软雅黑" panose="020B0503020204020204" pitchFamily="34" charset="-122"/>
              </a:rPr>
              <a:t>信息流三图</a:t>
            </a:r>
            <a:endParaRPr kumimoji="0" lang="en-US" altLang="zh-CN" sz="1400">
              <a:solidFill>
                <a:srgbClr val="40957F"/>
              </a:solidFill>
              <a:latin typeface="微软雅黑" panose="020B0503020204020204" pitchFamily="34" charset="-122"/>
              <a:ea typeface="微软雅黑" panose="020B0503020204020204" pitchFamily="34" charset="-122"/>
            </a:endParaRPr>
          </a:p>
        </p:txBody>
      </p:sp>
      <p:pic>
        <p:nvPicPr>
          <p:cNvPr id="282644" name="图片 26">
            <a:extLst>
              <a:ext uri="{FF2B5EF4-FFF2-40B4-BE49-F238E27FC236}">
                <a16:creationId xmlns="" xmlns:a16="http://schemas.microsoft.com/office/drawing/2014/main" id="{C51B87E6-7296-FF4C-9D33-C16C2BB17CC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152926" y="2178050"/>
            <a:ext cx="911225" cy="180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圆角矩形 27">
            <a:extLst>
              <a:ext uri="{FF2B5EF4-FFF2-40B4-BE49-F238E27FC236}">
                <a16:creationId xmlns="" xmlns:a16="http://schemas.microsoft.com/office/drawing/2014/main" id="{AADF092A-929B-7047-A240-BED8EC342863}"/>
              </a:ext>
            </a:extLst>
          </p:cNvPr>
          <p:cNvSpPr/>
          <p:nvPr/>
        </p:nvSpPr>
        <p:spPr>
          <a:xfrm>
            <a:off x="10133876" y="1739900"/>
            <a:ext cx="909637" cy="273050"/>
          </a:xfrm>
          <a:prstGeom prst="round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kumimoji="1" lang="zh-CHS" altLang="en-US" sz="1400" b="1" dirty="0">
                <a:solidFill>
                  <a:srgbClr val="40957F"/>
                </a:solidFill>
                <a:latin typeface="微软雅黑"/>
                <a:ea typeface="微软雅黑"/>
                <a:cs typeface="微软雅黑"/>
              </a:rPr>
              <a:t>横幅</a:t>
            </a:r>
            <a:endParaRPr kumimoji="1" lang="zh-CN" altLang="en-US" sz="1400" b="1" dirty="0">
              <a:solidFill>
                <a:srgbClr val="40957F"/>
              </a:solidFill>
              <a:latin typeface="微软雅黑"/>
              <a:ea typeface="微软雅黑"/>
              <a:cs typeface="微软雅黑"/>
            </a:endParaRPr>
          </a:p>
        </p:txBody>
      </p:sp>
      <p:pic>
        <p:nvPicPr>
          <p:cNvPr id="29" name="Picture 8">
            <a:extLst>
              <a:ext uri="{FF2B5EF4-FFF2-40B4-BE49-F238E27FC236}">
                <a16:creationId xmlns="" xmlns:a16="http://schemas.microsoft.com/office/drawing/2014/main" id="{092D15FC-6F10-CB47-90EC-83DB122D4025}"/>
              </a:ext>
            </a:extLst>
          </p:cNvPr>
          <p:cNvPicPr>
            <a:picLocks noChangeAspect="1" noChangeArrowheads="1"/>
          </p:cNvPicPr>
          <p:nvPr/>
        </p:nvPicPr>
        <p:blipFill rotWithShape="1">
          <a:blip r:embed="rId9" cstate="email">
            <a:duotone>
              <a:prstClr val="black"/>
              <a:schemeClr val="tx1">
                <a:lumMod val="75000"/>
                <a:lumOff val="25000"/>
                <a:tint val="45000"/>
                <a:satMod val="400000"/>
              </a:schemeClr>
            </a:duotone>
          </a:blip>
          <a:srcRect/>
          <a:stretch>
            <a:fillRect/>
          </a:stretch>
        </p:blipFill>
        <p:spPr bwMode="auto">
          <a:xfrm>
            <a:off x="10205022" y="2399575"/>
            <a:ext cx="823518" cy="1420733"/>
          </a:xfrm>
          <a:prstGeom prst="rect">
            <a:avLst/>
          </a:prstGeom>
          <a:noFill/>
          <a:ln>
            <a:noFill/>
          </a:ln>
          <a:effectLst/>
        </p:spPr>
      </p:pic>
      <p:pic>
        <p:nvPicPr>
          <p:cNvPr id="282647" name="图片 29">
            <a:extLst>
              <a:ext uri="{FF2B5EF4-FFF2-40B4-BE49-F238E27FC236}">
                <a16:creationId xmlns="" xmlns:a16="http://schemas.microsoft.com/office/drawing/2014/main" id="{E8D5B8EF-A7C9-FB4D-A789-517F77121040}"/>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140575" y="5094288"/>
            <a:ext cx="795338"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2648" name="图片 30">
            <a:extLst>
              <a:ext uri="{FF2B5EF4-FFF2-40B4-BE49-F238E27FC236}">
                <a16:creationId xmlns="" xmlns:a16="http://schemas.microsoft.com/office/drawing/2014/main" id="{FADC5EAB-B490-3A42-B6F1-6230782D8C45}"/>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0768013" y="5483225"/>
            <a:ext cx="222250" cy="1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2649" name="图片 32">
            <a:extLst>
              <a:ext uri="{FF2B5EF4-FFF2-40B4-BE49-F238E27FC236}">
                <a16:creationId xmlns="" xmlns:a16="http://schemas.microsoft.com/office/drawing/2014/main" id="{400772C5-9D43-A849-82A0-39CC29EC8C6B}"/>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670925" y="4654550"/>
            <a:ext cx="796925" cy="141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2650" name="组合 50">
            <a:extLst>
              <a:ext uri="{FF2B5EF4-FFF2-40B4-BE49-F238E27FC236}">
                <a16:creationId xmlns="" xmlns:a16="http://schemas.microsoft.com/office/drawing/2014/main" id="{7DB5C3B0-6552-0F41-8FEA-103AAC10BC49}"/>
              </a:ext>
            </a:extLst>
          </p:cNvPr>
          <p:cNvGrpSpPr>
            <a:grpSpLocks/>
          </p:cNvGrpSpPr>
          <p:nvPr/>
        </p:nvGrpSpPr>
        <p:grpSpPr bwMode="auto">
          <a:xfrm>
            <a:off x="8667750" y="5227638"/>
            <a:ext cx="768350" cy="242887"/>
            <a:chOff x="790467" y="2490978"/>
            <a:chExt cx="2703310" cy="852297"/>
          </a:xfrm>
        </p:grpSpPr>
        <p:sp>
          <p:nvSpPr>
            <p:cNvPr id="35" name="矩形 34">
              <a:extLst>
                <a:ext uri="{FF2B5EF4-FFF2-40B4-BE49-F238E27FC236}">
                  <a16:creationId xmlns="" xmlns:a16="http://schemas.microsoft.com/office/drawing/2014/main" id="{2AC96A21-0955-2346-8473-7C82B856C3D7}"/>
                </a:ext>
              </a:extLst>
            </p:cNvPr>
            <p:cNvSpPr/>
            <p:nvPr/>
          </p:nvSpPr>
          <p:spPr>
            <a:xfrm>
              <a:off x="790467" y="2490978"/>
              <a:ext cx="2619531" cy="8522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grpSp>
          <p:nvGrpSpPr>
            <p:cNvPr id="282662" name="组合 52">
              <a:extLst>
                <a:ext uri="{FF2B5EF4-FFF2-40B4-BE49-F238E27FC236}">
                  <a16:creationId xmlns="" xmlns:a16="http://schemas.microsoft.com/office/drawing/2014/main" id="{3EF9E770-B607-9441-8E06-0610FAA47C71}"/>
                </a:ext>
              </a:extLst>
            </p:cNvPr>
            <p:cNvGrpSpPr>
              <a:grpSpLocks/>
            </p:cNvGrpSpPr>
            <p:nvPr/>
          </p:nvGrpSpPr>
          <p:grpSpPr bwMode="auto">
            <a:xfrm>
              <a:off x="896762" y="2490978"/>
              <a:ext cx="2597015" cy="742552"/>
              <a:chOff x="896762" y="2490978"/>
              <a:chExt cx="2597015" cy="742552"/>
            </a:xfrm>
          </p:grpSpPr>
          <p:pic>
            <p:nvPicPr>
              <p:cNvPr id="282663" name="图片 36">
                <a:extLst>
                  <a:ext uri="{FF2B5EF4-FFF2-40B4-BE49-F238E27FC236}">
                    <a16:creationId xmlns="" xmlns:a16="http://schemas.microsoft.com/office/drawing/2014/main" id="{59878677-54B4-C049-AD80-BFE6F687F9A7}"/>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1860935" y="2609833"/>
                <a:ext cx="744619" cy="623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2664" name="图片 37">
                <a:extLst>
                  <a:ext uri="{FF2B5EF4-FFF2-40B4-BE49-F238E27FC236}">
                    <a16:creationId xmlns="" xmlns:a16="http://schemas.microsoft.com/office/drawing/2014/main" id="{422BF84A-77AE-F14C-89F3-16E987E54ABA}"/>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2692005" y="2557965"/>
                <a:ext cx="801772" cy="623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2665" name="图片 38">
                <a:extLst>
                  <a:ext uri="{FF2B5EF4-FFF2-40B4-BE49-F238E27FC236}">
                    <a16:creationId xmlns="" xmlns:a16="http://schemas.microsoft.com/office/drawing/2014/main" id="{51A65235-48BC-4B47-8A6B-993C01EE09D5}"/>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896762" y="2490978"/>
                <a:ext cx="860418" cy="74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82651" name="矩形 39">
            <a:extLst>
              <a:ext uri="{FF2B5EF4-FFF2-40B4-BE49-F238E27FC236}">
                <a16:creationId xmlns="" xmlns:a16="http://schemas.microsoft.com/office/drawing/2014/main" id="{3BE39CC1-6185-D240-9984-E0230B7260BC}"/>
              </a:ext>
            </a:extLst>
          </p:cNvPr>
          <p:cNvSpPr>
            <a:spLocks noChangeArrowheads="1"/>
          </p:cNvSpPr>
          <p:nvPr/>
        </p:nvSpPr>
        <p:spPr bwMode="auto">
          <a:xfrm>
            <a:off x="8607425" y="5140325"/>
            <a:ext cx="930275" cy="385763"/>
          </a:xfrm>
          <a:prstGeom prst="rect">
            <a:avLst/>
          </a:prstGeom>
          <a:noFill/>
          <a:ln w="63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kumimoji="0" lang="zh-CN" altLang="en-US" sz="1800">
              <a:solidFill>
                <a:schemeClr val="bg1"/>
              </a:solidFill>
              <a:latin typeface="微软雅黑" panose="020B0503020204020204" pitchFamily="34" charset="-122"/>
              <a:ea typeface="微软雅黑" panose="020B0503020204020204" pitchFamily="34" charset="-122"/>
            </a:endParaRPr>
          </a:p>
        </p:txBody>
      </p:sp>
      <p:sp>
        <p:nvSpPr>
          <p:cNvPr id="42" name="圆角矩形 41">
            <a:extLst>
              <a:ext uri="{FF2B5EF4-FFF2-40B4-BE49-F238E27FC236}">
                <a16:creationId xmlns="" xmlns:a16="http://schemas.microsoft.com/office/drawing/2014/main" id="{E1E430F3-369C-2945-B652-15BA7E647F7A}"/>
              </a:ext>
            </a:extLst>
          </p:cNvPr>
          <p:cNvSpPr/>
          <p:nvPr/>
        </p:nvSpPr>
        <p:spPr>
          <a:xfrm>
            <a:off x="8679726" y="1739900"/>
            <a:ext cx="909637" cy="273050"/>
          </a:xfrm>
          <a:prstGeom prst="round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kumimoji="1" lang="zh-CHS" altLang="en-US" sz="1400" b="1" dirty="0">
                <a:solidFill>
                  <a:srgbClr val="40957F"/>
                </a:solidFill>
                <a:latin typeface="微软雅黑"/>
                <a:ea typeface="微软雅黑"/>
                <a:cs typeface="微软雅黑"/>
              </a:rPr>
              <a:t>开屏</a:t>
            </a:r>
            <a:endParaRPr kumimoji="1" lang="zh-CN" altLang="en-US" sz="1400" b="1" dirty="0">
              <a:solidFill>
                <a:srgbClr val="40957F"/>
              </a:solidFill>
              <a:latin typeface="微软雅黑"/>
              <a:ea typeface="微软雅黑"/>
              <a:cs typeface="微软雅黑"/>
            </a:endParaRPr>
          </a:p>
        </p:txBody>
      </p:sp>
      <p:sp>
        <p:nvSpPr>
          <p:cNvPr id="282653" name="矩形 42">
            <a:extLst>
              <a:ext uri="{FF2B5EF4-FFF2-40B4-BE49-F238E27FC236}">
                <a16:creationId xmlns="" xmlns:a16="http://schemas.microsoft.com/office/drawing/2014/main" id="{F0555F3D-230C-F842-89A8-F1ACC70725A5}"/>
              </a:ext>
            </a:extLst>
          </p:cNvPr>
          <p:cNvSpPr>
            <a:spLocks noChangeArrowheads="1"/>
          </p:cNvSpPr>
          <p:nvPr/>
        </p:nvSpPr>
        <p:spPr bwMode="auto">
          <a:xfrm>
            <a:off x="974725" y="2051774"/>
            <a:ext cx="4438650" cy="335830"/>
          </a:xfrm>
          <a:prstGeom prst="rect">
            <a:avLst/>
          </a:prstGeom>
          <a:solidFill>
            <a:srgbClr val="4093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buFont typeface="Arial" panose="020B0604020202020204" pitchFamily="34" charset="0"/>
              <a:buNone/>
            </a:pPr>
            <a:r>
              <a:rPr kumimoji="0" lang="zh-CN" altLang="en-US" sz="1600" dirty="0">
                <a:solidFill>
                  <a:schemeClr val="bg1"/>
                </a:solidFill>
                <a:latin typeface="微软雅黑" panose="020B0503020204020204" pitchFamily="34" charset="-122"/>
                <a:ea typeface="微软雅黑" panose="020B0503020204020204" pitchFamily="34" charset="-122"/>
              </a:rPr>
              <a:t>录入商品信息</a:t>
            </a:r>
          </a:p>
        </p:txBody>
      </p:sp>
      <p:sp>
        <p:nvSpPr>
          <p:cNvPr id="46" name="矩形 45">
            <a:extLst>
              <a:ext uri="{FF2B5EF4-FFF2-40B4-BE49-F238E27FC236}">
                <a16:creationId xmlns="" xmlns:a16="http://schemas.microsoft.com/office/drawing/2014/main" id="{368BEE14-D80F-7D47-A413-B5F6383CC33A}"/>
              </a:ext>
            </a:extLst>
          </p:cNvPr>
          <p:cNvSpPr/>
          <p:nvPr/>
        </p:nvSpPr>
        <p:spPr bwMode="auto">
          <a:xfrm>
            <a:off x="769938" y="1628775"/>
            <a:ext cx="4938712" cy="4797425"/>
          </a:xfrm>
          <a:prstGeom prst="rect">
            <a:avLst/>
          </a:prstGeom>
          <a:noFill/>
          <a:ln w="9525" cap="flat" cmpd="sng" algn="ctr">
            <a:solidFill>
              <a:schemeClr val="bg1">
                <a:lumMod val="75000"/>
              </a:schemeClr>
            </a:solidFill>
            <a:prstDash val="dash"/>
            <a:round/>
            <a:headEnd type="none" w="med" len="med"/>
            <a:tailEnd type="none" w="med" len="med"/>
          </a:ln>
          <a:effectLst/>
          <a:extLst/>
        </p:spPr>
        <p:txBody>
          <a:bodyPr/>
          <a:lstStyle/>
          <a:p>
            <a:pPr>
              <a:buFont typeface="Arial" pitchFamily="34" charset="0"/>
              <a:buNone/>
              <a:defRPr/>
            </a:pPr>
            <a:endParaRPr lang="zh-CN" altLang="en-US">
              <a:cs typeface="宋体" charset="0"/>
            </a:endParaRPr>
          </a:p>
        </p:txBody>
      </p:sp>
      <p:sp>
        <p:nvSpPr>
          <p:cNvPr id="47" name="矩形 46">
            <a:extLst>
              <a:ext uri="{FF2B5EF4-FFF2-40B4-BE49-F238E27FC236}">
                <a16:creationId xmlns="" xmlns:a16="http://schemas.microsoft.com/office/drawing/2014/main" id="{0A38363A-674A-7548-B609-AAECAFB25BDC}"/>
              </a:ext>
            </a:extLst>
          </p:cNvPr>
          <p:cNvSpPr/>
          <p:nvPr/>
        </p:nvSpPr>
        <p:spPr bwMode="auto">
          <a:xfrm>
            <a:off x="6592888" y="1662113"/>
            <a:ext cx="4938712" cy="4799012"/>
          </a:xfrm>
          <a:prstGeom prst="rect">
            <a:avLst/>
          </a:prstGeom>
          <a:noFill/>
          <a:ln w="9525" cap="flat" cmpd="sng" algn="ctr">
            <a:solidFill>
              <a:schemeClr val="bg1">
                <a:lumMod val="75000"/>
              </a:schemeClr>
            </a:solidFill>
            <a:prstDash val="dash"/>
            <a:round/>
            <a:headEnd type="none" w="med" len="med"/>
            <a:tailEnd type="none" w="med" len="med"/>
          </a:ln>
          <a:effectLst/>
          <a:extLst/>
        </p:spPr>
        <p:txBody>
          <a:bodyPr/>
          <a:lstStyle/>
          <a:p>
            <a:pPr>
              <a:buFont typeface="Arial" pitchFamily="34" charset="0"/>
              <a:buNone/>
              <a:defRPr/>
            </a:pPr>
            <a:endParaRPr lang="zh-CN" altLang="en-US">
              <a:cs typeface="宋体" charset="0"/>
            </a:endParaRPr>
          </a:p>
        </p:txBody>
      </p:sp>
      <p:sp>
        <p:nvSpPr>
          <p:cNvPr id="282658" name="五边形 47">
            <a:extLst>
              <a:ext uri="{FF2B5EF4-FFF2-40B4-BE49-F238E27FC236}">
                <a16:creationId xmlns="" xmlns:a16="http://schemas.microsoft.com/office/drawing/2014/main" id="{B2A6FF42-C0ED-1440-BC47-36ADFF15E14F}"/>
              </a:ext>
            </a:extLst>
          </p:cNvPr>
          <p:cNvSpPr>
            <a:spLocks noChangeArrowheads="1"/>
          </p:cNvSpPr>
          <p:nvPr/>
        </p:nvSpPr>
        <p:spPr bwMode="auto">
          <a:xfrm>
            <a:off x="5587377" y="3626643"/>
            <a:ext cx="1346345" cy="601663"/>
          </a:xfrm>
          <a:prstGeom prst="homePlate">
            <a:avLst>
              <a:gd name="adj" fmla="val 50076"/>
            </a:avLst>
          </a:prstGeom>
          <a:solidFill>
            <a:srgbClr val="4093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r>
              <a:rPr kumimoji="0" lang="zh-CN" altLang="en-US" sz="1600" dirty="0">
                <a:solidFill>
                  <a:srgbClr val="FFFFFF"/>
                </a:solidFill>
                <a:latin typeface="微软雅黑" panose="020B0503020204020204" pitchFamily="34" charset="-122"/>
                <a:ea typeface="微软雅黑" panose="020B0503020204020204" pitchFamily="34" charset="-122"/>
              </a:rPr>
              <a:t>一键投放</a:t>
            </a:r>
          </a:p>
        </p:txBody>
      </p:sp>
      <p:sp>
        <p:nvSpPr>
          <p:cNvPr id="282659" name="文本框 48">
            <a:extLst>
              <a:ext uri="{FF2B5EF4-FFF2-40B4-BE49-F238E27FC236}">
                <a16:creationId xmlns="" xmlns:a16="http://schemas.microsoft.com/office/drawing/2014/main" id="{2C6D55B6-617D-0344-A3E5-864DC1029AEE}"/>
              </a:ext>
            </a:extLst>
          </p:cNvPr>
          <p:cNvSpPr txBox="1">
            <a:spLocks noChangeArrowheads="1"/>
          </p:cNvSpPr>
          <p:nvPr/>
        </p:nvSpPr>
        <p:spPr bwMode="auto">
          <a:xfrm>
            <a:off x="3165041" y="2526579"/>
            <a:ext cx="2193924" cy="1969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nSpc>
                <a:spcPct val="110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商品名称：</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猕猴桃</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10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商品价格：</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59</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元</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10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活动主题：</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1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进口水果 优惠促销</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10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优惠信息：</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1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满</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199</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减</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80</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1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满</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299</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减</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120</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r>
          </a:p>
        </p:txBody>
      </p:sp>
      <p:pic>
        <p:nvPicPr>
          <p:cNvPr id="282660" name="图片 1">
            <a:extLst>
              <a:ext uri="{FF2B5EF4-FFF2-40B4-BE49-F238E27FC236}">
                <a16:creationId xmlns="" xmlns:a16="http://schemas.microsoft.com/office/drawing/2014/main" id="{4FFC3D19-F4DD-C64A-88CC-A2A563D50E1E}"/>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10198963" y="2489200"/>
            <a:ext cx="8429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矩形 42">
            <a:extLst>
              <a:ext uri="{FF2B5EF4-FFF2-40B4-BE49-F238E27FC236}">
                <a16:creationId xmlns="" xmlns:a16="http://schemas.microsoft.com/office/drawing/2014/main" id="{3ACB6FFD-3C04-0543-8FE6-4D0E2B87907F}"/>
              </a:ext>
            </a:extLst>
          </p:cNvPr>
          <p:cNvSpPr>
            <a:spLocks noChangeArrowheads="1"/>
          </p:cNvSpPr>
          <p:nvPr/>
        </p:nvSpPr>
        <p:spPr bwMode="auto">
          <a:xfrm>
            <a:off x="984034" y="2389142"/>
            <a:ext cx="4416497" cy="2189212"/>
          </a:xfrm>
          <a:prstGeom prst="rect">
            <a:avLst/>
          </a:prstGeom>
          <a:noFill/>
          <a:ln>
            <a:solidFill>
              <a:srgbClr val="3F937D"/>
            </a:solidFill>
          </a:ln>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buFont typeface="Arial" panose="020B0604020202020204" pitchFamily="34" charset="0"/>
              <a:buNone/>
            </a:pPr>
            <a:endParaRPr kumimoji="0"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49" name="圆角矩形 48">
            <a:extLst>
              <a:ext uri="{FF2B5EF4-FFF2-40B4-BE49-F238E27FC236}">
                <a16:creationId xmlns="" xmlns:a16="http://schemas.microsoft.com/office/drawing/2014/main" id="{87C4CD6F-D42B-8A48-BA1A-966B0ED02CBE}"/>
              </a:ext>
            </a:extLst>
          </p:cNvPr>
          <p:cNvSpPr/>
          <p:nvPr/>
        </p:nvSpPr>
        <p:spPr>
          <a:xfrm>
            <a:off x="893906" y="1719195"/>
            <a:ext cx="1378239" cy="273050"/>
          </a:xfrm>
          <a:prstGeom prst="round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kumimoji="1" lang="en-US" altLang="zh-CHS" sz="1600" b="1" dirty="0">
                <a:solidFill>
                  <a:srgbClr val="40957F"/>
                </a:solidFill>
                <a:latin typeface="微软雅黑"/>
                <a:ea typeface="微软雅黑"/>
                <a:cs typeface="微软雅黑"/>
              </a:rPr>
              <a:t>Step</a:t>
            </a:r>
            <a:r>
              <a:rPr kumimoji="1" lang="en-US" altLang="zh-CN" sz="1600" b="1" dirty="0">
                <a:solidFill>
                  <a:srgbClr val="40957F"/>
                </a:solidFill>
                <a:latin typeface="微软雅黑"/>
                <a:ea typeface="微软雅黑"/>
                <a:cs typeface="微软雅黑"/>
              </a:rPr>
              <a:t>1</a:t>
            </a:r>
            <a:r>
              <a:rPr kumimoji="1" lang="zh-CN" altLang="en-US" sz="1600" b="1" dirty="0">
                <a:solidFill>
                  <a:srgbClr val="40957F"/>
                </a:solidFill>
                <a:latin typeface="微软雅黑"/>
                <a:ea typeface="微软雅黑"/>
                <a:cs typeface="微软雅黑"/>
              </a:rPr>
              <a:t>：</a:t>
            </a:r>
          </a:p>
        </p:txBody>
      </p:sp>
      <p:sp>
        <p:nvSpPr>
          <p:cNvPr id="50" name="圆角矩形 49">
            <a:extLst>
              <a:ext uri="{FF2B5EF4-FFF2-40B4-BE49-F238E27FC236}">
                <a16:creationId xmlns="" xmlns:a16="http://schemas.microsoft.com/office/drawing/2014/main" id="{CF1B5BA3-E2AA-6E42-BEEA-2B1EC2F34EB9}"/>
              </a:ext>
            </a:extLst>
          </p:cNvPr>
          <p:cNvSpPr/>
          <p:nvPr/>
        </p:nvSpPr>
        <p:spPr>
          <a:xfrm>
            <a:off x="893906" y="4745910"/>
            <a:ext cx="1378239" cy="273050"/>
          </a:xfrm>
          <a:prstGeom prst="round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kumimoji="1" lang="en-US" altLang="zh-CHS" sz="1600" b="1" dirty="0">
                <a:solidFill>
                  <a:srgbClr val="40957F"/>
                </a:solidFill>
                <a:latin typeface="微软雅黑"/>
                <a:ea typeface="微软雅黑"/>
                <a:cs typeface="微软雅黑"/>
              </a:rPr>
              <a:t>Step</a:t>
            </a:r>
            <a:r>
              <a:rPr kumimoji="1" lang="en-US" altLang="zh-CN" sz="1600" b="1" dirty="0">
                <a:solidFill>
                  <a:srgbClr val="40957F"/>
                </a:solidFill>
                <a:latin typeface="微软雅黑"/>
                <a:ea typeface="微软雅黑"/>
                <a:cs typeface="微软雅黑"/>
              </a:rPr>
              <a:t>2</a:t>
            </a:r>
            <a:r>
              <a:rPr kumimoji="1" lang="zh-CN" altLang="en-US" sz="1600" b="1" dirty="0">
                <a:solidFill>
                  <a:srgbClr val="40957F"/>
                </a:solidFill>
                <a:latin typeface="微软雅黑"/>
                <a:ea typeface="微软雅黑"/>
                <a:cs typeface="微软雅黑"/>
              </a:rPr>
              <a:t>：</a:t>
            </a:r>
          </a:p>
        </p:txBody>
      </p:sp>
      <p:sp>
        <p:nvSpPr>
          <p:cNvPr id="51" name="矩形 42">
            <a:extLst>
              <a:ext uri="{FF2B5EF4-FFF2-40B4-BE49-F238E27FC236}">
                <a16:creationId xmlns="" xmlns:a16="http://schemas.microsoft.com/office/drawing/2014/main" id="{7B42C2AC-3CA8-5543-81D9-4DAD66DB3EF1}"/>
              </a:ext>
            </a:extLst>
          </p:cNvPr>
          <p:cNvSpPr>
            <a:spLocks noChangeArrowheads="1"/>
          </p:cNvSpPr>
          <p:nvPr/>
        </p:nvSpPr>
        <p:spPr bwMode="auto">
          <a:xfrm>
            <a:off x="984034" y="5079638"/>
            <a:ext cx="4416497" cy="1144949"/>
          </a:xfrm>
          <a:prstGeom prst="rect">
            <a:avLst/>
          </a:prstGeom>
          <a:noFill/>
          <a:ln>
            <a:solidFill>
              <a:srgbClr val="3F937D"/>
            </a:solidFill>
          </a:ln>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r>
              <a:rPr kumimoji="0"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进入</a:t>
            </a:r>
            <a:r>
              <a:rPr kumimoji="0"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kumimoji="0"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慧图</a:t>
            </a:r>
            <a:r>
              <a:rPr kumimoji="0"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kumimoji="0"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，配置喜欢的信息流</a:t>
            </a:r>
            <a:r>
              <a:rPr kumimoji="0"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kumimoji="0"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开屏</a:t>
            </a:r>
            <a:r>
              <a:rPr kumimoji="0"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kumimoji="0"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横幅模板，即可一键开启投放，海量媒体</a:t>
            </a:r>
            <a:r>
              <a:rPr kumimoji="0"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N</a:t>
            </a:r>
            <a:r>
              <a:rPr kumimoji="0"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种尺寸自适应处理，大幅降低创意制作成本</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3649" name="组 1">
            <a:extLst>
              <a:ext uri="{FF2B5EF4-FFF2-40B4-BE49-F238E27FC236}">
                <a16:creationId xmlns="" xmlns:a16="http://schemas.microsoft.com/office/drawing/2014/main" id="{19913FA3-529B-374D-BC66-D27B4D36C5D7}"/>
              </a:ext>
            </a:extLst>
          </p:cNvPr>
          <p:cNvGrpSpPr>
            <a:grpSpLocks/>
          </p:cNvGrpSpPr>
          <p:nvPr/>
        </p:nvGrpSpPr>
        <p:grpSpPr bwMode="auto">
          <a:xfrm>
            <a:off x="3003550" y="0"/>
            <a:ext cx="6186488" cy="387350"/>
            <a:chOff x="3003117" y="0"/>
            <a:chExt cx="6186470" cy="387927"/>
          </a:xfrm>
        </p:grpSpPr>
        <p:sp>
          <p:nvSpPr>
            <p:cNvPr id="3" name="平行四边形 2">
              <a:extLst>
                <a:ext uri="{FF2B5EF4-FFF2-40B4-BE49-F238E27FC236}">
                  <a16:creationId xmlns="" xmlns:a16="http://schemas.microsoft.com/office/drawing/2014/main" id="{09CA4B54-27D0-3A41-878C-6A82073461CB}"/>
                </a:ext>
              </a:extLst>
            </p:cNvPr>
            <p:cNvSpPr/>
            <p:nvPr/>
          </p:nvSpPr>
          <p:spPr>
            <a:xfrm>
              <a:off x="6062221" y="0"/>
              <a:ext cx="1597020" cy="387927"/>
            </a:xfrm>
            <a:prstGeom prst="parallelogram">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defRPr/>
              </a:pPr>
              <a:r>
                <a:rPr kumimoji="1" lang="zh-CN" altLang="en-US" dirty="0">
                  <a:solidFill>
                    <a:srgbClr val="FFFFFF"/>
                  </a:solidFill>
                  <a:latin typeface="微软雅黑"/>
                  <a:ea typeface="微软雅黑"/>
                  <a:cs typeface="微软雅黑"/>
                </a:rPr>
                <a:t>高效创意</a:t>
              </a:r>
            </a:p>
          </p:txBody>
        </p:sp>
        <p:sp>
          <p:nvSpPr>
            <p:cNvPr id="4" name="平行四边形 3">
              <a:extLst>
                <a:ext uri="{FF2B5EF4-FFF2-40B4-BE49-F238E27FC236}">
                  <a16:creationId xmlns="" xmlns:a16="http://schemas.microsoft.com/office/drawing/2014/main" id="{B48C9B53-C20F-914B-A96D-AD9528357CEB}"/>
                </a:ext>
              </a:extLst>
            </p:cNvPr>
            <p:cNvSpPr/>
            <p:nvPr/>
          </p:nvSpPr>
          <p:spPr>
            <a:xfrm>
              <a:off x="4533463" y="0"/>
              <a:ext cx="1597020" cy="387927"/>
            </a:xfrm>
            <a:prstGeom prst="parallelogram">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defRPr/>
              </a:pPr>
              <a:r>
                <a:rPr kumimoji="1" lang="zh-CN" altLang="en-US" dirty="0">
                  <a:solidFill>
                    <a:srgbClr val="FFFFFF"/>
                  </a:solidFill>
                  <a:latin typeface="微软雅黑"/>
                  <a:ea typeface="微软雅黑"/>
                  <a:cs typeface="微软雅黑"/>
                </a:rPr>
                <a:t>精准定向</a:t>
              </a:r>
            </a:p>
          </p:txBody>
        </p:sp>
        <p:sp>
          <p:nvSpPr>
            <p:cNvPr id="5" name="平行四边形 4">
              <a:extLst>
                <a:ext uri="{FF2B5EF4-FFF2-40B4-BE49-F238E27FC236}">
                  <a16:creationId xmlns="" xmlns:a16="http://schemas.microsoft.com/office/drawing/2014/main" id="{886FB1A5-8CD9-0944-BDC2-65B0DF01C67F}"/>
                </a:ext>
              </a:extLst>
            </p:cNvPr>
            <p:cNvSpPr/>
            <p:nvPr/>
          </p:nvSpPr>
          <p:spPr>
            <a:xfrm>
              <a:off x="3003117" y="0"/>
              <a:ext cx="1597020" cy="387927"/>
            </a:xfrm>
            <a:prstGeom prst="parallelogram">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defRPr/>
              </a:pPr>
              <a:r>
                <a:rPr kumimoji="1" lang="zh-CN" altLang="en-US" dirty="0">
                  <a:solidFill>
                    <a:srgbClr val="FFFFFF"/>
                  </a:solidFill>
                  <a:latin typeface="微软雅黑"/>
                  <a:ea typeface="微软雅黑"/>
                  <a:cs typeface="微软雅黑"/>
                </a:rPr>
                <a:t>丰沛流量</a:t>
              </a:r>
            </a:p>
          </p:txBody>
        </p:sp>
        <p:sp>
          <p:nvSpPr>
            <p:cNvPr id="6" name="平行四边形 5">
              <a:extLst>
                <a:ext uri="{FF2B5EF4-FFF2-40B4-BE49-F238E27FC236}">
                  <a16:creationId xmlns="" xmlns:a16="http://schemas.microsoft.com/office/drawing/2014/main" id="{107D1EAC-351E-3447-9AF1-74E51C55A6BC}"/>
                </a:ext>
              </a:extLst>
            </p:cNvPr>
            <p:cNvSpPr/>
            <p:nvPr/>
          </p:nvSpPr>
          <p:spPr>
            <a:xfrm>
              <a:off x="7592567" y="0"/>
              <a:ext cx="1597020" cy="387927"/>
            </a:xfrm>
            <a:prstGeom prst="parallelogram">
              <a:avLst/>
            </a:prstGeom>
            <a:solidFill>
              <a:srgbClr val="4093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defRPr/>
              </a:pPr>
              <a:r>
                <a:rPr kumimoji="1" lang="zh-CN" altLang="en-US" dirty="0">
                  <a:solidFill>
                    <a:srgbClr val="FFFFFF"/>
                  </a:solidFill>
                  <a:latin typeface="微软雅黑"/>
                  <a:ea typeface="微软雅黑"/>
                  <a:cs typeface="微软雅黑"/>
                </a:rPr>
                <a:t>智能出价</a:t>
              </a:r>
            </a:p>
          </p:txBody>
        </p:sp>
      </p:grpSp>
      <p:grpSp>
        <p:nvGrpSpPr>
          <p:cNvPr id="283650" name="组合 1">
            <a:extLst>
              <a:ext uri="{FF2B5EF4-FFF2-40B4-BE49-F238E27FC236}">
                <a16:creationId xmlns="" xmlns:a16="http://schemas.microsoft.com/office/drawing/2014/main" id="{548AB859-1A98-B04B-8AFF-712620B278F9}"/>
              </a:ext>
            </a:extLst>
          </p:cNvPr>
          <p:cNvGrpSpPr>
            <a:grpSpLocks/>
          </p:cNvGrpSpPr>
          <p:nvPr/>
        </p:nvGrpSpPr>
        <p:grpSpPr bwMode="auto">
          <a:xfrm>
            <a:off x="1270000" y="2020888"/>
            <a:ext cx="10104438" cy="4273550"/>
            <a:chOff x="909139" y="2443658"/>
            <a:chExt cx="10103976" cy="4272818"/>
          </a:xfrm>
        </p:grpSpPr>
        <p:pic>
          <p:nvPicPr>
            <p:cNvPr id="8" name="图片 7">
              <a:extLst>
                <a:ext uri="{FF2B5EF4-FFF2-40B4-BE49-F238E27FC236}">
                  <a16:creationId xmlns="" xmlns:a16="http://schemas.microsoft.com/office/drawing/2014/main" id="{C2612827-0F78-5347-BA95-0385A9AA339A}"/>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012798" y="2835703"/>
              <a:ext cx="771490" cy="776155"/>
            </a:xfrm>
            <a:prstGeom prst="rect">
              <a:avLst/>
            </a:prstGeom>
            <a:solidFill>
              <a:srgbClr val="40937D"/>
            </a:solidFill>
            <a:ln>
              <a:solidFill>
                <a:srgbClr val="40937D"/>
              </a:solidFill>
            </a:ln>
            <a:effectLst>
              <a:outerShdw blurRad="63500" sx="102000" sy="102000" algn="ctr" rotWithShape="0">
                <a:prstClr val="black">
                  <a:alpha val="40000"/>
                </a:prstClr>
              </a:outerShdw>
            </a:effectLst>
          </p:spPr>
        </p:pic>
        <p:sp>
          <p:nvSpPr>
            <p:cNvPr id="9" name="圆角矩形 15">
              <a:extLst>
                <a:ext uri="{FF2B5EF4-FFF2-40B4-BE49-F238E27FC236}">
                  <a16:creationId xmlns="" xmlns:a16="http://schemas.microsoft.com/office/drawing/2014/main" id="{46127094-272C-A043-97D7-ACDCB3043513}"/>
                </a:ext>
              </a:extLst>
            </p:cNvPr>
            <p:cNvSpPr/>
            <p:nvPr/>
          </p:nvSpPr>
          <p:spPr>
            <a:xfrm>
              <a:off x="7977954" y="2905541"/>
              <a:ext cx="1433446" cy="325382"/>
            </a:xfrm>
            <a:prstGeom prst="roundRect">
              <a:avLst/>
            </a:prstGeom>
            <a:solidFill>
              <a:srgbClr val="40937D"/>
            </a:solidFill>
            <a:ln>
              <a:solidFill>
                <a:srgbClr val="40937D"/>
              </a:solidFill>
            </a:ln>
            <a:effectLst>
              <a:outerShdw blurRad="63500" sx="102000" sy="102000" algn="ctr"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r>
                <a:rPr lang="zh-CN" altLang="en-US" sz="1600" b="1" dirty="0">
                  <a:solidFill>
                    <a:srgbClr val="FFFFFF"/>
                  </a:solidFill>
                  <a:latin typeface="微软雅黑" panose="020B0503020204020204" pitchFamily="34" charset="-122"/>
                  <a:ea typeface="微软雅黑" panose="020B0503020204020204" pitchFamily="34" charset="-122"/>
                </a:rPr>
                <a:t>第一阶段</a:t>
              </a:r>
            </a:p>
          </p:txBody>
        </p:sp>
        <p:sp>
          <p:nvSpPr>
            <p:cNvPr id="10" name="剪去单角的矩形 16">
              <a:extLst>
                <a:ext uri="{FF2B5EF4-FFF2-40B4-BE49-F238E27FC236}">
                  <a16:creationId xmlns="" xmlns:a16="http://schemas.microsoft.com/office/drawing/2014/main" id="{E21B5A73-F5DA-3343-8DB8-D175E5BB9CA1}"/>
                </a:ext>
              </a:extLst>
            </p:cNvPr>
            <p:cNvSpPr/>
            <p:nvPr/>
          </p:nvSpPr>
          <p:spPr>
            <a:xfrm>
              <a:off x="7977954" y="3313459"/>
              <a:ext cx="2949440" cy="1441203"/>
            </a:xfrm>
            <a:prstGeom prst="snip1Rect">
              <a:avLst/>
            </a:prstGeom>
            <a:noFill/>
            <a:ln>
              <a:solidFill>
                <a:schemeClr val="accent5"/>
              </a:solidFill>
            </a:ln>
            <a:effectLst>
              <a:outerShdw blurRad="63500" sx="102000" sy="102000" algn="c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nSpc>
                  <a:spcPct val="150000"/>
                </a:lnSpc>
                <a:defRPr/>
              </a:pPr>
              <a:r>
                <a:rPr lang="zh-CN" altLang="en-US" sz="1400" b="1" dirty="0">
                  <a:solidFill>
                    <a:schemeClr val="tx1"/>
                  </a:solidFill>
                  <a:latin typeface="微软雅黑" panose="020B0503020204020204" pitchFamily="34" charset="-122"/>
                  <a:ea typeface="微软雅黑" panose="020B0503020204020204" pitchFamily="34" charset="-122"/>
                </a:rPr>
                <a:t>数据积累（</a:t>
              </a:r>
              <a:r>
                <a:rPr lang="en-US" altLang="zh-CN" sz="1400" b="1" dirty="0">
                  <a:solidFill>
                    <a:srgbClr val="FF0000"/>
                  </a:solidFill>
                  <a:latin typeface="微软雅黑" panose="020B0503020204020204" pitchFamily="34" charset="-122"/>
                  <a:ea typeface="微软雅黑" panose="020B0503020204020204" pitchFamily="34" charset="-122"/>
                </a:rPr>
                <a:t>DPA</a:t>
              </a:r>
              <a:r>
                <a:rPr lang="zh-CN" altLang="en-US" sz="1400" b="1" dirty="0">
                  <a:solidFill>
                    <a:srgbClr val="FF0000"/>
                  </a:solidFill>
                  <a:latin typeface="微软雅黑" panose="020B0503020204020204" pitchFamily="34" charset="-122"/>
                  <a:ea typeface="微软雅黑" panose="020B0503020204020204" pitchFamily="34" charset="-122"/>
                </a:rPr>
                <a:t>支持跳过一阶</a:t>
              </a:r>
              <a:r>
                <a:rPr lang="zh-CN" altLang="en-US" sz="1400" b="1" dirty="0">
                  <a:solidFill>
                    <a:schemeClr val="tx1"/>
                  </a:solidFill>
                  <a:latin typeface="微软雅黑" panose="020B0503020204020204" pitchFamily="34" charset="-122"/>
                  <a:ea typeface="微软雅黑" panose="020B0503020204020204" pitchFamily="34" charset="-122"/>
                </a:rPr>
                <a:t>）</a:t>
              </a:r>
              <a:endParaRPr lang="en-US" altLang="zh-CN" sz="1400" dirty="0">
                <a:solidFill>
                  <a:schemeClr val="tx1"/>
                </a:solidFill>
                <a:latin typeface="微软雅黑" panose="020B0503020204020204" pitchFamily="34" charset="-122"/>
                <a:ea typeface="微软雅黑" panose="020B0503020204020204" pitchFamily="34" charset="-122"/>
              </a:endParaRPr>
            </a:p>
            <a:p>
              <a:pPr>
                <a:lnSpc>
                  <a:spcPct val="150000"/>
                </a:lnSpc>
                <a:defRPr/>
              </a:pPr>
              <a:r>
                <a:rPr lang="zh-CN" altLang="en-US" sz="1400" dirty="0">
                  <a:solidFill>
                    <a:schemeClr val="tx1"/>
                  </a:solidFill>
                  <a:latin typeface="微软雅黑" panose="020B0503020204020204" pitchFamily="34" charset="-122"/>
                  <a:ea typeface="微软雅黑" panose="020B0503020204020204" pitchFamily="34" charset="-122"/>
                </a:rPr>
                <a:t>第一阶段，为获取足够的转化量（</a:t>
              </a:r>
              <a:r>
                <a:rPr lang="en-US" altLang="zh-CN" sz="1400" dirty="0">
                  <a:solidFill>
                    <a:schemeClr val="tx1"/>
                  </a:solidFill>
                  <a:latin typeface="微软雅黑" panose="020B0503020204020204" pitchFamily="34" charset="-122"/>
                  <a:ea typeface="微软雅黑" panose="020B0503020204020204" pitchFamily="34" charset="-122"/>
                </a:rPr>
                <a:t>20</a:t>
              </a:r>
              <a:r>
                <a:rPr lang="zh-CN" altLang="en-US" sz="1400" dirty="0">
                  <a:solidFill>
                    <a:schemeClr val="tx1"/>
                  </a:solidFill>
                  <a:latin typeface="微软雅黑" panose="020B0503020204020204" pitchFamily="34" charset="-122"/>
                  <a:ea typeface="微软雅黑" panose="020B0503020204020204" pitchFamily="34" charset="-122"/>
                </a:rPr>
                <a:t>个），以确保智能投放阶段系统准确的预测转化率</a:t>
              </a:r>
            </a:p>
          </p:txBody>
        </p:sp>
        <p:sp>
          <p:nvSpPr>
            <p:cNvPr id="11" name="圆角矩形 19">
              <a:extLst>
                <a:ext uri="{FF2B5EF4-FFF2-40B4-BE49-F238E27FC236}">
                  <a16:creationId xmlns="" xmlns:a16="http://schemas.microsoft.com/office/drawing/2014/main" id="{0A363A9D-8D94-054C-95B9-6CD7A0249EFA}"/>
                </a:ext>
              </a:extLst>
            </p:cNvPr>
            <p:cNvSpPr/>
            <p:nvPr/>
          </p:nvSpPr>
          <p:spPr>
            <a:xfrm>
              <a:off x="7976366" y="4862594"/>
              <a:ext cx="1435034" cy="346016"/>
            </a:xfrm>
            <a:prstGeom prst="roundRect">
              <a:avLst/>
            </a:prstGeom>
            <a:solidFill>
              <a:srgbClr val="40937D"/>
            </a:solidFill>
            <a:ln>
              <a:solidFill>
                <a:srgbClr val="40937D"/>
              </a:solidFill>
            </a:ln>
            <a:effectLst>
              <a:outerShdw blurRad="63500" sx="102000" sy="102000" algn="ctr"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r>
                <a:rPr lang="zh-CN" altLang="en-US" sz="1600" b="1" dirty="0">
                  <a:solidFill>
                    <a:srgbClr val="FFFFFF"/>
                  </a:solidFill>
                  <a:latin typeface="微软雅黑" panose="020B0503020204020204" pitchFamily="34" charset="-122"/>
                  <a:ea typeface="微软雅黑" panose="020B0503020204020204" pitchFamily="34" charset="-122"/>
                </a:rPr>
                <a:t>第二阶段</a:t>
              </a:r>
            </a:p>
          </p:txBody>
        </p:sp>
        <p:sp>
          <p:nvSpPr>
            <p:cNvPr id="12" name="剪去单角的矩形 20">
              <a:extLst>
                <a:ext uri="{FF2B5EF4-FFF2-40B4-BE49-F238E27FC236}">
                  <a16:creationId xmlns="" xmlns:a16="http://schemas.microsoft.com/office/drawing/2014/main" id="{959F3B1E-98C9-5848-85BF-E0715C024A53}"/>
                </a:ext>
              </a:extLst>
            </p:cNvPr>
            <p:cNvSpPr/>
            <p:nvPr/>
          </p:nvSpPr>
          <p:spPr>
            <a:xfrm>
              <a:off x="7976366" y="5311779"/>
              <a:ext cx="2925629" cy="1404697"/>
            </a:xfrm>
            <a:prstGeom prst="snip1Rect">
              <a:avLst/>
            </a:prstGeom>
            <a:noFill/>
            <a:ln>
              <a:solidFill>
                <a:schemeClr val="accent5"/>
              </a:solidFill>
            </a:ln>
            <a:effectLst>
              <a:outerShdw blurRad="63500" sx="102000" sy="102000" algn="c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nSpc>
                  <a:spcPct val="150000"/>
                </a:lnSpc>
                <a:defRPr/>
              </a:pPr>
              <a:r>
                <a:rPr lang="zh-CN" altLang="en-US" sz="1400" b="1" dirty="0">
                  <a:solidFill>
                    <a:schemeClr val="tx1"/>
                  </a:solidFill>
                  <a:latin typeface="微软雅黑" panose="020B0503020204020204" pitchFamily="34" charset="-122"/>
                  <a:ea typeface="微软雅黑" panose="020B0503020204020204" pitchFamily="34" charset="-122"/>
                </a:rPr>
                <a:t>智能投放</a:t>
              </a:r>
              <a:endParaRPr lang="en-US" altLang="zh-CN" sz="1400" dirty="0">
                <a:solidFill>
                  <a:schemeClr val="tx1"/>
                </a:solidFill>
                <a:latin typeface="微软雅黑" panose="020B0503020204020204" pitchFamily="34" charset="-122"/>
                <a:ea typeface="微软雅黑" panose="020B0503020204020204" pitchFamily="34" charset="-122"/>
              </a:endParaRPr>
            </a:p>
            <a:p>
              <a:pPr>
                <a:lnSpc>
                  <a:spcPct val="150000"/>
                </a:lnSpc>
                <a:defRPr/>
              </a:pPr>
              <a:r>
                <a:rPr lang="zh-CN" altLang="en-US" sz="1400" dirty="0">
                  <a:solidFill>
                    <a:schemeClr val="tx1"/>
                  </a:solidFill>
                  <a:latin typeface="微软雅黑" panose="020B0503020204020204" pitchFamily="34" charset="-122"/>
                  <a:ea typeface="微软雅黑" panose="020B0503020204020204" pitchFamily="34" charset="-122"/>
                </a:rPr>
                <a:t>根据转化率预估进行智能投放，以转化成本为优化方向，帮助广告主提高广告转化效果</a:t>
              </a:r>
            </a:p>
          </p:txBody>
        </p:sp>
        <p:pic>
          <p:nvPicPr>
            <p:cNvPr id="13" name="图片 12">
              <a:extLst>
                <a:ext uri="{FF2B5EF4-FFF2-40B4-BE49-F238E27FC236}">
                  <a16:creationId xmlns="" xmlns:a16="http://schemas.microsoft.com/office/drawing/2014/main" id="{28ADE02D-1E50-AD41-A288-4866B68A4172}"/>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069945" y="4794342"/>
              <a:ext cx="696880" cy="833295"/>
            </a:xfrm>
            <a:prstGeom prst="rect">
              <a:avLst/>
            </a:prstGeom>
            <a:solidFill>
              <a:srgbClr val="40937D"/>
            </a:solidFill>
            <a:ln>
              <a:solidFill>
                <a:srgbClr val="40937D"/>
              </a:solidFill>
            </a:ln>
            <a:effectLst>
              <a:outerShdw blurRad="63500" sx="102000" sy="102000" algn="ctr" rotWithShape="0">
                <a:prstClr val="black">
                  <a:alpha val="40000"/>
                </a:prstClr>
              </a:outerShdw>
            </a:effectLst>
          </p:spPr>
        </p:pic>
        <p:sp>
          <p:nvSpPr>
            <p:cNvPr id="14" name="右箭头 22">
              <a:extLst>
                <a:ext uri="{FF2B5EF4-FFF2-40B4-BE49-F238E27FC236}">
                  <a16:creationId xmlns="" xmlns:a16="http://schemas.microsoft.com/office/drawing/2014/main" id="{B6C1D4BA-C68B-964B-AD30-FEE5D2831FEB}"/>
                </a:ext>
              </a:extLst>
            </p:cNvPr>
            <p:cNvSpPr>
              <a:spLocks noChangeArrowheads="1"/>
            </p:cNvSpPr>
            <p:nvPr/>
          </p:nvSpPr>
          <p:spPr bwMode="auto">
            <a:xfrm>
              <a:off x="6012719" y="4021363"/>
              <a:ext cx="734978" cy="526960"/>
            </a:xfrm>
            <a:prstGeom prst="rightArrow">
              <a:avLst>
                <a:gd name="adj1" fmla="val 58769"/>
                <a:gd name="adj2" fmla="val 49998"/>
              </a:avLst>
            </a:prstGeom>
            <a:solidFill>
              <a:srgbClr val="1F4E79"/>
            </a:solidFill>
            <a:ln w="38100">
              <a:solidFill>
                <a:schemeClr val="bg1"/>
              </a:solidFill>
              <a:miter lim="800000"/>
              <a:headEnd/>
              <a:tailEnd/>
            </a:ln>
            <a:effectLst>
              <a:outerShdw blurRad="40000" dist="20000" dir="5400000" rotWithShape="0">
                <a:srgbClr val="808080">
                  <a:alpha val="37999"/>
                </a:srgbClr>
              </a:outerShdw>
            </a:effectLst>
          </p:spPr>
          <p:txBody>
            <a:bodyPr anchor="ctr"/>
            <a:lstStyle/>
            <a:p>
              <a:pPr algn="ctr">
                <a:defRPr/>
              </a:pPr>
              <a:endParaRPr lang="zh-CN" altLang="en-US" dirty="0">
                <a:latin typeface="微软雅黑" panose="020B0503020204020204" pitchFamily="34" charset="-122"/>
                <a:ea typeface="微软雅黑" panose="020B0503020204020204" pitchFamily="34" charset="-122"/>
              </a:endParaRPr>
            </a:p>
          </p:txBody>
        </p:sp>
        <p:cxnSp>
          <p:nvCxnSpPr>
            <p:cNvPr id="15" name="直接连接符 19">
              <a:extLst>
                <a:ext uri="{FF2B5EF4-FFF2-40B4-BE49-F238E27FC236}">
                  <a16:creationId xmlns="" xmlns:a16="http://schemas.microsoft.com/office/drawing/2014/main" id="{84DD8D2F-8826-BA46-8D58-08FB25A875D8}"/>
                </a:ext>
              </a:extLst>
            </p:cNvPr>
            <p:cNvCxnSpPr/>
            <p:nvPr/>
          </p:nvCxnSpPr>
          <p:spPr>
            <a:xfrm>
              <a:off x="8038276" y="3826133"/>
              <a:ext cx="2330343" cy="0"/>
            </a:xfrm>
            <a:prstGeom prst="line">
              <a:avLst/>
            </a:prstGeom>
            <a:ln w="19050">
              <a:solidFill>
                <a:schemeClr val="tx1">
                  <a:lumMod val="50000"/>
                  <a:lumOff val="50000"/>
                </a:schemeClr>
              </a:solidFill>
              <a:prstDash val="dash"/>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 name="直接连接符 30">
              <a:extLst>
                <a:ext uri="{FF2B5EF4-FFF2-40B4-BE49-F238E27FC236}">
                  <a16:creationId xmlns="" xmlns:a16="http://schemas.microsoft.com/office/drawing/2014/main" id="{2990093C-DF7B-3643-B667-FE8D601A0C2E}"/>
                </a:ext>
              </a:extLst>
            </p:cNvPr>
            <p:cNvCxnSpPr/>
            <p:nvPr/>
          </p:nvCxnSpPr>
          <p:spPr>
            <a:xfrm>
              <a:off x="8038276" y="5802233"/>
              <a:ext cx="2330343" cy="12698"/>
            </a:xfrm>
            <a:prstGeom prst="line">
              <a:avLst/>
            </a:prstGeom>
            <a:ln w="19050">
              <a:solidFill>
                <a:schemeClr val="tx1">
                  <a:lumMod val="50000"/>
                  <a:lumOff val="50000"/>
                </a:schemeClr>
              </a:solidFill>
              <a:prstDash val="dash"/>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 name="Shape 3783">
              <a:extLst>
                <a:ext uri="{FF2B5EF4-FFF2-40B4-BE49-F238E27FC236}">
                  <a16:creationId xmlns="" xmlns:a16="http://schemas.microsoft.com/office/drawing/2014/main" id="{3BD27856-3AE0-CE42-B147-164DB5518682}"/>
                </a:ext>
              </a:extLst>
            </p:cNvPr>
            <p:cNvSpPr>
              <a:spLocks/>
            </p:cNvSpPr>
            <p:nvPr/>
          </p:nvSpPr>
          <p:spPr bwMode="auto">
            <a:xfrm>
              <a:off x="3674438" y="3227749"/>
              <a:ext cx="687357" cy="526960"/>
            </a:xfrm>
            <a:custGeom>
              <a:avLst/>
              <a:gdLst>
                <a:gd name="T0" fmla="*/ 39633 w 120000"/>
                <a:gd name="T1" fmla="*/ 97183 h 120000"/>
                <a:gd name="T2" fmla="*/ 53477 w 120000"/>
                <a:gd name="T3" fmla="*/ 75383 h 120000"/>
                <a:gd name="T4" fmla="*/ 46744 w 120000"/>
                <a:gd name="T5" fmla="*/ 53777 h 120000"/>
                <a:gd name="T6" fmla="*/ 46555 w 120000"/>
                <a:gd name="T7" fmla="*/ 40227 h 120000"/>
                <a:gd name="T8" fmla="*/ 54116 w 120000"/>
                <a:gd name="T9" fmla="*/ 9705 h 120000"/>
                <a:gd name="T10" fmla="*/ 63350 w 120000"/>
                <a:gd name="T11" fmla="*/ 6666 h 120000"/>
                <a:gd name="T12" fmla="*/ 73961 w 120000"/>
                <a:gd name="T13" fmla="*/ 18172 h 120000"/>
                <a:gd name="T14" fmla="*/ 73283 w 120000"/>
                <a:gd name="T15" fmla="*/ 45011 h 120000"/>
                <a:gd name="T16" fmla="*/ 72450 w 120000"/>
                <a:gd name="T17" fmla="*/ 55011 h 120000"/>
                <a:gd name="T18" fmla="*/ 80150 w 120000"/>
                <a:gd name="T19" fmla="*/ 97094 h 120000"/>
                <a:gd name="T20" fmla="*/ 95238 w 120000"/>
                <a:gd name="T21" fmla="*/ 113333 h 120000"/>
                <a:gd name="T22" fmla="*/ 81750 w 120000"/>
                <a:gd name="T23" fmla="*/ 90711 h 120000"/>
                <a:gd name="T24" fmla="*/ 77538 w 120000"/>
                <a:gd name="T25" fmla="*/ 57894 h 120000"/>
                <a:gd name="T26" fmla="*/ 78950 w 120000"/>
                <a:gd name="T27" fmla="*/ 15494 h 120000"/>
                <a:gd name="T28" fmla="*/ 63350 w 120000"/>
                <a:gd name="T29" fmla="*/ 0 h 120000"/>
                <a:gd name="T30" fmla="*/ 39316 w 120000"/>
                <a:gd name="T31" fmla="*/ 19883 h 120000"/>
                <a:gd name="T32" fmla="*/ 42455 w 120000"/>
                <a:gd name="T33" fmla="*/ 57894 h 120000"/>
                <a:gd name="T34" fmla="*/ 38250 w 120000"/>
                <a:gd name="T35" fmla="*/ 90711 h 120000"/>
                <a:gd name="T36" fmla="*/ 21816 w 120000"/>
                <a:gd name="T37" fmla="*/ 120000 h 120000"/>
                <a:gd name="T38" fmla="*/ 100911 w 120000"/>
                <a:gd name="T39" fmla="*/ 116666 h 120000"/>
                <a:gd name="T40" fmla="*/ 108422 w 120000"/>
                <a:gd name="T41" fmla="*/ 83366 h 120000"/>
                <a:gd name="T42" fmla="*/ 105650 w 120000"/>
                <a:gd name="T43" fmla="*/ 58366 h 120000"/>
                <a:gd name="T44" fmla="*/ 108166 w 120000"/>
                <a:gd name="T45" fmla="*/ 28800 h 120000"/>
                <a:gd name="T46" fmla="*/ 90044 w 120000"/>
                <a:gd name="T47" fmla="*/ 13333 h 120000"/>
                <a:gd name="T48" fmla="*/ 86250 w 120000"/>
                <a:gd name="T49" fmla="*/ 21105 h 120000"/>
                <a:gd name="T50" fmla="*/ 90044 w 120000"/>
                <a:gd name="T51" fmla="*/ 20000 h 120000"/>
                <a:gd name="T52" fmla="*/ 97038 w 120000"/>
                <a:gd name="T53" fmla="*/ 22266 h 120000"/>
                <a:gd name="T54" fmla="*/ 101405 w 120000"/>
                <a:gd name="T55" fmla="*/ 43950 h 120000"/>
                <a:gd name="T56" fmla="*/ 101288 w 120000"/>
                <a:gd name="T57" fmla="*/ 54355 h 120000"/>
                <a:gd name="T58" fmla="*/ 101061 w 120000"/>
                <a:gd name="T59" fmla="*/ 54738 h 120000"/>
                <a:gd name="T60" fmla="*/ 106827 w 120000"/>
                <a:gd name="T61" fmla="*/ 89750 h 120000"/>
                <a:gd name="T62" fmla="*/ 102550 w 120000"/>
                <a:gd name="T63" fmla="*/ 100000 h 120000"/>
                <a:gd name="T64" fmla="*/ 117272 w 120000"/>
                <a:gd name="T65" fmla="*/ 106661 h 120000"/>
                <a:gd name="T66" fmla="*/ 108422 w 120000"/>
                <a:gd name="T67" fmla="*/ 83366 h 120000"/>
                <a:gd name="T68" fmla="*/ 23144 w 120000"/>
                <a:gd name="T69" fmla="*/ 71966 h 120000"/>
                <a:gd name="T70" fmla="*/ 18755 w 120000"/>
                <a:gd name="T71" fmla="*/ 54433 h 120000"/>
                <a:gd name="T72" fmla="*/ 18988 w 120000"/>
                <a:gd name="T73" fmla="*/ 48433 h 120000"/>
                <a:gd name="T74" fmla="*/ 16877 w 120000"/>
                <a:gd name="T75" fmla="*/ 31338 h 120000"/>
                <a:gd name="T76" fmla="*/ 23711 w 120000"/>
                <a:gd name="T77" fmla="*/ 21772 h 120000"/>
                <a:gd name="T78" fmla="*/ 33344 w 120000"/>
                <a:gd name="T79" fmla="*/ 20861 h 120000"/>
                <a:gd name="T80" fmla="*/ 35283 w 120000"/>
                <a:gd name="T81" fmla="*/ 14611 h 120000"/>
                <a:gd name="T82" fmla="*/ 20777 w 120000"/>
                <a:gd name="T83" fmla="*/ 16155 h 120000"/>
                <a:gd name="T84" fmla="*/ 13688 w 120000"/>
                <a:gd name="T85" fmla="*/ 46861 h 120000"/>
                <a:gd name="T86" fmla="*/ 17694 w 120000"/>
                <a:gd name="T87" fmla="*/ 71966 h 120000"/>
                <a:gd name="T88" fmla="*/ 0 w 120000"/>
                <a:gd name="T89" fmla="*/ 103327 h 120000"/>
                <a:gd name="T90" fmla="*/ 14888 w 120000"/>
                <a:gd name="T91" fmla="*/ 106666 h 120000"/>
                <a:gd name="T92" fmla="*/ 5655 w 120000"/>
                <a:gd name="T93" fmla="*/ 99994 h 120000"/>
                <a:gd name="T94" fmla="*/ 0 w 120000"/>
                <a:gd name="T95" fmla="*/ 0 h 120000"/>
                <a:gd name="T96" fmla="*/ 120000 w 120000"/>
                <a:gd name="T97" fmla="*/ 120000 h 120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T94" t="T95" r="T96" b="T97"/>
              <a:pathLst>
                <a:path w="120000" h="120000" extrusionOk="0">
                  <a:moveTo>
                    <a:pt x="24761" y="113333"/>
                  </a:moveTo>
                  <a:cubicBezTo>
                    <a:pt x="26033" y="103950"/>
                    <a:pt x="32761" y="100200"/>
                    <a:pt x="39633" y="97183"/>
                  </a:cubicBezTo>
                  <a:lnTo>
                    <a:pt x="39850" y="97094"/>
                  </a:lnTo>
                  <a:cubicBezTo>
                    <a:pt x="44750" y="95500"/>
                    <a:pt x="53477" y="89105"/>
                    <a:pt x="53477" y="75383"/>
                  </a:cubicBezTo>
                  <a:cubicBezTo>
                    <a:pt x="53477" y="63744"/>
                    <a:pt x="49622" y="58066"/>
                    <a:pt x="47544" y="55011"/>
                  </a:cubicBezTo>
                  <a:cubicBezTo>
                    <a:pt x="47133" y="54394"/>
                    <a:pt x="46633" y="53605"/>
                    <a:pt x="46744" y="53777"/>
                  </a:cubicBezTo>
                  <a:cubicBezTo>
                    <a:pt x="46577" y="53327"/>
                    <a:pt x="45761" y="50716"/>
                    <a:pt x="46938" y="44638"/>
                  </a:cubicBezTo>
                  <a:cubicBezTo>
                    <a:pt x="47494" y="41788"/>
                    <a:pt x="46555" y="40227"/>
                    <a:pt x="46555" y="40227"/>
                  </a:cubicBezTo>
                  <a:cubicBezTo>
                    <a:pt x="45066" y="36138"/>
                    <a:pt x="42300" y="28516"/>
                    <a:pt x="44377" y="22361"/>
                  </a:cubicBezTo>
                  <a:cubicBezTo>
                    <a:pt x="47166" y="13844"/>
                    <a:pt x="49638" y="12166"/>
                    <a:pt x="54116" y="9705"/>
                  </a:cubicBezTo>
                  <a:cubicBezTo>
                    <a:pt x="54377" y="9561"/>
                    <a:pt x="54633" y="9394"/>
                    <a:pt x="54872" y="9205"/>
                  </a:cubicBezTo>
                  <a:cubicBezTo>
                    <a:pt x="55716" y="8527"/>
                    <a:pt x="59300" y="6666"/>
                    <a:pt x="63350" y="6666"/>
                  </a:cubicBezTo>
                  <a:cubicBezTo>
                    <a:pt x="65377" y="6666"/>
                    <a:pt x="67083" y="7138"/>
                    <a:pt x="68433" y="8077"/>
                  </a:cubicBezTo>
                  <a:cubicBezTo>
                    <a:pt x="70055" y="9194"/>
                    <a:pt x="71611" y="11327"/>
                    <a:pt x="73961" y="18172"/>
                  </a:cubicBezTo>
                  <a:cubicBezTo>
                    <a:pt x="78338" y="30383"/>
                    <a:pt x="75566" y="37211"/>
                    <a:pt x="74166" y="39577"/>
                  </a:cubicBezTo>
                  <a:cubicBezTo>
                    <a:pt x="73238" y="41150"/>
                    <a:pt x="72922" y="43133"/>
                    <a:pt x="73283" y="45011"/>
                  </a:cubicBezTo>
                  <a:cubicBezTo>
                    <a:pt x="74366" y="50605"/>
                    <a:pt x="73666" y="52966"/>
                    <a:pt x="73483" y="53438"/>
                  </a:cubicBezTo>
                  <a:cubicBezTo>
                    <a:pt x="73438" y="53505"/>
                    <a:pt x="72783" y="54522"/>
                    <a:pt x="72450" y="55011"/>
                  </a:cubicBezTo>
                  <a:cubicBezTo>
                    <a:pt x="70377" y="58066"/>
                    <a:pt x="66516" y="63744"/>
                    <a:pt x="66516" y="75383"/>
                  </a:cubicBezTo>
                  <a:cubicBezTo>
                    <a:pt x="66516" y="89105"/>
                    <a:pt x="75250" y="95500"/>
                    <a:pt x="80150" y="97094"/>
                  </a:cubicBezTo>
                  <a:lnTo>
                    <a:pt x="80366" y="97183"/>
                  </a:lnTo>
                  <a:cubicBezTo>
                    <a:pt x="87238" y="100200"/>
                    <a:pt x="93966" y="103950"/>
                    <a:pt x="95238" y="113333"/>
                  </a:cubicBezTo>
                  <a:cubicBezTo>
                    <a:pt x="95238" y="113333"/>
                    <a:pt x="24761" y="113333"/>
                    <a:pt x="24761" y="113333"/>
                  </a:cubicBezTo>
                  <a:close/>
                  <a:moveTo>
                    <a:pt x="81750" y="90711"/>
                  </a:moveTo>
                  <a:cubicBezTo>
                    <a:pt x="81750" y="90711"/>
                    <a:pt x="71972" y="87861"/>
                    <a:pt x="71972" y="75383"/>
                  </a:cubicBezTo>
                  <a:cubicBezTo>
                    <a:pt x="71972" y="64422"/>
                    <a:pt x="75988" y="60561"/>
                    <a:pt x="77538" y="57894"/>
                  </a:cubicBezTo>
                  <a:cubicBezTo>
                    <a:pt x="77538" y="57894"/>
                    <a:pt x="80727" y="54483"/>
                    <a:pt x="78588" y="43477"/>
                  </a:cubicBezTo>
                  <a:cubicBezTo>
                    <a:pt x="82150" y="37444"/>
                    <a:pt x="83305" y="27622"/>
                    <a:pt x="78950" y="15494"/>
                  </a:cubicBezTo>
                  <a:cubicBezTo>
                    <a:pt x="76522" y="8411"/>
                    <a:pt x="74383" y="4527"/>
                    <a:pt x="71116" y="2272"/>
                  </a:cubicBezTo>
                  <a:cubicBezTo>
                    <a:pt x="68722" y="611"/>
                    <a:pt x="66000" y="0"/>
                    <a:pt x="63350" y="0"/>
                  </a:cubicBezTo>
                  <a:cubicBezTo>
                    <a:pt x="58422" y="0"/>
                    <a:pt x="53750" y="2133"/>
                    <a:pt x="51883" y="3627"/>
                  </a:cubicBezTo>
                  <a:cubicBezTo>
                    <a:pt x="46427" y="6622"/>
                    <a:pt x="42761" y="9377"/>
                    <a:pt x="39316" y="19883"/>
                  </a:cubicBezTo>
                  <a:cubicBezTo>
                    <a:pt x="36333" y="28711"/>
                    <a:pt x="39883" y="38288"/>
                    <a:pt x="41633" y="43100"/>
                  </a:cubicBezTo>
                  <a:cubicBezTo>
                    <a:pt x="39500" y="54111"/>
                    <a:pt x="42455" y="57894"/>
                    <a:pt x="42455" y="57894"/>
                  </a:cubicBezTo>
                  <a:cubicBezTo>
                    <a:pt x="44011" y="60561"/>
                    <a:pt x="48022" y="64422"/>
                    <a:pt x="48022" y="75383"/>
                  </a:cubicBezTo>
                  <a:cubicBezTo>
                    <a:pt x="48022" y="87861"/>
                    <a:pt x="38250" y="90711"/>
                    <a:pt x="38250" y="90711"/>
                  </a:cubicBezTo>
                  <a:cubicBezTo>
                    <a:pt x="32044" y="93438"/>
                    <a:pt x="19088" y="98666"/>
                    <a:pt x="19088" y="116666"/>
                  </a:cubicBezTo>
                  <a:cubicBezTo>
                    <a:pt x="19088" y="116666"/>
                    <a:pt x="19088" y="120000"/>
                    <a:pt x="21816" y="120000"/>
                  </a:cubicBezTo>
                  <a:lnTo>
                    <a:pt x="98183" y="120000"/>
                  </a:lnTo>
                  <a:cubicBezTo>
                    <a:pt x="100911" y="120000"/>
                    <a:pt x="100911" y="116666"/>
                    <a:pt x="100911" y="116666"/>
                  </a:cubicBezTo>
                  <a:cubicBezTo>
                    <a:pt x="100911" y="98666"/>
                    <a:pt x="87955" y="93438"/>
                    <a:pt x="81750" y="90711"/>
                  </a:cubicBezTo>
                  <a:moveTo>
                    <a:pt x="108422" y="83366"/>
                  </a:moveTo>
                  <a:cubicBezTo>
                    <a:pt x="108422" y="83366"/>
                    <a:pt x="102311" y="81672"/>
                    <a:pt x="102311" y="71966"/>
                  </a:cubicBezTo>
                  <a:cubicBezTo>
                    <a:pt x="102311" y="63438"/>
                    <a:pt x="104411" y="60438"/>
                    <a:pt x="105650" y="58366"/>
                  </a:cubicBezTo>
                  <a:cubicBezTo>
                    <a:pt x="105650" y="58366"/>
                    <a:pt x="108016" y="55416"/>
                    <a:pt x="106311" y="46861"/>
                  </a:cubicBezTo>
                  <a:cubicBezTo>
                    <a:pt x="107711" y="43111"/>
                    <a:pt x="110555" y="35661"/>
                    <a:pt x="108166" y="28800"/>
                  </a:cubicBezTo>
                  <a:cubicBezTo>
                    <a:pt x="105411" y="20633"/>
                    <a:pt x="103583" y="18483"/>
                    <a:pt x="99222" y="16155"/>
                  </a:cubicBezTo>
                  <a:cubicBezTo>
                    <a:pt x="97727" y="14994"/>
                    <a:pt x="93988" y="13333"/>
                    <a:pt x="90044" y="13333"/>
                  </a:cubicBezTo>
                  <a:cubicBezTo>
                    <a:pt x="88183" y="13333"/>
                    <a:pt x="86283" y="13738"/>
                    <a:pt x="84544" y="14705"/>
                  </a:cubicBezTo>
                  <a:cubicBezTo>
                    <a:pt x="85238" y="16861"/>
                    <a:pt x="85827" y="19000"/>
                    <a:pt x="86250" y="21105"/>
                  </a:cubicBezTo>
                  <a:cubicBezTo>
                    <a:pt x="86316" y="21055"/>
                    <a:pt x="86388" y="20994"/>
                    <a:pt x="86461" y="20944"/>
                  </a:cubicBezTo>
                  <a:cubicBezTo>
                    <a:pt x="87388" y="20316"/>
                    <a:pt x="88600" y="20000"/>
                    <a:pt x="90044" y="20000"/>
                  </a:cubicBezTo>
                  <a:cubicBezTo>
                    <a:pt x="92866" y="20000"/>
                    <a:pt x="95616" y="21250"/>
                    <a:pt x="96288" y="21772"/>
                  </a:cubicBezTo>
                  <a:cubicBezTo>
                    <a:pt x="96527" y="21961"/>
                    <a:pt x="96783" y="22127"/>
                    <a:pt x="97038" y="22266"/>
                  </a:cubicBezTo>
                  <a:cubicBezTo>
                    <a:pt x="99722" y="23694"/>
                    <a:pt x="100727" y="24233"/>
                    <a:pt x="103122" y="31338"/>
                  </a:cubicBezTo>
                  <a:cubicBezTo>
                    <a:pt x="104566" y="35483"/>
                    <a:pt x="102511" y="40988"/>
                    <a:pt x="101405" y="43950"/>
                  </a:cubicBezTo>
                  <a:cubicBezTo>
                    <a:pt x="100894" y="45311"/>
                    <a:pt x="100722" y="46983"/>
                    <a:pt x="101011" y="48433"/>
                  </a:cubicBezTo>
                  <a:cubicBezTo>
                    <a:pt x="101755" y="52177"/>
                    <a:pt x="101411" y="53922"/>
                    <a:pt x="101288" y="54355"/>
                  </a:cubicBezTo>
                  <a:cubicBezTo>
                    <a:pt x="101277" y="54377"/>
                    <a:pt x="101261" y="54405"/>
                    <a:pt x="101244" y="54433"/>
                  </a:cubicBezTo>
                  <a:lnTo>
                    <a:pt x="101061" y="54738"/>
                  </a:lnTo>
                  <a:cubicBezTo>
                    <a:pt x="99588" y="57166"/>
                    <a:pt x="96855" y="61700"/>
                    <a:pt x="96855" y="71966"/>
                  </a:cubicBezTo>
                  <a:cubicBezTo>
                    <a:pt x="96855" y="83438"/>
                    <a:pt x="103166" y="88516"/>
                    <a:pt x="106827" y="89750"/>
                  </a:cubicBezTo>
                  <a:cubicBezTo>
                    <a:pt x="110311" y="91272"/>
                    <a:pt x="113527" y="93661"/>
                    <a:pt x="114344" y="99994"/>
                  </a:cubicBezTo>
                  <a:lnTo>
                    <a:pt x="102550" y="100000"/>
                  </a:lnTo>
                  <a:cubicBezTo>
                    <a:pt x="103594" y="101961"/>
                    <a:pt x="104455" y="104194"/>
                    <a:pt x="105111" y="106666"/>
                  </a:cubicBezTo>
                  <a:lnTo>
                    <a:pt x="117272" y="106661"/>
                  </a:lnTo>
                  <a:cubicBezTo>
                    <a:pt x="120000" y="106661"/>
                    <a:pt x="120000" y="103327"/>
                    <a:pt x="120000" y="103327"/>
                  </a:cubicBezTo>
                  <a:cubicBezTo>
                    <a:pt x="120000" y="89994"/>
                    <a:pt x="113388" y="85488"/>
                    <a:pt x="108422" y="83366"/>
                  </a:cubicBezTo>
                  <a:moveTo>
                    <a:pt x="13172" y="89750"/>
                  </a:moveTo>
                  <a:cubicBezTo>
                    <a:pt x="16833" y="88516"/>
                    <a:pt x="23144" y="83438"/>
                    <a:pt x="23144" y="71966"/>
                  </a:cubicBezTo>
                  <a:cubicBezTo>
                    <a:pt x="23144" y="61700"/>
                    <a:pt x="20405" y="57166"/>
                    <a:pt x="18938" y="54738"/>
                  </a:cubicBezTo>
                  <a:lnTo>
                    <a:pt x="18755" y="54433"/>
                  </a:lnTo>
                  <a:cubicBezTo>
                    <a:pt x="18738" y="54405"/>
                    <a:pt x="18722" y="54377"/>
                    <a:pt x="18705" y="54355"/>
                  </a:cubicBezTo>
                  <a:cubicBezTo>
                    <a:pt x="18588" y="53922"/>
                    <a:pt x="18238" y="52177"/>
                    <a:pt x="18988" y="48433"/>
                  </a:cubicBezTo>
                  <a:cubicBezTo>
                    <a:pt x="19277" y="46983"/>
                    <a:pt x="19105" y="45311"/>
                    <a:pt x="18594" y="43950"/>
                  </a:cubicBezTo>
                  <a:cubicBezTo>
                    <a:pt x="17488" y="40988"/>
                    <a:pt x="15433" y="35483"/>
                    <a:pt x="16877" y="31338"/>
                  </a:cubicBezTo>
                  <a:cubicBezTo>
                    <a:pt x="19272" y="24233"/>
                    <a:pt x="20272" y="23694"/>
                    <a:pt x="22961" y="22266"/>
                  </a:cubicBezTo>
                  <a:cubicBezTo>
                    <a:pt x="23222" y="22127"/>
                    <a:pt x="23472" y="21961"/>
                    <a:pt x="23711" y="21772"/>
                  </a:cubicBezTo>
                  <a:cubicBezTo>
                    <a:pt x="24383" y="21250"/>
                    <a:pt x="27133" y="20000"/>
                    <a:pt x="29955" y="20000"/>
                  </a:cubicBezTo>
                  <a:cubicBezTo>
                    <a:pt x="31311" y="20000"/>
                    <a:pt x="32438" y="20305"/>
                    <a:pt x="33344" y="20861"/>
                  </a:cubicBezTo>
                  <a:cubicBezTo>
                    <a:pt x="33583" y="19711"/>
                    <a:pt x="33866" y="18561"/>
                    <a:pt x="34250" y="17411"/>
                  </a:cubicBezTo>
                  <a:cubicBezTo>
                    <a:pt x="34583" y="16388"/>
                    <a:pt x="34938" y="15516"/>
                    <a:pt x="35283" y="14611"/>
                  </a:cubicBezTo>
                  <a:cubicBezTo>
                    <a:pt x="33588" y="13711"/>
                    <a:pt x="31755" y="13333"/>
                    <a:pt x="29955" y="13333"/>
                  </a:cubicBezTo>
                  <a:cubicBezTo>
                    <a:pt x="26011" y="13333"/>
                    <a:pt x="22272" y="14994"/>
                    <a:pt x="20777" y="16155"/>
                  </a:cubicBezTo>
                  <a:cubicBezTo>
                    <a:pt x="16416" y="18483"/>
                    <a:pt x="14583" y="20633"/>
                    <a:pt x="11833" y="28800"/>
                  </a:cubicBezTo>
                  <a:cubicBezTo>
                    <a:pt x="9444" y="35661"/>
                    <a:pt x="12288" y="43111"/>
                    <a:pt x="13688" y="46861"/>
                  </a:cubicBezTo>
                  <a:cubicBezTo>
                    <a:pt x="11977" y="55416"/>
                    <a:pt x="14350" y="58366"/>
                    <a:pt x="14350" y="58366"/>
                  </a:cubicBezTo>
                  <a:cubicBezTo>
                    <a:pt x="15588" y="60438"/>
                    <a:pt x="17694" y="63438"/>
                    <a:pt x="17694" y="71966"/>
                  </a:cubicBezTo>
                  <a:cubicBezTo>
                    <a:pt x="17694" y="81672"/>
                    <a:pt x="11577" y="83366"/>
                    <a:pt x="11577" y="83366"/>
                  </a:cubicBezTo>
                  <a:cubicBezTo>
                    <a:pt x="6616" y="85488"/>
                    <a:pt x="0" y="89994"/>
                    <a:pt x="0" y="103327"/>
                  </a:cubicBezTo>
                  <a:cubicBezTo>
                    <a:pt x="0" y="103327"/>
                    <a:pt x="0" y="106661"/>
                    <a:pt x="2727" y="106661"/>
                  </a:cubicBezTo>
                  <a:lnTo>
                    <a:pt x="14888" y="106666"/>
                  </a:lnTo>
                  <a:cubicBezTo>
                    <a:pt x="15544" y="104194"/>
                    <a:pt x="16400" y="101961"/>
                    <a:pt x="17450" y="100000"/>
                  </a:cubicBezTo>
                  <a:lnTo>
                    <a:pt x="5655" y="99994"/>
                  </a:lnTo>
                  <a:cubicBezTo>
                    <a:pt x="6472" y="93661"/>
                    <a:pt x="9688" y="91272"/>
                    <a:pt x="13172" y="89750"/>
                  </a:cubicBezTo>
                </a:path>
              </a:pathLst>
            </a:custGeom>
            <a:solidFill>
              <a:srgbClr val="FB0007"/>
            </a:solidFill>
            <a:ln w="9525">
              <a:solidFill>
                <a:srgbClr val="F8CBAD"/>
              </a:solidFill>
              <a:round/>
              <a:headEnd/>
              <a:tailEnd/>
            </a:ln>
            <a:effectLst>
              <a:outerShdw blurRad="63500" sx="102000" sy="102000" algn="ctr" rotWithShape="0">
                <a:srgbClr val="000000">
                  <a:alpha val="39999"/>
                </a:srgbClr>
              </a:outerShdw>
            </a:effectLst>
          </p:spPr>
          <p:txBody>
            <a:bodyPr lIns="38075" tIns="38075" rIns="38075" bIns="38075" anchor="ctr"/>
            <a:lstStyle/>
            <a:p>
              <a:endParaRPr lang="zh-CN" altLang="en-US"/>
            </a:p>
          </p:txBody>
        </p:sp>
        <p:sp>
          <p:nvSpPr>
            <p:cNvPr id="18" name="Shape 3780">
              <a:extLst>
                <a:ext uri="{FF2B5EF4-FFF2-40B4-BE49-F238E27FC236}">
                  <a16:creationId xmlns="" xmlns:a16="http://schemas.microsoft.com/office/drawing/2014/main" id="{B2973C90-4FD4-4641-8C81-F8E848DC18E4}"/>
                </a:ext>
              </a:extLst>
            </p:cNvPr>
            <p:cNvSpPr>
              <a:spLocks/>
            </p:cNvSpPr>
            <p:nvPr/>
          </p:nvSpPr>
          <p:spPr bwMode="auto">
            <a:xfrm>
              <a:off x="1323458" y="3242033"/>
              <a:ext cx="558774" cy="558704"/>
            </a:xfrm>
            <a:custGeom>
              <a:avLst/>
              <a:gdLst>
                <a:gd name="T0" fmla="*/ 99766 w 120000"/>
                <a:gd name="T1" fmla="*/ 97250 h 120000"/>
                <a:gd name="T2" fmla="*/ 83983 w 120000"/>
                <a:gd name="T3" fmla="*/ 85627 h 120000"/>
                <a:gd name="T4" fmla="*/ 74950 w 120000"/>
                <a:gd name="T5" fmla="*/ 78094 h 120000"/>
                <a:gd name="T6" fmla="*/ 75827 w 120000"/>
                <a:gd name="T7" fmla="*/ 71688 h 120000"/>
                <a:gd name="T8" fmla="*/ 78427 w 120000"/>
                <a:gd name="T9" fmla="*/ 66822 h 120000"/>
                <a:gd name="T10" fmla="*/ 84461 w 120000"/>
                <a:gd name="T11" fmla="*/ 40822 h 120000"/>
                <a:gd name="T12" fmla="*/ 68383 w 120000"/>
                <a:gd name="T13" fmla="*/ 16394 h 120000"/>
                <a:gd name="T14" fmla="*/ 63527 w 120000"/>
                <a:gd name="T15" fmla="*/ 17338 h 120000"/>
                <a:gd name="T16" fmla="*/ 57200 w 120000"/>
                <a:gd name="T17" fmla="*/ 18438 h 120000"/>
                <a:gd name="T18" fmla="*/ 38183 w 120000"/>
                <a:gd name="T19" fmla="*/ 40144 h 120000"/>
                <a:gd name="T20" fmla="*/ 45138 w 120000"/>
                <a:gd name="T21" fmla="*/ 67500 h 120000"/>
                <a:gd name="T22" fmla="*/ 47250 w 120000"/>
                <a:gd name="T23" fmla="*/ 71583 h 120000"/>
                <a:gd name="T24" fmla="*/ 41255 w 120000"/>
                <a:gd name="T25" fmla="*/ 84577 h 120000"/>
                <a:gd name="T26" fmla="*/ 20516 w 120000"/>
                <a:gd name="T27" fmla="*/ 97566 h 120000"/>
                <a:gd name="T28" fmla="*/ 5455 w 120000"/>
                <a:gd name="T29" fmla="*/ 60000 h 120000"/>
                <a:gd name="T30" fmla="*/ 60000 w 120000"/>
                <a:gd name="T31" fmla="*/ 5455 h 120000"/>
                <a:gd name="T32" fmla="*/ 114544 w 120000"/>
                <a:gd name="T33" fmla="*/ 60000 h 120000"/>
                <a:gd name="T34" fmla="*/ 99766 w 120000"/>
                <a:gd name="T35" fmla="*/ 97250 h 120000"/>
                <a:gd name="T36" fmla="*/ 60000 w 120000"/>
                <a:gd name="T37" fmla="*/ 114544 h 120000"/>
                <a:gd name="T38" fmla="*/ 24483 w 120000"/>
                <a:gd name="T39" fmla="*/ 101344 h 120000"/>
                <a:gd name="T40" fmla="*/ 43461 w 120000"/>
                <a:gd name="T41" fmla="*/ 89566 h 120000"/>
                <a:gd name="T42" fmla="*/ 52238 w 120000"/>
                <a:gd name="T43" fmla="*/ 69383 h 120000"/>
                <a:gd name="T44" fmla="*/ 49911 w 120000"/>
                <a:gd name="T45" fmla="*/ 64855 h 120000"/>
                <a:gd name="T46" fmla="*/ 43638 w 120000"/>
                <a:gd name="T47" fmla="*/ 40144 h 120000"/>
                <a:gd name="T48" fmla="*/ 57288 w 120000"/>
                <a:gd name="T49" fmla="*/ 23888 h 120000"/>
                <a:gd name="T50" fmla="*/ 65350 w 120000"/>
                <a:gd name="T51" fmla="*/ 22483 h 120000"/>
                <a:gd name="T52" fmla="*/ 68383 w 120000"/>
                <a:gd name="T53" fmla="*/ 21850 h 120000"/>
                <a:gd name="T54" fmla="*/ 79005 w 120000"/>
                <a:gd name="T55" fmla="*/ 40822 h 120000"/>
                <a:gd name="T56" fmla="*/ 73672 w 120000"/>
                <a:gd name="T57" fmla="*/ 64155 h 120000"/>
                <a:gd name="T58" fmla="*/ 70933 w 120000"/>
                <a:gd name="T59" fmla="*/ 69277 h 120000"/>
                <a:gd name="T60" fmla="*/ 69805 w 120000"/>
                <a:gd name="T61" fmla="*/ 79888 h 120000"/>
                <a:gd name="T62" fmla="*/ 81644 w 120000"/>
                <a:gd name="T63" fmla="*/ 90566 h 120000"/>
                <a:gd name="T64" fmla="*/ 95838 w 120000"/>
                <a:gd name="T65" fmla="*/ 101050 h 120000"/>
                <a:gd name="T66" fmla="*/ 60000 w 120000"/>
                <a:gd name="T67" fmla="*/ 114544 h 120000"/>
                <a:gd name="T68" fmla="*/ 60000 w 120000"/>
                <a:gd name="T69" fmla="*/ 0 h 120000"/>
                <a:gd name="T70" fmla="*/ 0 w 120000"/>
                <a:gd name="T71" fmla="*/ 60000 h 120000"/>
                <a:gd name="T72" fmla="*/ 60000 w 120000"/>
                <a:gd name="T73" fmla="*/ 120000 h 120000"/>
                <a:gd name="T74" fmla="*/ 120000 w 120000"/>
                <a:gd name="T75" fmla="*/ 60000 h 120000"/>
                <a:gd name="T76" fmla="*/ 60000 w 120000"/>
                <a:gd name="T77" fmla="*/ 0 h 120000"/>
                <a:gd name="T78" fmla="*/ 0 w 120000"/>
                <a:gd name="T79" fmla="*/ 0 h 120000"/>
                <a:gd name="T80" fmla="*/ 120000 w 120000"/>
                <a:gd name="T81" fmla="*/ 120000 h 120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T78" t="T79" r="T80" b="T81"/>
              <a:pathLst>
                <a:path w="120000" h="120000" extrusionOk="0">
                  <a:moveTo>
                    <a:pt x="99766" y="97250"/>
                  </a:moveTo>
                  <a:cubicBezTo>
                    <a:pt x="96511" y="94133"/>
                    <a:pt x="90233" y="88583"/>
                    <a:pt x="83983" y="85627"/>
                  </a:cubicBezTo>
                  <a:cubicBezTo>
                    <a:pt x="78827" y="83194"/>
                    <a:pt x="75872" y="80727"/>
                    <a:pt x="74950" y="78094"/>
                  </a:cubicBezTo>
                  <a:cubicBezTo>
                    <a:pt x="74316" y="76266"/>
                    <a:pt x="74600" y="74172"/>
                    <a:pt x="75827" y="71688"/>
                  </a:cubicBezTo>
                  <a:cubicBezTo>
                    <a:pt x="76750" y="69816"/>
                    <a:pt x="77622" y="68255"/>
                    <a:pt x="78427" y="66822"/>
                  </a:cubicBezTo>
                  <a:cubicBezTo>
                    <a:pt x="81833" y="60744"/>
                    <a:pt x="84461" y="56361"/>
                    <a:pt x="84461" y="40822"/>
                  </a:cubicBezTo>
                  <a:cubicBezTo>
                    <a:pt x="84461" y="17566"/>
                    <a:pt x="71038" y="16394"/>
                    <a:pt x="68383" y="16394"/>
                  </a:cubicBezTo>
                  <a:cubicBezTo>
                    <a:pt x="66205" y="16394"/>
                    <a:pt x="64844" y="16872"/>
                    <a:pt x="63527" y="17338"/>
                  </a:cubicBezTo>
                  <a:cubicBezTo>
                    <a:pt x="62083" y="17850"/>
                    <a:pt x="60594" y="18383"/>
                    <a:pt x="57200" y="18438"/>
                  </a:cubicBezTo>
                  <a:cubicBezTo>
                    <a:pt x="51055" y="18538"/>
                    <a:pt x="38183" y="18750"/>
                    <a:pt x="38183" y="40144"/>
                  </a:cubicBezTo>
                  <a:cubicBezTo>
                    <a:pt x="38183" y="55105"/>
                    <a:pt x="42077" y="61977"/>
                    <a:pt x="45138" y="67500"/>
                  </a:cubicBezTo>
                  <a:cubicBezTo>
                    <a:pt x="45922" y="68911"/>
                    <a:pt x="46661" y="70250"/>
                    <a:pt x="47250" y="71583"/>
                  </a:cubicBezTo>
                  <a:cubicBezTo>
                    <a:pt x="49850" y="77494"/>
                    <a:pt x="47950" y="81627"/>
                    <a:pt x="41255" y="84577"/>
                  </a:cubicBezTo>
                  <a:cubicBezTo>
                    <a:pt x="32805" y="88316"/>
                    <a:pt x="28822" y="90261"/>
                    <a:pt x="20516" y="97566"/>
                  </a:cubicBezTo>
                  <a:cubicBezTo>
                    <a:pt x="11205" y="87777"/>
                    <a:pt x="5455" y="74572"/>
                    <a:pt x="5455" y="60000"/>
                  </a:cubicBezTo>
                  <a:cubicBezTo>
                    <a:pt x="5455" y="29872"/>
                    <a:pt x="29872" y="5455"/>
                    <a:pt x="60000" y="5455"/>
                  </a:cubicBezTo>
                  <a:cubicBezTo>
                    <a:pt x="90127" y="5455"/>
                    <a:pt x="114544" y="29872"/>
                    <a:pt x="114544" y="60000"/>
                  </a:cubicBezTo>
                  <a:cubicBezTo>
                    <a:pt x="114544" y="74416"/>
                    <a:pt x="108905" y="87494"/>
                    <a:pt x="99766" y="97250"/>
                  </a:cubicBezTo>
                  <a:moveTo>
                    <a:pt x="60000" y="114544"/>
                  </a:moveTo>
                  <a:cubicBezTo>
                    <a:pt x="46422" y="114544"/>
                    <a:pt x="34027" y="109555"/>
                    <a:pt x="24483" y="101344"/>
                  </a:cubicBezTo>
                  <a:cubicBezTo>
                    <a:pt x="31833" y="94911"/>
                    <a:pt x="35344" y="93150"/>
                    <a:pt x="43461" y="89566"/>
                  </a:cubicBezTo>
                  <a:cubicBezTo>
                    <a:pt x="52861" y="85416"/>
                    <a:pt x="56061" y="78061"/>
                    <a:pt x="52238" y="69383"/>
                  </a:cubicBezTo>
                  <a:cubicBezTo>
                    <a:pt x="51550" y="67822"/>
                    <a:pt x="50755" y="66383"/>
                    <a:pt x="49911" y="64855"/>
                  </a:cubicBezTo>
                  <a:cubicBezTo>
                    <a:pt x="47005" y="59622"/>
                    <a:pt x="43638" y="53694"/>
                    <a:pt x="43638" y="40144"/>
                  </a:cubicBezTo>
                  <a:cubicBezTo>
                    <a:pt x="43638" y="24116"/>
                    <a:pt x="51244" y="23988"/>
                    <a:pt x="57288" y="23888"/>
                  </a:cubicBezTo>
                  <a:cubicBezTo>
                    <a:pt x="61577" y="23816"/>
                    <a:pt x="63672" y="23077"/>
                    <a:pt x="65350" y="22483"/>
                  </a:cubicBezTo>
                  <a:cubicBezTo>
                    <a:pt x="66466" y="22083"/>
                    <a:pt x="67144" y="21850"/>
                    <a:pt x="68383" y="21850"/>
                  </a:cubicBezTo>
                  <a:cubicBezTo>
                    <a:pt x="73433" y="21850"/>
                    <a:pt x="79005" y="26833"/>
                    <a:pt x="79005" y="40822"/>
                  </a:cubicBezTo>
                  <a:cubicBezTo>
                    <a:pt x="79005" y="54933"/>
                    <a:pt x="76888" y="58405"/>
                    <a:pt x="73672" y="64155"/>
                  </a:cubicBezTo>
                  <a:cubicBezTo>
                    <a:pt x="72822" y="65666"/>
                    <a:pt x="71905" y="67305"/>
                    <a:pt x="70933" y="69277"/>
                  </a:cubicBezTo>
                  <a:cubicBezTo>
                    <a:pt x="69055" y="73083"/>
                    <a:pt x="68677" y="76655"/>
                    <a:pt x="69805" y="79888"/>
                  </a:cubicBezTo>
                  <a:cubicBezTo>
                    <a:pt x="71250" y="84033"/>
                    <a:pt x="75011" y="87427"/>
                    <a:pt x="81644" y="90566"/>
                  </a:cubicBezTo>
                  <a:cubicBezTo>
                    <a:pt x="87083" y="93133"/>
                    <a:pt x="92777" y="98150"/>
                    <a:pt x="95838" y="101050"/>
                  </a:cubicBezTo>
                  <a:cubicBezTo>
                    <a:pt x="86250" y="109427"/>
                    <a:pt x="73733" y="114544"/>
                    <a:pt x="60000" y="114544"/>
                  </a:cubicBezTo>
                  <a:moveTo>
                    <a:pt x="60000" y="0"/>
                  </a:moveTo>
                  <a:cubicBezTo>
                    <a:pt x="26861" y="0"/>
                    <a:pt x="0" y="26861"/>
                    <a:pt x="0" y="60000"/>
                  </a:cubicBezTo>
                  <a:cubicBezTo>
                    <a:pt x="0" y="93133"/>
                    <a:pt x="26861" y="120000"/>
                    <a:pt x="60000" y="120000"/>
                  </a:cubicBezTo>
                  <a:cubicBezTo>
                    <a:pt x="93138" y="120000"/>
                    <a:pt x="120000" y="93133"/>
                    <a:pt x="120000" y="60000"/>
                  </a:cubicBezTo>
                  <a:cubicBezTo>
                    <a:pt x="120000" y="26861"/>
                    <a:pt x="93138" y="0"/>
                    <a:pt x="60000" y="0"/>
                  </a:cubicBezTo>
                </a:path>
              </a:pathLst>
            </a:custGeom>
            <a:solidFill>
              <a:srgbClr val="0066FE"/>
            </a:solidFill>
            <a:ln>
              <a:noFill/>
            </a:ln>
            <a:effectLst>
              <a:outerShdw blurRad="63500" sx="102000" sy="102000" algn="ctr" rotWithShape="0">
                <a:srgbClr val="000000">
                  <a:alpha val="39999"/>
                </a:srgbClr>
              </a:outerShdw>
            </a:effectLst>
            <a:extLst>
              <a:ext uri="{91240B29-F687-4f45-9708-019B960494DF}">
                <a14:hiddenLine xmlns:a14="http://schemas.microsoft.com/office/drawing/2010/main" w="9525">
                  <a:solidFill>
                    <a:srgbClr val="000000"/>
                  </a:solidFill>
                  <a:round/>
                  <a:headEnd/>
                  <a:tailEnd/>
                </a14:hiddenLine>
              </a:ext>
            </a:extLst>
          </p:spPr>
          <p:txBody>
            <a:bodyPr lIns="38075" tIns="38075" rIns="38075" bIns="38075" anchor="ctr"/>
            <a:lstStyle/>
            <a:p>
              <a:endParaRPr lang="zh-CN" altLang="en-US"/>
            </a:p>
          </p:txBody>
        </p:sp>
        <p:sp>
          <p:nvSpPr>
            <p:cNvPr id="19" name="Shape 3781">
              <a:extLst>
                <a:ext uri="{FF2B5EF4-FFF2-40B4-BE49-F238E27FC236}">
                  <a16:creationId xmlns="" xmlns:a16="http://schemas.microsoft.com/office/drawing/2014/main" id="{16C5FA0A-94A1-A64B-9DDE-6EF7D4009B55}"/>
                </a:ext>
              </a:extLst>
            </p:cNvPr>
            <p:cNvSpPr>
              <a:spLocks/>
            </p:cNvSpPr>
            <p:nvPr/>
          </p:nvSpPr>
          <p:spPr bwMode="auto">
            <a:xfrm>
              <a:off x="2107647" y="3230923"/>
              <a:ext cx="558774" cy="558704"/>
            </a:xfrm>
            <a:custGeom>
              <a:avLst/>
              <a:gdLst>
                <a:gd name="T0" fmla="*/ 97738 w 120000"/>
                <a:gd name="T1" fmla="*/ 99322 h 120000"/>
                <a:gd name="T2" fmla="*/ 78244 w 120000"/>
                <a:gd name="T3" fmla="*/ 85127 h 120000"/>
                <a:gd name="T4" fmla="*/ 75544 w 120000"/>
                <a:gd name="T5" fmla="*/ 83277 h 120000"/>
                <a:gd name="T6" fmla="*/ 92116 w 120000"/>
                <a:gd name="T7" fmla="*/ 78905 h 120000"/>
                <a:gd name="T8" fmla="*/ 93477 w 120000"/>
                <a:gd name="T9" fmla="*/ 76244 h 120000"/>
                <a:gd name="T10" fmla="*/ 91833 w 120000"/>
                <a:gd name="T11" fmla="*/ 74027 h 120000"/>
                <a:gd name="T12" fmla="*/ 87016 w 120000"/>
                <a:gd name="T13" fmla="*/ 50283 h 120000"/>
                <a:gd name="T14" fmla="*/ 61450 w 120000"/>
                <a:gd name="T15" fmla="*/ 16361 h 120000"/>
                <a:gd name="T16" fmla="*/ 32472 w 120000"/>
                <a:gd name="T17" fmla="*/ 48922 h 120000"/>
                <a:gd name="T18" fmla="*/ 28455 w 120000"/>
                <a:gd name="T19" fmla="*/ 74261 h 120000"/>
                <a:gd name="T20" fmla="*/ 26577 w 120000"/>
                <a:gd name="T21" fmla="*/ 76238 h 120000"/>
                <a:gd name="T22" fmla="*/ 27861 w 120000"/>
                <a:gd name="T23" fmla="*/ 79233 h 120000"/>
                <a:gd name="T24" fmla="*/ 44805 w 120000"/>
                <a:gd name="T25" fmla="*/ 83838 h 120000"/>
                <a:gd name="T26" fmla="*/ 42022 w 120000"/>
                <a:gd name="T27" fmla="*/ 85194 h 120000"/>
                <a:gd name="T28" fmla="*/ 21988 w 120000"/>
                <a:gd name="T29" fmla="*/ 99077 h 120000"/>
                <a:gd name="T30" fmla="*/ 5455 w 120000"/>
                <a:gd name="T31" fmla="*/ 60000 h 120000"/>
                <a:gd name="T32" fmla="*/ 60000 w 120000"/>
                <a:gd name="T33" fmla="*/ 5455 h 120000"/>
                <a:gd name="T34" fmla="*/ 114544 w 120000"/>
                <a:gd name="T35" fmla="*/ 60000 h 120000"/>
                <a:gd name="T36" fmla="*/ 97738 w 120000"/>
                <a:gd name="T37" fmla="*/ 99322 h 120000"/>
                <a:gd name="T38" fmla="*/ 60000 w 120000"/>
                <a:gd name="T39" fmla="*/ 114544 h 120000"/>
                <a:gd name="T40" fmla="*/ 26072 w 120000"/>
                <a:gd name="T41" fmla="*/ 102666 h 120000"/>
                <a:gd name="T42" fmla="*/ 43716 w 120000"/>
                <a:gd name="T43" fmla="*/ 90377 h 120000"/>
                <a:gd name="T44" fmla="*/ 50483 w 120000"/>
                <a:gd name="T45" fmla="*/ 84622 h 120000"/>
                <a:gd name="T46" fmla="*/ 48472 w 120000"/>
                <a:gd name="T47" fmla="*/ 78794 h 120000"/>
                <a:gd name="T48" fmla="*/ 45811 w 120000"/>
                <a:gd name="T49" fmla="*/ 78194 h 120000"/>
                <a:gd name="T50" fmla="*/ 33827 w 120000"/>
                <a:gd name="T51" fmla="*/ 76188 h 120000"/>
                <a:gd name="T52" fmla="*/ 37922 w 120000"/>
                <a:gd name="T53" fmla="*/ 48922 h 120000"/>
                <a:gd name="T54" fmla="*/ 61450 w 120000"/>
                <a:gd name="T55" fmla="*/ 21822 h 120000"/>
                <a:gd name="T56" fmla="*/ 81561 w 120000"/>
                <a:gd name="T57" fmla="*/ 50283 h 120000"/>
                <a:gd name="T58" fmla="*/ 86105 w 120000"/>
                <a:gd name="T59" fmla="*/ 75650 h 120000"/>
                <a:gd name="T60" fmla="*/ 72761 w 120000"/>
                <a:gd name="T61" fmla="*/ 77738 h 120000"/>
                <a:gd name="T62" fmla="*/ 70027 w 120000"/>
                <a:gd name="T63" fmla="*/ 79361 h 120000"/>
                <a:gd name="T64" fmla="*/ 76016 w 120000"/>
                <a:gd name="T65" fmla="*/ 90105 h 120000"/>
                <a:gd name="T66" fmla="*/ 93611 w 120000"/>
                <a:gd name="T67" fmla="*/ 102900 h 120000"/>
                <a:gd name="T68" fmla="*/ 60000 w 120000"/>
                <a:gd name="T69" fmla="*/ 114544 h 120000"/>
                <a:gd name="T70" fmla="*/ 60000 w 120000"/>
                <a:gd name="T71" fmla="*/ 0 h 120000"/>
                <a:gd name="T72" fmla="*/ 0 w 120000"/>
                <a:gd name="T73" fmla="*/ 60000 h 120000"/>
                <a:gd name="T74" fmla="*/ 60000 w 120000"/>
                <a:gd name="T75" fmla="*/ 120000 h 120000"/>
                <a:gd name="T76" fmla="*/ 120000 w 120000"/>
                <a:gd name="T77" fmla="*/ 60000 h 120000"/>
                <a:gd name="T78" fmla="*/ 60000 w 120000"/>
                <a:gd name="T79" fmla="*/ 0 h 120000"/>
                <a:gd name="T80" fmla="*/ 0 w 120000"/>
                <a:gd name="T81" fmla="*/ 0 h 120000"/>
                <a:gd name="T82" fmla="*/ 120000 w 120000"/>
                <a:gd name="T83" fmla="*/ 120000 h 120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T80" t="T81" r="T82" b="T83"/>
              <a:pathLst>
                <a:path w="120000" h="120000" extrusionOk="0">
                  <a:moveTo>
                    <a:pt x="97738" y="99322"/>
                  </a:moveTo>
                  <a:cubicBezTo>
                    <a:pt x="91744" y="91922"/>
                    <a:pt x="84316" y="87844"/>
                    <a:pt x="78244" y="85127"/>
                  </a:cubicBezTo>
                  <a:cubicBezTo>
                    <a:pt x="76900" y="84522"/>
                    <a:pt x="76038" y="83883"/>
                    <a:pt x="75544" y="83277"/>
                  </a:cubicBezTo>
                  <a:cubicBezTo>
                    <a:pt x="84655" y="83105"/>
                    <a:pt x="91783" y="79094"/>
                    <a:pt x="92116" y="78905"/>
                  </a:cubicBezTo>
                  <a:cubicBezTo>
                    <a:pt x="93061" y="78366"/>
                    <a:pt x="93588" y="77322"/>
                    <a:pt x="93477" y="76244"/>
                  </a:cubicBezTo>
                  <a:cubicBezTo>
                    <a:pt x="93372" y="75255"/>
                    <a:pt x="92738" y="74411"/>
                    <a:pt x="91833" y="74027"/>
                  </a:cubicBezTo>
                  <a:cubicBezTo>
                    <a:pt x="91450" y="73750"/>
                    <a:pt x="87016" y="70161"/>
                    <a:pt x="87016" y="50283"/>
                  </a:cubicBezTo>
                  <a:cubicBezTo>
                    <a:pt x="87016" y="27777"/>
                    <a:pt x="78416" y="16361"/>
                    <a:pt x="61450" y="16361"/>
                  </a:cubicBezTo>
                  <a:cubicBezTo>
                    <a:pt x="47116" y="16361"/>
                    <a:pt x="32472" y="20233"/>
                    <a:pt x="32472" y="48922"/>
                  </a:cubicBezTo>
                  <a:cubicBezTo>
                    <a:pt x="32472" y="69750"/>
                    <a:pt x="28994" y="73766"/>
                    <a:pt x="28455" y="74261"/>
                  </a:cubicBezTo>
                  <a:cubicBezTo>
                    <a:pt x="27538" y="74533"/>
                    <a:pt x="26811" y="75283"/>
                    <a:pt x="26577" y="76238"/>
                  </a:cubicBezTo>
                  <a:cubicBezTo>
                    <a:pt x="26300" y="77416"/>
                    <a:pt x="26822" y="78627"/>
                    <a:pt x="27861" y="79233"/>
                  </a:cubicBezTo>
                  <a:cubicBezTo>
                    <a:pt x="35533" y="83688"/>
                    <a:pt x="41566" y="84088"/>
                    <a:pt x="44805" y="83838"/>
                  </a:cubicBezTo>
                  <a:cubicBezTo>
                    <a:pt x="44411" y="84172"/>
                    <a:pt x="43611" y="84672"/>
                    <a:pt x="42022" y="85194"/>
                  </a:cubicBezTo>
                  <a:cubicBezTo>
                    <a:pt x="34505" y="87644"/>
                    <a:pt x="26477" y="93372"/>
                    <a:pt x="21988" y="99077"/>
                  </a:cubicBezTo>
                  <a:cubicBezTo>
                    <a:pt x="11805" y="89166"/>
                    <a:pt x="5455" y="75333"/>
                    <a:pt x="5455" y="60000"/>
                  </a:cubicBezTo>
                  <a:cubicBezTo>
                    <a:pt x="5455" y="29872"/>
                    <a:pt x="29872" y="5455"/>
                    <a:pt x="60000" y="5455"/>
                  </a:cubicBezTo>
                  <a:cubicBezTo>
                    <a:pt x="90122" y="5455"/>
                    <a:pt x="114544" y="29872"/>
                    <a:pt x="114544" y="60000"/>
                  </a:cubicBezTo>
                  <a:cubicBezTo>
                    <a:pt x="114544" y="75466"/>
                    <a:pt x="108077" y="89400"/>
                    <a:pt x="97738" y="99322"/>
                  </a:cubicBezTo>
                  <a:moveTo>
                    <a:pt x="60000" y="114544"/>
                  </a:moveTo>
                  <a:cubicBezTo>
                    <a:pt x="47161" y="114544"/>
                    <a:pt x="35388" y="110083"/>
                    <a:pt x="26072" y="102666"/>
                  </a:cubicBezTo>
                  <a:cubicBezTo>
                    <a:pt x="29777" y="97800"/>
                    <a:pt x="37183" y="92511"/>
                    <a:pt x="43716" y="90377"/>
                  </a:cubicBezTo>
                  <a:cubicBezTo>
                    <a:pt x="47655" y="89094"/>
                    <a:pt x="49933" y="87155"/>
                    <a:pt x="50483" y="84622"/>
                  </a:cubicBezTo>
                  <a:cubicBezTo>
                    <a:pt x="51188" y="81422"/>
                    <a:pt x="48750" y="79055"/>
                    <a:pt x="48472" y="78794"/>
                  </a:cubicBezTo>
                  <a:cubicBezTo>
                    <a:pt x="47761" y="78138"/>
                    <a:pt x="46733" y="77916"/>
                    <a:pt x="45811" y="78194"/>
                  </a:cubicBezTo>
                  <a:cubicBezTo>
                    <a:pt x="45600" y="78255"/>
                    <a:pt x="41144" y="79494"/>
                    <a:pt x="33827" y="76188"/>
                  </a:cubicBezTo>
                  <a:cubicBezTo>
                    <a:pt x="36033" y="72366"/>
                    <a:pt x="37922" y="64544"/>
                    <a:pt x="37922" y="48922"/>
                  </a:cubicBezTo>
                  <a:cubicBezTo>
                    <a:pt x="37922" y="23894"/>
                    <a:pt x="49050" y="21822"/>
                    <a:pt x="61450" y="21822"/>
                  </a:cubicBezTo>
                  <a:cubicBezTo>
                    <a:pt x="70083" y="21822"/>
                    <a:pt x="81561" y="24766"/>
                    <a:pt x="81561" y="50283"/>
                  </a:cubicBezTo>
                  <a:cubicBezTo>
                    <a:pt x="81561" y="64788"/>
                    <a:pt x="83844" y="72033"/>
                    <a:pt x="86105" y="75650"/>
                  </a:cubicBezTo>
                  <a:cubicBezTo>
                    <a:pt x="83016" y="76827"/>
                    <a:pt x="78100" y="78200"/>
                    <a:pt x="72761" y="77738"/>
                  </a:cubicBezTo>
                  <a:cubicBezTo>
                    <a:pt x="71572" y="77616"/>
                    <a:pt x="70500" y="78288"/>
                    <a:pt x="70027" y="79361"/>
                  </a:cubicBezTo>
                  <a:cubicBezTo>
                    <a:pt x="69000" y="81688"/>
                    <a:pt x="68933" y="86938"/>
                    <a:pt x="76016" y="90105"/>
                  </a:cubicBezTo>
                  <a:cubicBezTo>
                    <a:pt x="81538" y="92577"/>
                    <a:pt x="88294" y="96283"/>
                    <a:pt x="93611" y="102900"/>
                  </a:cubicBezTo>
                  <a:cubicBezTo>
                    <a:pt x="84344" y="110172"/>
                    <a:pt x="72694" y="114544"/>
                    <a:pt x="60000" y="114544"/>
                  </a:cubicBezTo>
                  <a:moveTo>
                    <a:pt x="60000" y="0"/>
                  </a:moveTo>
                  <a:cubicBezTo>
                    <a:pt x="26861" y="0"/>
                    <a:pt x="0" y="26866"/>
                    <a:pt x="0" y="60000"/>
                  </a:cubicBezTo>
                  <a:cubicBezTo>
                    <a:pt x="0" y="93138"/>
                    <a:pt x="26861" y="120000"/>
                    <a:pt x="60000" y="120000"/>
                  </a:cubicBezTo>
                  <a:cubicBezTo>
                    <a:pt x="93133" y="120000"/>
                    <a:pt x="120000" y="93138"/>
                    <a:pt x="120000" y="60000"/>
                  </a:cubicBezTo>
                  <a:cubicBezTo>
                    <a:pt x="120000" y="26866"/>
                    <a:pt x="93133" y="0"/>
                    <a:pt x="60000" y="0"/>
                  </a:cubicBezTo>
                </a:path>
              </a:pathLst>
            </a:custGeom>
            <a:solidFill>
              <a:srgbClr val="FB0007"/>
            </a:solidFill>
            <a:ln w="9525">
              <a:solidFill>
                <a:srgbClr val="F8CBAD"/>
              </a:solidFill>
              <a:round/>
              <a:headEnd/>
              <a:tailEnd/>
            </a:ln>
            <a:effectLst>
              <a:outerShdw blurRad="63500" sx="102000" sy="102000" algn="ctr" rotWithShape="0">
                <a:srgbClr val="000000">
                  <a:alpha val="39999"/>
                </a:srgbClr>
              </a:outerShdw>
            </a:effectLst>
          </p:spPr>
          <p:txBody>
            <a:bodyPr lIns="38075" tIns="38075" rIns="38075" bIns="38075" anchor="ctr"/>
            <a:lstStyle/>
            <a:p>
              <a:endParaRPr lang="zh-CN" altLang="en-US"/>
            </a:p>
          </p:txBody>
        </p:sp>
        <p:sp>
          <p:nvSpPr>
            <p:cNvPr id="20" name="Shape 3782">
              <a:extLst>
                <a:ext uri="{FF2B5EF4-FFF2-40B4-BE49-F238E27FC236}">
                  <a16:creationId xmlns="" xmlns:a16="http://schemas.microsoft.com/office/drawing/2014/main" id="{3A8F8EEB-1C09-934C-B8A0-9D7ECB9E00BF}"/>
                </a:ext>
              </a:extLst>
            </p:cNvPr>
            <p:cNvSpPr>
              <a:spLocks/>
            </p:cNvSpPr>
            <p:nvPr/>
          </p:nvSpPr>
          <p:spPr bwMode="auto">
            <a:xfrm>
              <a:off x="2902948" y="3246795"/>
              <a:ext cx="558774" cy="507913"/>
            </a:xfrm>
            <a:custGeom>
              <a:avLst/>
              <a:gdLst>
                <a:gd name="T0" fmla="*/ 23283 w 120000"/>
                <a:gd name="T1" fmla="*/ 96450 h 120000"/>
                <a:gd name="T2" fmla="*/ 31655 w 120000"/>
                <a:gd name="T3" fmla="*/ 55383 h 120000"/>
                <a:gd name="T4" fmla="*/ 30700 w 120000"/>
                <a:gd name="T5" fmla="*/ 54083 h 120000"/>
                <a:gd name="T6" fmla="*/ 30516 w 120000"/>
                <a:gd name="T7" fmla="*/ 40622 h 120000"/>
                <a:gd name="T8" fmla="*/ 39361 w 120000"/>
                <a:gd name="T9" fmla="*/ 9122 h 120000"/>
                <a:gd name="T10" fmla="*/ 50161 w 120000"/>
                <a:gd name="T11" fmla="*/ 6000 h 120000"/>
                <a:gd name="T12" fmla="*/ 62822 w 120000"/>
                <a:gd name="T13" fmla="*/ 17850 h 120000"/>
                <a:gd name="T14" fmla="*/ 62133 w 120000"/>
                <a:gd name="T15" fmla="*/ 44877 h 120000"/>
                <a:gd name="T16" fmla="*/ 61827 w 120000"/>
                <a:gd name="T17" fmla="*/ 54366 h 120000"/>
                <a:gd name="T18" fmla="*/ 54477 w 120000"/>
                <a:gd name="T19" fmla="*/ 75372 h 120000"/>
                <a:gd name="T20" fmla="*/ 87083 w 120000"/>
                <a:gd name="T21" fmla="*/ 114000 h 120000"/>
                <a:gd name="T22" fmla="*/ 71011 w 120000"/>
                <a:gd name="T23" fmla="*/ 90700 h 120000"/>
                <a:gd name="T24" fmla="*/ 66238 w 120000"/>
                <a:gd name="T25" fmla="*/ 57888 h 120000"/>
                <a:gd name="T26" fmla="*/ 67838 w 120000"/>
                <a:gd name="T27" fmla="*/ 15494 h 120000"/>
                <a:gd name="T28" fmla="*/ 50161 w 120000"/>
                <a:gd name="T29" fmla="*/ 0 h 120000"/>
                <a:gd name="T30" fmla="*/ 22922 w 120000"/>
                <a:gd name="T31" fmla="*/ 19883 h 120000"/>
                <a:gd name="T32" fmla="*/ 26483 w 120000"/>
                <a:gd name="T33" fmla="*/ 57888 h 120000"/>
                <a:gd name="T34" fmla="*/ 21716 w 120000"/>
                <a:gd name="T35" fmla="*/ 90700 h 120000"/>
                <a:gd name="T36" fmla="*/ 2727 w 120000"/>
                <a:gd name="T37" fmla="*/ 120000 h 120000"/>
                <a:gd name="T38" fmla="*/ 92727 w 120000"/>
                <a:gd name="T39" fmla="*/ 117000 h 120000"/>
                <a:gd name="T40" fmla="*/ 100194 w 120000"/>
                <a:gd name="T41" fmla="*/ 87633 h 120000"/>
                <a:gd name="T42" fmla="*/ 96533 w 120000"/>
                <a:gd name="T43" fmla="*/ 58100 h 120000"/>
                <a:gd name="T44" fmla="*/ 98161 w 120000"/>
                <a:gd name="T45" fmla="*/ 19944 h 120000"/>
                <a:gd name="T46" fmla="*/ 81188 w 120000"/>
                <a:gd name="T47" fmla="*/ 6005 h 120000"/>
                <a:gd name="T48" fmla="*/ 72861 w 120000"/>
                <a:gd name="T49" fmla="*/ 13144 h 120000"/>
                <a:gd name="T50" fmla="*/ 81188 w 120000"/>
                <a:gd name="T51" fmla="*/ 12000 h 120000"/>
                <a:gd name="T52" fmla="*/ 93150 w 120000"/>
                <a:gd name="T53" fmla="*/ 22327 h 120000"/>
                <a:gd name="T54" fmla="*/ 92322 w 120000"/>
                <a:gd name="T55" fmla="*/ 46550 h 120000"/>
                <a:gd name="T56" fmla="*/ 92133 w 120000"/>
                <a:gd name="T57" fmla="*/ 54555 h 120000"/>
                <a:gd name="T58" fmla="*/ 84644 w 120000"/>
                <a:gd name="T59" fmla="*/ 73838 h 120000"/>
                <a:gd name="T60" fmla="*/ 114277 w 120000"/>
                <a:gd name="T61" fmla="*/ 108000 h 120000"/>
                <a:gd name="T62" fmla="*/ 98027 w 120000"/>
                <a:gd name="T63" fmla="*/ 114000 h 120000"/>
                <a:gd name="T64" fmla="*/ 120000 w 120000"/>
                <a:gd name="T65" fmla="*/ 111300 h 120000"/>
                <a:gd name="T66" fmla="*/ 0 w 120000"/>
                <a:gd name="T67" fmla="*/ 0 h 120000"/>
                <a:gd name="T68" fmla="*/ 120000 w 120000"/>
                <a:gd name="T69" fmla="*/ 120000 h 120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T66" t="T67" r="T68" b="T69"/>
              <a:pathLst>
                <a:path w="120000" h="120000" extrusionOk="0">
                  <a:moveTo>
                    <a:pt x="5644" y="114000"/>
                  </a:moveTo>
                  <a:cubicBezTo>
                    <a:pt x="6988" y="103750"/>
                    <a:pt x="15288" y="99572"/>
                    <a:pt x="23283" y="96450"/>
                  </a:cubicBezTo>
                  <a:cubicBezTo>
                    <a:pt x="28644" y="94927"/>
                    <a:pt x="38244" y="88727"/>
                    <a:pt x="38244" y="75372"/>
                  </a:cubicBezTo>
                  <a:cubicBezTo>
                    <a:pt x="38244" y="63944"/>
                    <a:pt x="33961" y="58372"/>
                    <a:pt x="31655" y="55383"/>
                  </a:cubicBezTo>
                  <a:cubicBezTo>
                    <a:pt x="31366" y="55011"/>
                    <a:pt x="31105" y="54677"/>
                    <a:pt x="30900" y="54366"/>
                  </a:cubicBezTo>
                  <a:cubicBezTo>
                    <a:pt x="30833" y="54272"/>
                    <a:pt x="30766" y="54177"/>
                    <a:pt x="30700" y="54083"/>
                  </a:cubicBezTo>
                  <a:cubicBezTo>
                    <a:pt x="30505" y="53677"/>
                    <a:pt x="29427" y="50983"/>
                    <a:pt x="30850" y="44505"/>
                  </a:cubicBezTo>
                  <a:cubicBezTo>
                    <a:pt x="31133" y="43205"/>
                    <a:pt x="31016" y="41838"/>
                    <a:pt x="30516" y="40622"/>
                  </a:cubicBezTo>
                  <a:cubicBezTo>
                    <a:pt x="29161" y="37338"/>
                    <a:pt x="25572" y="28616"/>
                    <a:pt x="27972" y="22155"/>
                  </a:cubicBezTo>
                  <a:cubicBezTo>
                    <a:pt x="31216" y="13394"/>
                    <a:pt x="34111" y="11661"/>
                    <a:pt x="39361" y="9122"/>
                  </a:cubicBezTo>
                  <a:cubicBezTo>
                    <a:pt x="39622" y="8994"/>
                    <a:pt x="39872" y="8844"/>
                    <a:pt x="40111" y="8677"/>
                  </a:cubicBezTo>
                  <a:cubicBezTo>
                    <a:pt x="41433" y="7738"/>
                    <a:pt x="45738" y="6000"/>
                    <a:pt x="50161" y="6000"/>
                  </a:cubicBezTo>
                  <a:cubicBezTo>
                    <a:pt x="52594" y="6000"/>
                    <a:pt x="54666" y="6511"/>
                    <a:pt x="56316" y="7516"/>
                  </a:cubicBezTo>
                  <a:cubicBezTo>
                    <a:pt x="58283" y="8716"/>
                    <a:pt x="60138" y="10933"/>
                    <a:pt x="62822" y="17850"/>
                  </a:cubicBezTo>
                  <a:cubicBezTo>
                    <a:pt x="66616" y="27633"/>
                    <a:pt x="65666" y="35983"/>
                    <a:pt x="63038" y="39922"/>
                  </a:cubicBezTo>
                  <a:cubicBezTo>
                    <a:pt x="62083" y="41344"/>
                    <a:pt x="61755" y="43161"/>
                    <a:pt x="62133" y="44877"/>
                  </a:cubicBezTo>
                  <a:cubicBezTo>
                    <a:pt x="63455" y="50911"/>
                    <a:pt x="62483" y="53344"/>
                    <a:pt x="62277" y="53772"/>
                  </a:cubicBezTo>
                  <a:cubicBezTo>
                    <a:pt x="62116" y="53955"/>
                    <a:pt x="61961" y="54155"/>
                    <a:pt x="61827" y="54366"/>
                  </a:cubicBezTo>
                  <a:cubicBezTo>
                    <a:pt x="61616" y="54677"/>
                    <a:pt x="61355" y="55011"/>
                    <a:pt x="61066" y="55383"/>
                  </a:cubicBezTo>
                  <a:cubicBezTo>
                    <a:pt x="58766" y="58372"/>
                    <a:pt x="54477" y="63944"/>
                    <a:pt x="54477" y="75372"/>
                  </a:cubicBezTo>
                  <a:cubicBezTo>
                    <a:pt x="54477" y="88733"/>
                    <a:pt x="64083" y="94927"/>
                    <a:pt x="69444" y="96450"/>
                  </a:cubicBezTo>
                  <a:cubicBezTo>
                    <a:pt x="77361" y="99533"/>
                    <a:pt x="85733" y="103694"/>
                    <a:pt x="87083" y="114000"/>
                  </a:cubicBezTo>
                  <a:cubicBezTo>
                    <a:pt x="87083" y="114000"/>
                    <a:pt x="5644" y="114000"/>
                    <a:pt x="5644" y="114000"/>
                  </a:cubicBezTo>
                  <a:close/>
                  <a:moveTo>
                    <a:pt x="71011" y="90700"/>
                  </a:moveTo>
                  <a:cubicBezTo>
                    <a:pt x="71011" y="90700"/>
                    <a:pt x="59933" y="87850"/>
                    <a:pt x="59933" y="75372"/>
                  </a:cubicBezTo>
                  <a:cubicBezTo>
                    <a:pt x="59933" y="64416"/>
                    <a:pt x="64483" y="60555"/>
                    <a:pt x="66238" y="57888"/>
                  </a:cubicBezTo>
                  <a:cubicBezTo>
                    <a:pt x="66238" y="57888"/>
                    <a:pt x="69850" y="54477"/>
                    <a:pt x="67433" y="43472"/>
                  </a:cubicBezTo>
                  <a:cubicBezTo>
                    <a:pt x="71461" y="37444"/>
                    <a:pt x="72216" y="26783"/>
                    <a:pt x="67838" y="15494"/>
                  </a:cubicBezTo>
                  <a:cubicBezTo>
                    <a:pt x="65088" y="8411"/>
                    <a:pt x="62661" y="4527"/>
                    <a:pt x="58961" y="2272"/>
                  </a:cubicBezTo>
                  <a:cubicBezTo>
                    <a:pt x="56244" y="616"/>
                    <a:pt x="53161" y="0"/>
                    <a:pt x="50161" y="0"/>
                  </a:cubicBezTo>
                  <a:cubicBezTo>
                    <a:pt x="44572" y="0"/>
                    <a:pt x="39277" y="2133"/>
                    <a:pt x="37166" y="3627"/>
                  </a:cubicBezTo>
                  <a:cubicBezTo>
                    <a:pt x="30977" y="6622"/>
                    <a:pt x="26822" y="9377"/>
                    <a:pt x="22922" y="19883"/>
                  </a:cubicBezTo>
                  <a:cubicBezTo>
                    <a:pt x="19755" y="28411"/>
                    <a:pt x="23561" y="38283"/>
                    <a:pt x="25544" y="43094"/>
                  </a:cubicBezTo>
                  <a:cubicBezTo>
                    <a:pt x="23127" y="54105"/>
                    <a:pt x="26483" y="57888"/>
                    <a:pt x="26483" y="57888"/>
                  </a:cubicBezTo>
                  <a:cubicBezTo>
                    <a:pt x="28238" y="60555"/>
                    <a:pt x="32794" y="64416"/>
                    <a:pt x="32794" y="75372"/>
                  </a:cubicBezTo>
                  <a:cubicBezTo>
                    <a:pt x="32794" y="87850"/>
                    <a:pt x="21716" y="90700"/>
                    <a:pt x="21716" y="90700"/>
                  </a:cubicBezTo>
                  <a:cubicBezTo>
                    <a:pt x="14677" y="93427"/>
                    <a:pt x="0" y="99005"/>
                    <a:pt x="0" y="117000"/>
                  </a:cubicBezTo>
                  <a:cubicBezTo>
                    <a:pt x="0" y="117000"/>
                    <a:pt x="0" y="120000"/>
                    <a:pt x="2727" y="120000"/>
                  </a:cubicBezTo>
                  <a:lnTo>
                    <a:pt x="90000" y="120000"/>
                  </a:lnTo>
                  <a:cubicBezTo>
                    <a:pt x="92727" y="120000"/>
                    <a:pt x="92727" y="117000"/>
                    <a:pt x="92727" y="117000"/>
                  </a:cubicBezTo>
                  <a:cubicBezTo>
                    <a:pt x="92727" y="99005"/>
                    <a:pt x="78044" y="93427"/>
                    <a:pt x="71011" y="90700"/>
                  </a:cubicBezTo>
                  <a:moveTo>
                    <a:pt x="100194" y="87633"/>
                  </a:moveTo>
                  <a:cubicBezTo>
                    <a:pt x="100194" y="87633"/>
                    <a:pt x="90094" y="85066"/>
                    <a:pt x="90094" y="73838"/>
                  </a:cubicBezTo>
                  <a:cubicBezTo>
                    <a:pt x="90094" y="63972"/>
                    <a:pt x="94927" y="60500"/>
                    <a:pt x="96533" y="58100"/>
                  </a:cubicBezTo>
                  <a:cubicBezTo>
                    <a:pt x="96533" y="58100"/>
                    <a:pt x="99822" y="55033"/>
                    <a:pt x="97622" y="45122"/>
                  </a:cubicBezTo>
                  <a:cubicBezTo>
                    <a:pt x="101288" y="39700"/>
                    <a:pt x="102150" y="30105"/>
                    <a:pt x="98161" y="19944"/>
                  </a:cubicBezTo>
                  <a:cubicBezTo>
                    <a:pt x="95655" y="13566"/>
                    <a:pt x="92588" y="10077"/>
                    <a:pt x="89216" y="8050"/>
                  </a:cubicBezTo>
                  <a:cubicBezTo>
                    <a:pt x="86733" y="6555"/>
                    <a:pt x="83927" y="6005"/>
                    <a:pt x="81188" y="6005"/>
                  </a:cubicBezTo>
                  <a:cubicBezTo>
                    <a:pt x="77111" y="6005"/>
                    <a:pt x="73233" y="7227"/>
                    <a:pt x="70850" y="8411"/>
                  </a:cubicBezTo>
                  <a:cubicBezTo>
                    <a:pt x="71544" y="9894"/>
                    <a:pt x="72205" y="11466"/>
                    <a:pt x="72861" y="13144"/>
                  </a:cubicBezTo>
                  <a:cubicBezTo>
                    <a:pt x="72950" y="13383"/>
                    <a:pt x="73016" y="13627"/>
                    <a:pt x="73105" y="13866"/>
                  </a:cubicBezTo>
                  <a:cubicBezTo>
                    <a:pt x="74644" y="13111"/>
                    <a:pt x="77744" y="12000"/>
                    <a:pt x="81188" y="12000"/>
                  </a:cubicBezTo>
                  <a:cubicBezTo>
                    <a:pt x="83338" y="12000"/>
                    <a:pt x="85155" y="12438"/>
                    <a:pt x="86600" y="13311"/>
                  </a:cubicBezTo>
                  <a:cubicBezTo>
                    <a:pt x="88294" y="14327"/>
                    <a:pt x="90816" y="16372"/>
                    <a:pt x="93150" y="22327"/>
                  </a:cubicBezTo>
                  <a:cubicBezTo>
                    <a:pt x="96477" y="30783"/>
                    <a:pt x="95594" y="38072"/>
                    <a:pt x="93244" y="41544"/>
                  </a:cubicBezTo>
                  <a:cubicBezTo>
                    <a:pt x="92277" y="42977"/>
                    <a:pt x="91938" y="44816"/>
                    <a:pt x="92322" y="46550"/>
                  </a:cubicBezTo>
                  <a:cubicBezTo>
                    <a:pt x="93427" y="51516"/>
                    <a:pt x="92716" y="53600"/>
                    <a:pt x="92533" y="54016"/>
                  </a:cubicBezTo>
                  <a:cubicBezTo>
                    <a:pt x="92394" y="54188"/>
                    <a:pt x="92261" y="54366"/>
                    <a:pt x="92133" y="54555"/>
                  </a:cubicBezTo>
                  <a:cubicBezTo>
                    <a:pt x="92027" y="54711"/>
                    <a:pt x="91650" y="55161"/>
                    <a:pt x="91372" y="55488"/>
                  </a:cubicBezTo>
                  <a:cubicBezTo>
                    <a:pt x="89016" y="58266"/>
                    <a:pt x="84644" y="63438"/>
                    <a:pt x="84644" y="73838"/>
                  </a:cubicBezTo>
                  <a:cubicBezTo>
                    <a:pt x="84644" y="86222"/>
                    <a:pt x="93616" y="91972"/>
                    <a:pt x="98650" y="93388"/>
                  </a:cubicBezTo>
                  <a:cubicBezTo>
                    <a:pt x="105833" y="96150"/>
                    <a:pt x="112838" y="99588"/>
                    <a:pt x="114277" y="108000"/>
                  </a:cubicBezTo>
                  <a:lnTo>
                    <a:pt x="97022" y="108000"/>
                  </a:lnTo>
                  <a:cubicBezTo>
                    <a:pt x="97516" y="109850"/>
                    <a:pt x="97861" y="111844"/>
                    <a:pt x="98027" y="114000"/>
                  </a:cubicBezTo>
                  <a:lnTo>
                    <a:pt x="117511" y="114000"/>
                  </a:lnTo>
                  <a:cubicBezTo>
                    <a:pt x="120000" y="114000"/>
                    <a:pt x="120000" y="111300"/>
                    <a:pt x="120000" y="111300"/>
                  </a:cubicBezTo>
                  <a:cubicBezTo>
                    <a:pt x="120000" y="95105"/>
                    <a:pt x="106616" y="90083"/>
                    <a:pt x="100194" y="87633"/>
                  </a:cubicBezTo>
                </a:path>
              </a:pathLst>
            </a:custGeom>
            <a:solidFill>
              <a:srgbClr val="0066FE"/>
            </a:solidFill>
            <a:ln>
              <a:noFill/>
            </a:ln>
            <a:effectLst>
              <a:outerShdw blurRad="63500" sx="102000" sy="102000" algn="ctr" rotWithShape="0">
                <a:srgbClr val="000000">
                  <a:alpha val="39999"/>
                </a:srgbClr>
              </a:outerShdw>
            </a:effectLst>
            <a:extLst>
              <a:ext uri="{91240B29-F687-4f45-9708-019B960494DF}">
                <a14:hiddenLine xmlns:a14="http://schemas.microsoft.com/office/drawing/2010/main" w="9525">
                  <a:solidFill>
                    <a:srgbClr val="000000"/>
                  </a:solidFill>
                  <a:round/>
                  <a:headEnd/>
                  <a:tailEnd/>
                </a14:hiddenLine>
              </a:ext>
            </a:extLst>
          </p:spPr>
          <p:txBody>
            <a:bodyPr lIns="38075" tIns="38075" rIns="38075" bIns="38075" anchor="ctr"/>
            <a:lstStyle/>
            <a:p>
              <a:endParaRPr lang="zh-CN" altLang="en-US"/>
            </a:p>
          </p:txBody>
        </p:sp>
        <p:sp>
          <p:nvSpPr>
            <p:cNvPr id="21" name="Shape 3848">
              <a:extLst>
                <a:ext uri="{FF2B5EF4-FFF2-40B4-BE49-F238E27FC236}">
                  <a16:creationId xmlns="" xmlns:a16="http://schemas.microsoft.com/office/drawing/2014/main" id="{47E9ECB4-DFA7-C143-9410-701515246E85}"/>
                </a:ext>
              </a:extLst>
            </p:cNvPr>
            <p:cNvSpPr>
              <a:spLocks/>
            </p:cNvSpPr>
            <p:nvPr/>
          </p:nvSpPr>
          <p:spPr bwMode="auto">
            <a:xfrm>
              <a:off x="2985494" y="5168928"/>
              <a:ext cx="550838" cy="501564"/>
            </a:xfrm>
            <a:custGeom>
              <a:avLst/>
              <a:gdLst>
                <a:gd name="T0" fmla="*/ 90000 w 120000"/>
                <a:gd name="T1" fmla="*/ 81001 h 120000"/>
                <a:gd name="T2" fmla="*/ 100911 w 120000"/>
                <a:gd name="T3" fmla="*/ 81001 h 120000"/>
                <a:gd name="T4" fmla="*/ 84544 w 120000"/>
                <a:gd name="T5" fmla="*/ 87000 h 120000"/>
                <a:gd name="T6" fmla="*/ 84544 w 120000"/>
                <a:gd name="T7" fmla="*/ 98998 h 120000"/>
                <a:gd name="T8" fmla="*/ 84544 w 120000"/>
                <a:gd name="T9" fmla="*/ 87000 h 120000"/>
                <a:gd name="T10" fmla="*/ 69594 w 120000"/>
                <a:gd name="T11" fmla="*/ 101997 h 120000"/>
                <a:gd name="T12" fmla="*/ 30000 w 120000"/>
                <a:gd name="T13" fmla="*/ 114001 h 120000"/>
                <a:gd name="T14" fmla="*/ 30000 w 120000"/>
                <a:gd name="T15" fmla="*/ 60000 h 120000"/>
                <a:gd name="T16" fmla="*/ 114544 w 120000"/>
                <a:gd name="T17" fmla="*/ 87000 h 120000"/>
                <a:gd name="T18" fmla="*/ 90000 w 120000"/>
                <a:gd name="T19" fmla="*/ 54001 h 120000"/>
                <a:gd name="T20" fmla="*/ 66350 w 120000"/>
                <a:gd name="T21" fmla="*/ 41523 h 120000"/>
                <a:gd name="T22" fmla="*/ 55766 w 120000"/>
                <a:gd name="T23" fmla="*/ 312 h 120000"/>
                <a:gd name="T24" fmla="*/ 53322 w 120000"/>
                <a:gd name="T25" fmla="*/ 5681 h 120000"/>
                <a:gd name="T26" fmla="*/ 62527 w 120000"/>
                <a:gd name="T27" fmla="*/ 37236 h 120000"/>
                <a:gd name="T28" fmla="*/ 30000 w 120000"/>
                <a:gd name="T29" fmla="*/ 54001 h 120000"/>
                <a:gd name="T30" fmla="*/ 30000 w 120000"/>
                <a:gd name="T31" fmla="*/ 120000 h 120000"/>
                <a:gd name="T32" fmla="*/ 66861 w 120000"/>
                <a:gd name="T33" fmla="*/ 108002 h 120000"/>
                <a:gd name="T34" fmla="*/ 120000 w 120000"/>
                <a:gd name="T35" fmla="*/ 87000 h 120000"/>
                <a:gd name="T36" fmla="*/ 38183 w 120000"/>
                <a:gd name="T37" fmla="*/ 84001 h 120000"/>
                <a:gd name="T38" fmla="*/ 32727 w 120000"/>
                <a:gd name="T39" fmla="*/ 77996 h 120000"/>
                <a:gd name="T40" fmla="*/ 27272 w 120000"/>
                <a:gd name="T41" fmla="*/ 77996 h 120000"/>
                <a:gd name="T42" fmla="*/ 21816 w 120000"/>
                <a:gd name="T43" fmla="*/ 84001 h 120000"/>
                <a:gd name="T44" fmla="*/ 21816 w 120000"/>
                <a:gd name="T45" fmla="*/ 90000 h 120000"/>
                <a:gd name="T46" fmla="*/ 27272 w 120000"/>
                <a:gd name="T47" fmla="*/ 95998 h 120000"/>
                <a:gd name="T48" fmla="*/ 32727 w 120000"/>
                <a:gd name="T49" fmla="*/ 95998 h 120000"/>
                <a:gd name="T50" fmla="*/ 38183 w 120000"/>
                <a:gd name="T51" fmla="*/ 90000 h 120000"/>
                <a:gd name="T52" fmla="*/ 38183 w 120000"/>
                <a:gd name="T53" fmla="*/ 84001 h 120000"/>
                <a:gd name="T54" fmla="*/ 65455 w 120000"/>
                <a:gd name="T55" fmla="*/ 71997 h 120000"/>
                <a:gd name="T56" fmla="*/ 70911 w 120000"/>
                <a:gd name="T57" fmla="*/ 71997 h 120000"/>
                <a:gd name="T58" fmla="*/ 51816 w 120000"/>
                <a:gd name="T59" fmla="*/ 68998 h 120000"/>
                <a:gd name="T60" fmla="*/ 51816 w 120000"/>
                <a:gd name="T61" fmla="*/ 74997 h 120000"/>
                <a:gd name="T62" fmla="*/ 51816 w 120000"/>
                <a:gd name="T63" fmla="*/ 68998 h 120000"/>
                <a:gd name="T64" fmla="*/ 0 w 120000"/>
                <a:gd name="T65" fmla="*/ 0 h 120000"/>
                <a:gd name="T66" fmla="*/ 120000 w 120000"/>
                <a:gd name="T67" fmla="*/ 120000 h 120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T64" t="T65" r="T66" b="T67"/>
              <a:pathLst>
                <a:path w="120000" h="120000" extrusionOk="0">
                  <a:moveTo>
                    <a:pt x="95455" y="74997"/>
                  </a:moveTo>
                  <a:cubicBezTo>
                    <a:pt x="92444" y="74997"/>
                    <a:pt x="90000" y="77690"/>
                    <a:pt x="90000" y="81001"/>
                  </a:cubicBezTo>
                  <a:cubicBezTo>
                    <a:pt x="90000" y="84313"/>
                    <a:pt x="92444" y="87000"/>
                    <a:pt x="95455" y="87000"/>
                  </a:cubicBezTo>
                  <a:cubicBezTo>
                    <a:pt x="98466" y="87000"/>
                    <a:pt x="100911" y="84313"/>
                    <a:pt x="100911" y="81001"/>
                  </a:cubicBezTo>
                  <a:cubicBezTo>
                    <a:pt x="100911" y="77690"/>
                    <a:pt x="98466" y="74997"/>
                    <a:pt x="95455" y="74997"/>
                  </a:cubicBezTo>
                  <a:moveTo>
                    <a:pt x="84544" y="87000"/>
                  </a:moveTo>
                  <a:cubicBezTo>
                    <a:pt x="81533" y="87000"/>
                    <a:pt x="79088" y="89687"/>
                    <a:pt x="79088" y="92999"/>
                  </a:cubicBezTo>
                  <a:cubicBezTo>
                    <a:pt x="79088" y="96316"/>
                    <a:pt x="81533" y="98998"/>
                    <a:pt x="84544" y="98998"/>
                  </a:cubicBezTo>
                  <a:cubicBezTo>
                    <a:pt x="87555" y="98998"/>
                    <a:pt x="90000" y="96316"/>
                    <a:pt x="90000" y="92999"/>
                  </a:cubicBezTo>
                  <a:cubicBezTo>
                    <a:pt x="90000" y="89687"/>
                    <a:pt x="87555" y="87000"/>
                    <a:pt x="84544" y="87000"/>
                  </a:cubicBezTo>
                  <a:moveTo>
                    <a:pt x="90000" y="114001"/>
                  </a:moveTo>
                  <a:cubicBezTo>
                    <a:pt x="81488" y="114001"/>
                    <a:pt x="73994" y="109234"/>
                    <a:pt x="69594" y="101997"/>
                  </a:cubicBezTo>
                  <a:lnTo>
                    <a:pt x="50405" y="101997"/>
                  </a:lnTo>
                  <a:cubicBezTo>
                    <a:pt x="46005" y="109234"/>
                    <a:pt x="38511" y="114001"/>
                    <a:pt x="30000" y="114001"/>
                  </a:cubicBezTo>
                  <a:cubicBezTo>
                    <a:pt x="16444" y="114001"/>
                    <a:pt x="5455" y="101914"/>
                    <a:pt x="5455" y="87000"/>
                  </a:cubicBezTo>
                  <a:cubicBezTo>
                    <a:pt x="5455" y="72086"/>
                    <a:pt x="16444" y="60000"/>
                    <a:pt x="30000" y="60000"/>
                  </a:cubicBezTo>
                  <a:lnTo>
                    <a:pt x="90000" y="60000"/>
                  </a:lnTo>
                  <a:cubicBezTo>
                    <a:pt x="103555" y="60000"/>
                    <a:pt x="114544" y="72086"/>
                    <a:pt x="114544" y="87000"/>
                  </a:cubicBezTo>
                  <a:cubicBezTo>
                    <a:pt x="114544" y="101914"/>
                    <a:pt x="103555" y="114001"/>
                    <a:pt x="90000" y="114001"/>
                  </a:cubicBezTo>
                  <a:moveTo>
                    <a:pt x="90000" y="54001"/>
                  </a:moveTo>
                  <a:lnTo>
                    <a:pt x="62883" y="54001"/>
                  </a:lnTo>
                  <a:cubicBezTo>
                    <a:pt x="60205" y="48576"/>
                    <a:pt x="62372" y="45811"/>
                    <a:pt x="66350" y="41523"/>
                  </a:cubicBezTo>
                  <a:cubicBezTo>
                    <a:pt x="69600" y="38022"/>
                    <a:pt x="73638" y="33662"/>
                    <a:pt x="73638" y="27000"/>
                  </a:cubicBezTo>
                  <a:cubicBezTo>
                    <a:pt x="73638" y="10336"/>
                    <a:pt x="56494" y="713"/>
                    <a:pt x="55766" y="312"/>
                  </a:cubicBezTo>
                  <a:cubicBezTo>
                    <a:pt x="54422" y="-423"/>
                    <a:pt x="52783" y="178"/>
                    <a:pt x="52105" y="1655"/>
                  </a:cubicBezTo>
                  <a:cubicBezTo>
                    <a:pt x="51433" y="3133"/>
                    <a:pt x="51977" y="4939"/>
                    <a:pt x="53322" y="5681"/>
                  </a:cubicBezTo>
                  <a:cubicBezTo>
                    <a:pt x="53472" y="5764"/>
                    <a:pt x="68183" y="14066"/>
                    <a:pt x="68183" y="27000"/>
                  </a:cubicBezTo>
                  <a:cubicBezTo>
                    <a:pt x="68183" y="31142"/>
                    <a:pt x="65438" y="34103"/>
                    <a:pt x="62527" y="37236"/>
                  </a:cubicBezTo>
                  <a:cubicBezTo>
                    <a:pt x="58800" y="41261"/>
                    <a:pt x="54305" y="46251"/>
                    <a:pt x="57094" y="54001"/>
                  </a:cubicBezTo>
                  <a:lnTo>
                    <a:pt x="30000" y="54001"/>
                  </a:lnTo>
                  <a:cubicBezTo>
                    <a:pt x="13433" y="54001"/>
                    <a:pt x="0" y="68775"/>
                    <a:pt x="0" y="87000"/>
                  </a:cubicBezTo>
                  <a:cubicBezTo>
                    <a:pt x="0" y="105225"/>
                    <a:pt x="13433" y="120000"/>
                    <a:pt x="30000" y="120000"/>
                  </a:cubicBezTo>
                  <a:cubicBezTo>
                    <a:pt x="39316" y="120000"/>
                    <a:pt x="47638" y="115328"/>
                    <a:pt x="53138" y="108002"/>
                  </a:cubicBezTo>
                  <a:lnTo>
                    <a:pt x="66861" y="108002"/>
                  </a:lnTo>
                  <a:cubicBezTo>
                    <a:pt x="72361" y="115328"/>
                    <a:pt x="80683" y="120000"/>
                    <a:pt x="90000" y="120000"/>
                  </a:cubicBezTo>
                  <a:cubicBezTo>
                    <a:pt x="106566" y="120000"/>
                    <a:pt x="120000" y="105225"/>
                    <a:pt x="120000" y="87000"/>
                  </a:cubicBezTo>
                  <a:cubicBezTo>
                    <a:pt x="120000" y="68775"/>
                    <a:pt x="106566" y="54001"/>
                    <a:pt x="90000" y="54001"/>
                  </a:cubicBezTo>
                  <a:moveTo>
                    <a:pt x="38183" y="84001"/>
                  </a:moveTo>
                  <a:lnTo>
                    <a:pt x="32727" y="84001"/>
                  </a:lnTo>
                  <a:lnTo>
                    <a:pt x="32727" y="77996"/>
                  </a:lnTo>
                  <a:cubicBezTo>
                    <a:pt x="32727" y="76346"/>
                    <a:pt x="31505" y="74997"/>
                    <a:pt x="30000" y="74997"/>
                  </a:cubicBezTo>
                  <a:cubicBezTo>
                    <a:pt x="28494" y="74997"/>
                    <a:pt x="27272" y="76346"/>
                    <a:pt x="27272" y="77996"/>
                  </a:cubicBezTo>
                  <a:lnTo>
                    <a:pt x="27272" y="84001"/>
                  </a:lnTo>
                  <a:lnTo>
                    <a:pt x="21816" y="84001"/>
                  </a:lnTo>
                  <a:cubicBezTo>
                    <a:pt x="20311" y="84001"/>
                    <a:pt x="19088" y="85339"/>
                    <a:pt x="19088" y="87000"/>
                  </a:cubicBezTo>
                  <a:cubicBezTo>
                    <a:pt x="19088" y="88661"/>
                    <a:pt x="20311" y="90000"/>
                    <a:pt x="21816" y="90000"/>
                  </a:cubicBezTo>
                  <a:lnTo>
                    <a:pt x="27272" y="90000"/>
                  </a:lnTo>
                  <a:lnTo>
                    <a:pt x="27272" y="95998"/>
                  </a:lnTo>
                  <a:cubicBezTo>
                    <a:pt x="27272" y="97660"/>
                    <a:pt x="28494" y="98998"/>
                    <a:pt x="30000" y="98998"/>
                  </a:cubicBezTo>
                  <a:cubicBezTo>
                    <a:pt x="31505" y="98998"/>
                    <a:pt x="32727" y="97660"/>
                    <a:pt x="32727" y="95998"/>
                  </a:cubicBezTo>
                  <a:lnTo>
                    <a:pt x="32727" y="90000"/>
                  </a:lnTo>
                  <a:lnTo>
                    <a:pt x="38183" y="90000"/>
                  </a:lnTo>
                  <a:cubicBezTo>
                    <a:pt x="39688" y="90000"/>
                    <a:pt x="40911" y="88661"/>
                    <a:pt x="40911" y="87000"/>
                  </a:cubicBezTo>
                  <a:cubicBezTo>
                    <a:pt x="40911" y="85339"/>
                    <a:pt x="39688" y="84001"/>
                    <a:pt x="38183" y="84001"/>
                  </a:cubicBezTo>
                  <a:moveTo>
                    <a:pt x="68183" y="68998"/>
                  </a:moveTo>
                  <a:cubicBezTo>
                    <a:pt x="66677" y="68998"/>
                    <a:pt x="65455" y="70341"/>
                    <a:pt x="65455" y="71997"/>
                  </a:cubicBezTo>
                  <a:cubicBezTo>
                    <a:pt x="65455" y="73659"/>
                    <a:pt x="66677" y="74997"/>
                    <a:pt x="68183" y="74997"/>
                  </a:cubicBezTo>
                  <a:cubicBezTo>
                    <a:pt x="69688" y="74997"/>
                    <a:pt x="70911" y="73659"/>
                    <a:pt x="70911" y="71997"/>
                  </a:cubicBezTo>
                  <a:cubicBezTo>
                    <a:pt x="70911" y="70341"/>
                    <a:pt x="69688" y="68998"/>
                    <a:pt x="68183" y="68998"/>
                  </a:cubicBezTo>
                  <a:moveTo>
                    <a:pt x="51816" y="68998"/>
                  </a:moveTo>
                  <a:cubicBezTo>
                    <a:pt x="50311" y="68998"/>
                    <a:pt x="49088" y="70341"/>
                    <a:pt x="49088" y="71997"/>
                  </a:cubicBezTo>
                  <a:cubicBezTo>
                    <a:pt x="49088" y="73659"/>
                    <a:pt x="50311" y="74997"/>
                    <a:pt x="51816" y="74997"/>
                  </a:cubicBezTo>
                  <a:cubicBezTo>
                    <a:pt x="53322" y="74997"/>
                    <a:pt x="54544" y="73659"/>
                    <a:pt x="54544" y="71997"/>
                  </a:cubicBezTo>
                  <a:cubicBezTo>
                    <a:pt x="54544" y="70341"/>
                    <a:pt x="53322" y="68998"/>
                    <a:pt x="51816" y="68998"/>
                  </a:cubicBezTo>
                </a:path>
              </a:pathLst>
            </a:custGeom>
            <a:solidFill>
              <a:srgbClr val="181717"/>
            </a:solidFill>
            <a:ln w="9525">
              <a:solidFill>
                <a:srgbClr val="B5CBE7"/>
              </a:solidFill>
              <a:round/>
              <a:headEnd/>
              <a:tailEnd/>
            </a:ln>
            <a:effectLst>
              <a:outerShdw blurRad="63500" sx="102000" sy="102000" algn="ctr" rotWithShape="0">
                <a:srgbClr val="000000">
                  <a:alpha val="39999"/>
                </a:srgbClr>
              </a:outerShdw>
            </a:effectLst>
          </p:spPr>
          <p:txBody>
            <a:bodyPr lIns="38075" tIns="38075" rIns="38075" bIns="38075" anchor="ctr"/>
            <a:lstStyle/>
            <a:p>
              <a:endParaRPr lang="zh-CN" altLang="en-US"/>
            </a:p>
          </p:txBody>
        </p:sp>
        <p:sp>
          <p:nvSpPr>
            <p:cNvPr id="22" name="Shape 3950">
              <a:extLst>
                <a:ext uri="{FF2B5EF4-FFF2-40B4-BE49-F238E27FC236}">
                  <a16:creationId xmlns="" xmlns:a16="http://schemas.microsoft.com/office/drawing/2014/main" id="{26A6689C-E94D-2943-B298-412812FDED89}"/>
                </a:ext>
              </a:extLst>
            </p:cNvPr>
            <p:cNvSpPr>
              <a:spLocks/>
            </p:cNvSpPr>
            <p:nvPr/>
          </p:nvSpPr>
          <p:spPr bwMode="auto">
            <a:xfrm>
              <a:off x="3852229" y="5178451"/>
              <a:ext cx="509565" cy="511087"/>
            </a:xfrm>
            <a:custGeom>
              <a:avLst/>
              <a:gdLst>
                <a:gd name="T0" fmla="*/ 35455 w 120000"/>
                <a:gd name="T1" fmla="*/ 35455 h 120000"/>
                <a:gd name="T2" fmla="*/ 32727 w 120000"/>
                <a:gd name="T3" fmla="*/ 5455 h 120000"/>
                <a:gd name="T4" fmla="*/ 30000 w 120000"/>
                <a:gd name="T5" fmla="*/ 35455 h 120000"/>
                <a:gd name="T6" fmla="*/ 16361 w 120000"/>
                <a:gd name="T7" fmla="*/ 32727 h 120000"/>
                <a:gd name="T8" fmla="*/ 19088 w 120000"/>
                <a:gd name="T9" fmla="*/ 13638 h 120000"/>
                <a:gd name="T10" fmla="*/ 13638 w 120000"/>
                <a:gd name="T11" fmla="*/ 13638 h 120000"/>
                <a:gd name="T12" fmla="*/ 16361 w 120000"/>
                <a:gd name="T13" fmla="*/ 32727 h 120000"/>
                <a:gd name="T14" fmla="*/ 98044 w 120000"/>
                <a:gd name="T15" fmla="*/ 84544 h 120000"/>
                <a:gd name="T16" fmla="*/ 98183 w 120000"/>
                <a:gd name="T17" fmla="*/ 62727 h 120000"/>
                <a:gd name="T18" fmla="*/ 114544 w 120000"/>
                <a:gd name="T19" fmla="*/ 73638 h 120000"/>
                <a:gd name="T20" fmla="*/ 92727 w 120000"/>
                <a:gd name="T21" fmla="*/ 81816 h 120000"/>
                <a:gd name="T22" fmla="*/ 9872 w 120000"/>
                <a:gd name="T23" fmla="*/ 98183 h 120000"/>
                <a:gd name="T24" fmla="*/ 5455 w 120000"/>
                <a:gd name="T25" fmla="*/ 49088 h 120000"/>
                <a:gd name="T26" fmla="*/ 92727 w 120000"/>
                <a:gd name="T27" fmla="*/ 81816 h 120000"/>
                <a:gd name="T28" fmla="*/ 38183 w 120000"/>
                <a:gd name="T29" fmla="*/ 114544 h 120000"/>
                <a:gd name="T30" fmla="*/ 84344 w 120000"/>
                <a:gd name="T31" fmla="*/ 103638 h 120000"/>
                <a:gd name="T32" fmla="*/ 103638 w 120000"/>
                <a:gd name="T33" fmla="*/ 57272 h 120000"/>
                <a:gd name="T34" fmla="*/ 98183 w 120000"/>
                <a:gd name="T35" fmla="*/ 49088 h 120000"/>
                <a:gd name="T36" fmla="*/ 5455 w 120000"/>
                <a:gd name="T37" fmla="*/ 43638 h 120000"/>
                <a:gd name="T38" fmla="*/ 0 w 120000"/>
                <a:gd name="T39" fmla="*/ 81816 h 120000"/>
                <a:gd name="T40" fmla="*/ 2727 w 120000"/>
                <a:gd name="T41" fmla="*/ 114544 h 120000"/>
                <a:gd name="T42" fmla="*/ 2727 w 120000"/>
                <a:gd name="T43" fmla="*/ 120000 h 120000"/>
                <a:gd name="T44" fmla="*/ 98183 w 120000"/>
                <a:gd name="T45" fmla="*/ 117272 h 120000"/>
                <a:gd name="T46" fmla="*/ 79611 w 120000"/>
                <a:gd name="T47" fmla="*/ 114544 h 120000"/>
                <a:gd name="T48" fmla="*/ 103638 w 120000"/>
                <a:gd name="T49" fmla="*/ 90000 h 120000"/>
                <a:gd name="T50" fmla="*/ 103638 w 120000"/>
                <a:gd name="T51" fmla="*/ 57272 h 120000"/>
                <a:gd name="T52" fmla="*/ 68183 w 120000"/>
                <a:gd name="T53" fmla="*/ 30000 h 120000"/>
                <a:gd name="T54" fmla="*/ 65455 w 120000"/>
                <a:gd name="T55" fmla="*/ 10911 h 120000"/>
                <a:gd name="T56" fmla="*/ 62727 w 120000"/>
                <a:gd name="T57" fmla="*/ 30000 h 120000"/>
                <a:gd name="T58" fmla="*/ 81816 w 120000"/>
                <a:gd name="T59" fmla="*/ 38183 h 120000"/>
                <a:gd name="T60" fmla="*/ 84544 w 120000"/>
                <a:gd name="T61" fmla="*/ 8183 h 120000"/>
                <a:gd name="T62" fmla="*/ 79088 w 120000"/>
                <a:gd name="T63" fmla="*/ 8183 h 120000"/>
                <a:gd name="T64" fmla="*/ 81816 w 120000"/>
                <a:gd name="T65" fmla="*/ 38183 h 120000"/>
                <a:gd name="T66" fmla="*/ 51816 w 120000"/>
                <a:gd name="T67" fmla="*/ 30000 h 120000"/>
                <a:gd name="T68" fmla="*/ 49088 w 120000"/>
                <a:gd name="T69" fmla="*/ 0 h 120000"/>
                <a:gd name="T70" fmla="*/ 46361 w 120000"/>
                <a:gd name="T71" fmla="*/ 30000 h 120000"/>
                <a:gd name="T72" fmla="*/ 0 w 120000"/>
                <a:gd name="T73" fmla="*/ 0 h 120000"/>
                <a:gd name="T74" fmla="*/ 120000 w 120000"/>
                <a:gd name="T75" fmla="*/ 120000 h 120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T72" t="T73" r="T74" b="T75"/>
              <a:pathLst>
                <a:path w="120000" h="120000" extrusionOk="0">
                  <a:moveTo>
                    <a:pt x="32727" y="38183"/>
                  </a:moveTo>
                  <a:cubicBezTo>
                    <a:pt x="34233" y="38183"/>
                    <a:pt x="35455" y="36961"/>
                    <a:pt x="35455" y="35455"/>
                  </a:cubicBezTo>
                  <a:lnTo>
                    <a:pt x="35455" y="8183"/>
                  </a:lnTo>
                  <a:cubicBezTo>
                    <a:pt x="35455" y="6672"/>
                    <a:pt x="34233" y="5455"/>
                    <a:pt x="32727" y="5455"/>
                  </a:cubicBezTo>
                  <a:cubicBezTo>
                    <a:pt x="31222" y="5455"/>
                    <a:pt x="30000" y="6672"/>
                    <a:pt x="30000" y="8183"/>
                  </a:cubicBezTo>
                  <a:lnTo>
                    <a:pt x="30000" y="35455"/>
                  </a:lnTo>
                  <a:cubicBezTo>
                    <a:pt x="30000" y="36961"/>
                    <a:pt x="31222" y="38183"/>
                    <a:pt x="32727" y="38183"/>
                  </a:cubicBezTo>
                  <a:moveTo>
                    <a:pt x="16361" y="32727"/>
                  </a:moveTo>
                  <a:cubicBezTo>
                    <a:pt x="17866" y="32727"/>
                    <a:pt x="19088" y="31505"/>
                    <a:pt x="19088" y="30000"/>
                  </a:cubicBezTo>
                  <a:lnTo>
                    <a:pt x="19088" y="13638"/>
                  </a:lnTo>
                  <a:cubicBezTo>
                    <a:pt x="19088" y="12127"/>
                    <a:pt x="17866" y="10911"/>
                    <a:pt x="16361" y="10911"/>
                  </a:cubicBezTo>
                  <a:cubicBezTo>
                    <a:pt x="14861" y="10911"/>
                    <a:pt x="13638" y="12127"/>
                    <a:pt x="13638" y="13638"/>
                  </a:cubicBezTo>
                  <a:lnTo>
                    <a:pt x="13638" y="30000"/>
                  </a:lnTo>
                  <a:cubicBezTo>
                    <a:pt x="13638" y="31505"/>
                    <a:pt x="14861" y="32727"/>
                    <a:pt x="16361" y="32727"/>
                  </a:cubicBezTo>
                  <a:moveTo>
                    <a:pt x="103638" y="84544"/>
                  </a:moveTo>
                  <a:lnTo>
                    <a:pt x="98044" y="84544"/>
                  </a:lnTo>
                  <a:cubicBezTo>
                    <a:pt x="98111" y="83644"/>
                    <a:pt x="98183" y="82738"/>
                    <a:pt x="98183" y="81816"/>
                  </a:cubicBezTo>
                  <a:lnTo>
                    <a:pt x="98183" y="62727"/>
                  </a:lnTo>
                  <a:lnTo>
                    <a:pt x="103638" y="62727"/>
                  </a:lnTo>
                  <a:cubicBezTo>
                    <a:pt x="109661" y="62727"/>
                    <a:pt x="114544" y="67611"/>
                    <a:pt x="114544" y="73638"/>
                  </a:cubicBezTo>
                  <a:cubicBezTo>
                    <a:pt x="114544" y="79661"/>
                    <a:pt x="109661" y="84544"/>
                    <a:pt x="103638" y="84544"/>
                  </a:cubicBezTo>
                  <a:moveTo>
                    <a:pt x="92727" y="81816"/>
                  </a:moveTo>
                  <a:cubicBezTo>
                    <a:pt x="92727" y="87788"/>
                    <a:pt x="91105" y="93361"/>
                    <a:pt x="88311" y="98183"/>
                  </a:cubicBezTo>
                  <a:lnTo>
                    <a:pt x="9872" y="98183"/>
                  </a:lnTo>
                  <a:cubicBezTo>
                    <a:pt x="7077" y="93361"/>
                    <a:pt x="5455" y="87788"/>
                    <a:pt x="5455" y="81816"/>
                  </a:cubicBezTo>
                  <a:lnTo>
                    <a:pt x="5455" y="49088"/>
                  </a:lnTo>
                  <a:lnTo>
                    <a:pt x="92727" y="49088"/>
                  </a:lnTo>
                  <a:cubicBezTo>
                    <a:pt x="92727" y="49088"/>
                    <a:pt x="92727" y="81816"/>
                    <a:pt x="92727" y="81816"/>
                  </a:cubicBezTo>
                  <a:close/>
                  <a:moveTo>
                    <a:pt x="60000" y="114544"/>
                  </a:moveTo>
                  <a:lnTo>
                    <a:pt x="38183" y="114544"/>
                  </a:lnTo>
                  <a:cubicBezTo>
                    <a:pt x="28505" y="114544"/>
                    <a:pt x="19827" y="110316"/>
                    <a:pt x="13838" y="103638"/>
                  </a:cubicBezTo>
                  <a:lnTo>
                    <a:pt x="84344" y="103638"/>
                  </a:lnTo>
                  <a:cubicBezTo>
                    <a:pt x="78350" y="110316"/>
                    <a:pt x="69677" y="114544"/>
                    <a:pt x="60000" y="114544"/>
                  </a:cubicBezTo>
                  <a:moveTo>
                    <a:pt x="103638" y="57272"/>
                  </a:moveTo>
                  <a:lnTo>
                    <a:pt x="98183" y="57272"/>
                  </a:lnTo>
                  <a:lnTo>
                    <a:pt x="98183" y="49088"/>
                  </a:lnTo>
                  <a:cubicBezTo>
                    <a:pt x="98183" y="46083"/>
                    <a:pt x="95738" y="43638"/>
                    <a:pt x="92727" y="43638"/>
                  </a:cubicBezTo>
                  <a:lnTo>
                    <a:pt x="5455" y="43638"/>
                  </a:lnTo>
                  <a:cubicBezTo>
                    <a:pt x="2444" y="43638"/>
                    <a:pt x="0" y="46083"/>
                    <a:pt x="0" y="49088"/>
                  </a:cubicBezTo>
                  <a:lnTo>
                    <a:pt x="0" y="81816"/>
                  </a:lnTo>
                  <a:cubicBezTo>
                    <a:pt x="0" y="95733"/>
                    <a:pt x="7466" y="107872"/>
                    <a:pt x="18588" y="114544"/>
                  </a:cubicBezTo>
                  <a:lnTo>
                    <a:pt x="2727" y="114544"/>
                  </a:lnTo>
                  <a:cubicBezTo>
                    <a:pt x="1222" y="114544"/>
                    <a:pt x="0" y="115766"/>
                    <a:pt x="0" y="117272"/>
                  </a:cubicBezTo>
                  <a:cubicBezTo>
                    <a:pt x="0" y="118777"/>
                    <a:pt x="1222" y="120000"/>
                    <a:pt x="2727" y="120000"/>
                  </a:cubicBezTo>
                  <a:lnTo>
                    <a:pt x="95455" y="120000"/>
                  </a:lnTo>
                  <a:cubicBezTo>
                    <a:pt x="96961" y="120000"/>
                    <a:pt x="98183" y="118777"/>
                    <a:pt x="98183" y="117272"/>
                  </a:cubicBezTo>
                  <a:cubicBezTo>
                    <a:pt x="98183" y="115766"/>
                    <a:pt x="96961" y="114544"/>
                    <a:pt x="95455" y="114544"/>
                  </a:cubicBezTo>
                  <a:lnTo>
                    <a:pt x="79611" y="114544"/>
                  </a:lnTo>
                  <a:cubicBezTo>
                    <a:pt x="88472" y="109216"/>
                    <a:pt x="95005" y="100411"/>
                    <a:pt x="97283" y="90000"/>
                  </a:cubicBezTo>
                  <a:lnTo>
                    <a:pt x="103638" y="90000"/>
                  </a:lnTo>
                  <a:cubicBezTo>
                    <a:pt x="112672" y="90000"/>
                    <a:pt x="120000" y="82677"/>
                    <a:pt x="120000" y="73638"/>
                  </a:cubicBezTo>
                  <a:cubicBezTo>
                    <a:pt x="120000" y="64600"/>
                    <a:pt x="112672" y="57272"/>
                    <a:pt x="103638" y="57272"/>
                  </a:cubicBezTo>
                  <a:moveTo>
                    <a:pt x="65455" y="32727"/>
                  </a:moveTo>
                  <a:cubicBezTo>
                    <a:pt x="66961" y="32727"/>
                    <a:pt x="68183" y="31505"/>
                    <a:pt x="68183" y="30000"/>
                  </a:cubicBezTo>
                  <a:lnTo>
                    <a:pt x="68183" y="13638"/>
                  </a:lnTo>
                  <a:cubicBezTo>
                    <a:pt x="68183" y="12127"/>
                    <a:pt x="66961" y="10911"/>
                    <a:pt x="65455" y="10911"/>
                  </a:cubicBezTo>
                  <a:cubicBezTo>
                    <a:pt x="63950" y="10911"/>
                    <a:pt x="62727" y="12127"/>
                    <a:pt x="62727" y="13638"/>
                  </a:cubicBezTo>
                  <a:lnTo>
                    <a:pt x="62727" y="30000"/>
                  </a:lnTo>
                  <a:cubicBezTo>
                    <a:pt x="62727" y="31505"/>
                    <a:pt x="63950" y="32727"/>
                    <a:pt x="65455" y="32727"/>
                  </a:cubicBezTo>
                  <a:moveTo>
                    <a:pt x="81816" y="38183"/>
                  </a:moveTo>
                  <a:cubicBezTo>
                    <a:pt x="83322" y="38183"/>
                    <a:pt x="84544" y="36961"/>
                    <a:pt x="84544" y="35455"/>
                  </a:cubicBezTo>
                  <a:lnTo>
                    <a:pt x="84544" y="8183"/>
                  </a:lnTo>
                  <a:cubicBezTo>
                    <a:pt x="84544" y="6672"/>
                    <a:pt x="83322" y="5455"/>
                    <a:pt x="81816" y="5455"/>
                  </a:cubicBezTo>
                  <a:cubicBezTo>
                    <a:pt x="80311" y="5455"/>
                    <a:pt x="79088" y="6672"/>
                    <a:pt x="79088" y="8183"/>
                  </a:cubicBezTo>
                  <a:lnTo>
                    <a:pt x="79088" y="35455"/>
                  </a:lnTo>
                  <a:cubicBezTo>
                    <a:pt x="79088" y="36961"/>
                    <a:pt x="80311" y="38183"/>
                    <a:pt x="81816" y="38183"/>
                  </a:cubicBezTo>
                  <a:moveTo>
                    <a:pt x="49088" y="32727"/>
                  </a:moveTo>
                  <a:cubicBezTo>
                    <a:pt x="50594" y="32727"/>
                    <a:pt x="51816" y="31505"/>
                    <a:pt x="51816" y="30000"/>
                  </a:cubicBezTo>
                  <a:lnTo>
                    <a:pt x="51816" y="2727"/>
                  </a:lnTo>
                  <a:cubicBezTo>
                    <a:pt x="51816" y="1222"/>
                    <a:pt x="50594" y="0"/>
                    <a:pt x="49088" y="0"/>
                  </a:cubicBezTo>
                  <a:cubicBezTo>
                    <a:pt x="47588" y="0"/>
                    <a:pt x="46361" y="1222"/>
                    <a:pt x="46361" y="2727"/>
                  </a:cubicBezTo>
                  <a:lnTo>
                    <a:pt x="46361" y="30000"/>
                  </a:lnTo>
                  <a:cubicBezTo>
                    <a:pt x="46361" y="31505"/>
                    <a:pt x="47588" y="32727"/>
                    <a:pt x="49088" y="32727"/>
                  </a:cubicBezTo>
                </a:path>
              </a:pathLst>
            </a:custGeom>
            <a:solidFill>
              <a:srgbClr val="181717"/>
            </a:solidFill>
            <a:ln w="9525">
              <a:solidFill>
                <a:srgbClr val="B5CBE7"/>
              </a:solidFill>
              <a:round/>
              <a:headEnd/>
              <a:tailEnd/>
            </a:ln>
            <a:effectLst>
              <a:outerShdw blurRad="63500" sx="102000" sy="102000" algn="ctr" rotWithShape="0">
                <a:srgbClr val="000000">
                  <a:alpha val="39999"/>
                </a:srgbClr>
              </a:outerShdw>
            </a:effectLst>
          </p:spPr>
          <p:txBody>
            <a:bodyPr lIns="38075" tIns="38075" rIns="38075" bIns="38075" anchor="ctr"/>
            <a:lstStyle/>
            <a:p>
              <a:endParaRPr lang="zh-CN" altLang="en-US"/>
            </a:p>
          </p:txBody>
        </p:sp>
        <p:sp>
          <p:nvSpPr>
            <p:cNvPr id="23" name="Shape 3979">
              <a:extLst>
                <a:ext uri="{FF2B5EF4-FFF2-40B4-BE49-F238E27FC236}">
                  <a16:creationId xmlns="" xmlns:a16="http://schemas.microsoft.com/office/drawing/2014/main" id="{B4BB00E8-C510-174B-A6B2-850F51AC6CB4}"/>
                </a:ext>
              </a:extLst>
            </p:cNvPr>
            <p:cNvSpPr>
              <a:spLocks/>
            </p:cNvSpPr>
            <p:nvPr/>
          </p:nvSpPr>
          <p:spPr bwMode="auto">
            <a:xfrm>
              <a:off x="2091773" y="5264162"/>
              <a:ext cx="558774" cy="406330"/>
            </a:xfrm>
            <a:custGeom>
              <a:avLst/>
              <a:gdLst>
                <a:gd name="T0" fmla="*/ 96077 w 120000"/>
                <a:gd name="T1" fmla="*/ 52500 h 120000"/>
                <a:gd name="T2" fmla="*/ 107811 w 120000"/>
                <a:gd name="T3" fmla="*/ 67500 h 120000"/>
                <a:gd name="T4" fmla="*/ 104177 w 120000"/>
                <a:gd name="T5" fmla="*/ 90000 h 120000"/>
                <a:gd name="T6" fmla="*/ 94261 w 120000"/>
                <a:gd name="T7" fmla="*/ 75000 h 120000"/>
                <a:gd name="T8" fmla="*/ 104177 w 120000"/>
                <a:gd name="T9" fmla="*/ 90000 h 120000"/>
                <a:gd name="T10" fmla="*/ 92727 w 120000"/>
                <a:gd name="T11" fmla="*/ 105000 h 120000"/>
                <a:gd name="T12" fmla="*/ 103638 w 120000"/>
                <a:gd name="T13" fmla="*/ 105000 h 120000"/>
                <a:gd name="T14" fmla="*/ 91194 w 120000"/>
                <a:gd name="T15" fmla="*/ 45000 h 120000"/>
                <a:gd name="T16" fmla="*/ 76361 w 120000"/>
                <a:gd name="T17" fmla="*/ 30000 h 120000"/>
                <a:gd name="T18" fmla="*/ 91194 w 120000"/>
                <a:gd name="T19" fmla="*/ 45000 h 120000"/>
                <a:gd name="T20" fmla="*/ 76361 w 120000"/>
                <a:gd name="T21" fmla="*/ 67500 h 120000"/>
                <a:gd name="T22" fmla="*/ 90588 w 120000"/>
                <a:gd name="T23" fmla="*/ 52500 h 120000"/>
                <a:gd name="T24" fmla="*/ 87561 w 120000"/>
                <a:gd name="T25" fmla="*/ 90000 h 120000"/>
                <a:gd name="T26" fmla="*/ 76361 w 120000"/>
                <a:gd name="T27" fmla="*/ 75000 h 120000"/>
                <a:gd name="T28" fmla="*/ 87561 w 120000"/>
                <a:gd name="T29" fmla="*/ 90000 h 120000"/>
                <a:gd name="T30" fmla="*/ 56077 w 120000"/>
                <a:gd name="T31" fmla="*/ 45000 h 120000"/>
                <a:gd name="T32" fmla="*/ 70911 w 120000"/>
                <a:gd name="T33" fmla="*/ 30000 h 120000"/>
                <a:gd name="T34" fmla="*/ 70911 w 120000"/>
                <a:gd name="T35" fmla="*/ 67500 h 120000"/>
                <a:gd name="T36" fmla="*/ 56683 w 120000"/>
                <a:gd name="T37" fmla="*/ 52500 h 120000"/>
                <a:gd name="T38" fmla="*/ 70911 w 120000"/>
                <a:gd name="T39" fmla="*/ 67500 h 120000"/>
                <a:gd name="T40" fmla="*/ 59711 w 120000"/>
                <a:gd name="T41" fmla="*/ 90000 h 120000"/>
                <a:gd name="T42" fmla="*/ 70911 w 120000"/>
                <a:gd name="T43" fmla="*/ 75000 h 120000"/>
                <a:gd name="T44" fmla="*/ 49088 w 120000"/>
                <a:gd name="T45" fmla="*/ 112500 h 120000"/>
                <a:gd name="T46" fmla="*/ 49088 w 120000"/>
                <a:gd name="T47" fmla="*/ 97500 h 120000"/>
                <a:gd name="T48" fmla="*/ 49088 w 120000"/>
                <a:gd name="T49" fmla="*/ 112500 h 120000"/>
                <a:gd name="T50" fmla="*/ 53016 w 120000"/>
                <a:gd name="T51" fmla="*/ 75000 h 120000"/>
                <a:gd name="T52" fmla="*/ 43000 w 120000"/>
                <a:gd name="T53" fmla="*/ 90000 h 120000"/>
                <a:gd name="T54" fmla="*/ 38611 w 120000"/>
                <a:gd name="T55" fmla="*/ 67500 h 120000"/>
                <a:gd name="T56" fmla="*/ 51194 w 120000"/>
                <a:gd name="T57" fmla="*/ 52500 h 120000"/>
                <a:gd name="T58" fmla="*/ 38611 w 120000"/>
                <a:gd name="T59" fmla="*/ 67500 h 120000"/>
                <a:gd name="T60" fmla="*/ 49377 w 120000"/>
                <a:gd name="T61" fmla="*/ 30000 h 120000"/>
                <a:gd name="T62" fmla="*/ 34222 w 120000"/>
                <a:gd name="T63" fmla="*/ 45000 h 120000"/>
                <a:gd name="T64" fmla="*/ 97894 w 120000"/>
                <a:gd name="T65" fmla="*/ 30000 h 120000"/>
                <a:gd name="T66" fmla="*/ 111450 w 120000"/>
                <a:gd name="T67" fmla="*/ 45000 h 120000"/>
                <a:gd name="T68" fmla="*/ 97894 w 120000"/>
                <a:gd name="T69" fmla="*/ 30000 h 120000"/>
                <a:gd name="T70" fmla="*/ 109011 w 120000"/>
                <a:gd name="T71" fmla="*/ 94655 h 120000"/>
                <a:gd name="T72" fmla="*/ 119872 w 120000"/>
                <a:gd name="T73" fmla="*/ 27144 h 120000"/>
                <a:gd name="T74" fmla="*/ 117272 w 120000"/>
                <a:gd name="T75" fmla="*/ 22500 h 120000"/>
                <a:gd name="T76" fmla="*/ 25966 w 120000"/>
                <a:gd name="T77" fmla="*/ 2672 h 120000"/>
                <a:gd name="T78" fmla="*/ 23350 w 120000"/>
                <a:gd name="T79" fmla="*/ 0 h 120000"/>
                <a:gd name="T80" fmla="*/ 0 w 120000"/>
                <a:gd name="T81" fmla="*/ 3750 h 120000"/>
                <a:gd name="T82" fmla="*/ 21261 w 120000"/>
                <a:gd name="T83" fmla="*/ 7500 h 120000"/>
                <a:gd name="T84" fmla="*/ 38300 w 120000"/>
                <a:gd name="T85" fmla="*/ 94827 h 120000"/>
                <a:gd name="T86" fmla="*/ 38183 w 120000"/>
                <a:gd name="T87" fmla="*/ 105000 h 120000"/>
                <a:gd name="T88" fmla="*/ 60000 w 120000"/>
                <a:gd name="T89" fmla="*/ 105000 h 120000"/>
                <a:gd name="T90" fmla="*/ 88783 w 120000"/>
                <a:gd name="T91" fmla="*/ 97500 h 120000"/>
                <a:gd name="T92" fmla="*/ 98183 w 120000"/>
                <a:gd name="T93" fmla="*/ 120000 h 120000"/>
                <a:gd name="T94" fmla="*/ 107450 w 120000"/>
                <a:gd name="T95" fmla="*/ 97183 h 120000"/>
                <a:gd name="T96" fmla="*/ 0 w 120000"/>
                <a:gd name="T97" fmla="*/ 0 h 120000"/>
                <a:gd name="T98" fmla="*/ 120000 w 120000"/>
                <a:gd name="T99" fmla="*/ 120000 h 120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T96" t="T97" r="T98" b="T99"/>
              <a:pathLst>
                <a:path w="120000" h="120000" extrusionOk="0">
                  <a:moveTo>
                    <a:pt x="94861" y="67500"/>
                  </a:moveTo>
                  <a:lnTo>
                    <a:pt x="96077" y="52500"/>
                  </a:lnTo>
                  <a:lnTo>
                    <a:pt x="110238" y="52500"/>
                  </a:lnTo>
                  <a:lnTo>
                    <a:pt x="107811" y="67500"/>
                  </a:lnTo>
                  <a:cubicBezTo>
                    <a:pt x="107811" y="67500"/>
                    <a:pt x="94861" y="67500"/>
                    <a:pt x="94861" y="67500"/>
                  </a:cubicBezTo>
                  <a:close/>
                  <a:moveTo>
                    <a:pt x="104177" y="90000"/>
                  </a:moveTo>
                  <a:lnTo>
                    <a:pt x="93044" y="90000"/>
                  </a:lnTo>
                  <a:lnTo>
                    <a:pt x="94261" y="75000"/>
                  </a:lnTo>
                  <a:lnTo>
                    <a:pt x="106600" y="75000"/>
                  </a:lnTo>
                  <a:cubicBezTo>
                    <a:pt x="106600" y="75000"/>
                    <a:pt x="104177" y="90000"/>
                    <a:pt x="104177" y="90000"/>
                  </a:cubicBezTo>
                  <a:close/>
                  <a:moveTo>
                    <a:pt x="98183" y="112500"/>
                  </a:moveTo>
                  <a:cubicBezTo>
                    <a:pt x="95172" y="112500"/>
                    <a:pt x="92727" y="109138"/>
                    <a:pt x="92727" y="105000"/>
                  </a:cubicBezTo>
                  <a:cubicBezTo>
                    <a:pt x="92727" y="100861"/>
                    <a:pt x="95172" y="97500"/>
                    <a:pt x="98183" y="97500"/>
                  </a:cubicBezTo>
                  <a:cubicBezTo>
                    <a:pt x="101194" y="97500"/>
                    <a:pt x="103638" y="100861"/>
                    <a:pt x="103638" y="105000"/>
                  </a:cubicBezTo>
                  <a:cubicBezTo>
                    <a:pt x="103638" y="109138"/>
                    <a:pt x="101194" y="112500"/>
                    <a:pt x="98183" y="112500"/>
                  </a:cubicBezTo>
                  <a:moveTo>
                    <a:pt x="91194" y="45000"/>
                  </a:moveTo>
                  <a:lnTo>
                    <a:pt x="76361" y="45000"/>
                  </a:lnTo>
                  <a:lnTo>
                    <a:pt x="76361" y="30000"/>
                  </a:lnTo>
                  <a:lnTo>
                    <a:pt x="92405" y="30000"/>
                  </a:lnTo>
                  <a:cubicBezTo>
                    <a:pt x="92405" y="30000"/>
                    <a:pt x="91194" y="45000"/>
                    <a:pt x="91194" y="45000"/>
                  </a:cubicBezTo>
                  <a:close/>
                  <a:moveTo>
                    <a:pt x="89377" y="67500"/>
                  </a:moveTo>
                  <a:lnTo>
                    <a:pt x="76361" y="67500"/>
                  </a:lnTo>
                  <a:lnTo>
                    <a:pt x="76361" y="52500"/>
                  </a:lnTo>
                  <a:lnTo>
                    <a:pt x="90588" y="52500"/>
                  </a:lnTo>
                  <a:cubicBezTo>
                    <a:pt x="90588" y="52500"/>
                    <a:pt x="89377" y="67500"/>
                    <a:pt x="89377" y="67500"/>
                  </a:cubicBezTo>
                  <a:close/>
                  <a:moveTo>
                    <a:pt x="87561" y="90000"/>
                  </a:moveTo>
                  <a:lnTo>
                    <a:pt x="76361" y="90000"/>
                  </a:lnTo>
                  <a:lnTo>
                    <a:pt x="76361" y="75000"/>
                  </a:lnTo>
                  <a:lnTo>
                    <a:pt x="88772" y="75000"/>
                  </a:lnTo>
                  <a:cubicBezTo>
                    <a:pt x="88772" y="75000"/>
                    <a:pt x="87561" y="90000"/>
                    <a:pt x="87561" y="90000"/>
                  </a:cubicBezTo>
                  <a:close/>
                  <a:moveTo>
                    <a:pt x="70911" y="45000"/>
                  </a:moveTo>
                  <a:lnTo>
                    <a:pt x="56077" y="45000"/>
                  </a:lnTo>
                  <a:lnTo>
                    <a:pt x="54866" y="30000"/>
                  </a:lnTo>
                  <a:lnTo>
                    <a:pt x="70911" y="30000"/>
                  </a:lnTo>
                  <a:cubicBezTo>
                    <a:pt x="70911" y="30000"/>
                    <a:pt x="70911" y="45000"/>
                    <a:pt x="70911" y="45000"/>
                  </a:cubicBezTo>
                  <a:close/>
                  <a:moveTo>
                    <a:pt x="70911" y="67500"/>
                  </a:moveTo>
                  <a:lnTo>
                    <a:pt x="57894" y="67500"/>
                  </a:lnTo>
                  <a:lnTo>
                    <a:pt x="56683" y="52500"/>
                  </a:lnTo>
                  <a:lnTo>
                    <a:pt x="70911" y="52500"/>
                  </a:lnTo>
                  <a:cubicBezTo>
                    <a:pt x="70911" y="52500"/>
                    <a:pt x="70911" y="67500"/>
                    <a:pt x="70911" y="67500"/>
                  </a:cubicBezTo>
                  <a:close/>
                  <a:moveTo>
                    <a:pt x="70911" y="90000"/>
                  </a:moveTo>
                  <a:lnTo>
                    <a:pt x="59711" y="90000"/>
                  </a:lnTo>
                  <a:lnTo>
                    <a:pt x="58505" y="75000"/>
                  </a:lnTo>
                  <a:lnTo>
                    <a:pt x="70911" y="75000"/>
                  </a:lnTo>
                  <a:cubicBezTo>
                    <a:pt x="70911" y="75000"/>
                    <a:pt x="70911" y="90000"/>
                    <a:pt x="70911" y="90000"/>
                  </a:cubicBezTo>
                  <a:close/>
                  <a:moveTo>
                    <a:pt x="49088" y="112500"/>
                  </a:moveTo>
                  <a:cubicBezTo>
                    <a:pt x="46077" y="112500"/>
                    <a:pt x="43638" y="109138"/>
                    <a:pt x="43638" y="105000"/>
                  </a:cubicBezTo>
                  <a:cubicBezTo>
                    <a:pt x="43638" y="100861"/>
                    <a:pt x="46077" y="97500"/>
                    <a:pt x="49088" y="97500"/>
                  </a:cubicBezTo>
                  <a:cubicBezTo>
                    <a:pt x="52105" y="97500"/>
                    <a:pt x="54544" y="100861"/>
                    <a:pt x="54544" y="105000"/>
                  </a:cubicBezTo>
                  <a:cubicBezTo>
                    <a:pt x="54544" y="109138"/>
                    <a:pt x="52105" y="112500"/>
                    <a:pt x="49088" y="112500"/>
                  </a:cubicBezTo>
                  <a:moveTo>
                    <a:pt x="40072" y="75000"/>
                  </a:moveTo>
                  <a:lnTo>
                    <a:pt x="53016" y="75000"/>
                  </a:lnTo>
                  <a:lnTo>
                    <a:pt x="54227" y="90000"/>
                  </a:lnTo>
                  <a:lnTo>
                    <a:pt x="43000" y="90000"/>
                  </a:lnTo>
                  <a:cubicBezTo>
                    <a:pt x="43000" y="90000"/>
                    <a:pt x="40072" y="75000"/>
                    <a:pt x="40072" y="75000"/>
                  </a:cubicBezTo>
                  <a:close/>
                  <a:moveTo>
                    <a:pt x="38611" y="67500"/>
                  </a:moveTo>
                  <a:lnTo>
                    <a:pt x="35683" y="52500"/>
                  </a:lnTo>
                  <a:lnTo>
                    <a:pt x="51194" y="52500"/>
                  </a:lnTo>
                  <a:lnTo>
                    <a:pt x="52411" y="67500"/>
                  </a:lnTo>
                  <a:cubicBezTo>
                    <a:pt x="52411" y="67500"/>
                    <a:pt x="38611" y="67500"/>
                    <a:pt x="38611" y="67500"/>
                  </a:cubicBezTo>
                  <a:close/>
                  <a:moveTo>
                    <a:pt x="31294" y="30000"/>
                  </a:moveTo>
                  <a:lnTo>
                    <a:pt x="49377" y="30000"/>
                  </a:lnTo>
                  <a:lnTo>
                    <a:pt x="50588" y="45000"/>
                  </a:lnTo>
                  <a:lnTo>
                    <a:pt x="34222" y="45000"/>
                  </a:lnTo>
                  <a:cubicBezTo>
                    <a:pt x="34222" y="45000"/>
                    <a:pt x="31294" y="30000"/>
                    <a:pt x="31294" y="30000"/>
                  </a:cubicBezTo>
                  <a:close/>
                  <a:moveTo>
                    <a:pt x="97894" y="30000"/>
                  </a:moveTo>
                  <a:lnTo>
                    <a:pt x="113872" y="30000"/>
                  </a:lnTo>
                  <a:lnTo>
                    <a:pt x="111450" y="45000"/>
                  </a:lnTo>
                  <a:lnTo>
                    <a:pt x="96683" y="45000"/>
                  </a:lnTo>
                  <a:cubicBezTo>
                    <a:pt x="96683" y="45000"/>
                    <a:pt x="97894" y="30000"/>
                    <a:pt x="97894" y="30000"/>
                  </a:cubicBezTo>
                  <a:close/>
                  <a:moveTo>
                    <a:pt x="108994" y="94655"/>
                  </a:moveTo>
                  <a:lnTo>
                    <a:pt x="109011" y="94655"/>
                  </a:lnTo>
                  <a:lnTo>
                    <a:pt x="119922" y="27161"/>
                  </a:lnTo>
                  <a:lnTo>
                    <a:pt x="119872" y="27144"/>
                  </a:lnTo>
                  <a:cubicBezTo>
                    <a:pt x="119922" y="26850"/>
                    <a:pt x="120000" y="26566"/>
                    <a:pt x="120000" y="26250"/>
                  </a:cubicBezTo>
                  <a:cubicBezTo>
                    <a:pt x="120000" y="24177"/>
                    <a:pt x="118777" y="22500"/>
                    <a:pt x="117272" y="22500"/>
                  </a:cubicBezTo>
                  <a:lnTo>
                    <a:pt x="29833" y="22500"/>
                  </a:lnTo>
                  <a:lnTo>
                    <a:pt x="25966" y="2672"/>
                  </a:lnTo>
                  <a:lnTo>
                    <a:pt x="25927" y="2688"/>
                  </a:lnTo>
                  <a:cubicBezTo>
                    <a:pt x="25583" y="1150"/>
                    <a:pt x="24583" y="0"/>
                    <a:pt x="23350" y="0"/>
                  </a:cubicBezTo>
                  <a:lnTo>
                    <a:pt x="2727" y="0"/>
                  </a:lnTo>
                  <a:cubicBezTo>
                    <a:pt x="1222" y="0"/>
                    <a:pt x="0" y="1677"/>
                    <a:pt x="0" y="3750"/>
                  </a:cubicBezTo>
                  <a:cubicBezTo>
                    <a:pt x="0" y="5822"/>
                    <a:pt x="1222" y="7500"/>
                    <a:pt x="2727" y="7500"/>
                  </a:cubicBezTo>
                  <a:lnTo>
                    <a:pt x="21261" y="7500"/>
                  </a:lnTo>
                  <a:lnTo>
                    <a:pt x="38294" y="94827"/>
                  </a:lnTo>
                  <a:lnTo>
                    <a:pt x="38300" y="94827"/>
                  </a:lnTo>
                  <a:cubicBezTo>
                    <a:pt x="38533" y="95883"/>
                    <a:pt x="39094" y="96744"/>
                    <a:pt x="39822" y="97183"/>
                  </a:cubicBezTo>
                  <a:cubicBezTo>
                    <a:pt x="38800" y="99461"/>
                    <a:pt x="38183" y="102127"/>
                    <a:pt x="38183" y="105000"/>
                  </a:cubicBezTo>
                  <a:cubicBezTo>
                    <a:pt x="38183" y="113283"/>
                    <a:pt x="43066" y="120000"/>
                    <a:pt x="49088" y="120000"/>
                  </a:cubicBezTo>
                  <a:cubicBezTo>
                    <a:pt x="55116" y="120000"/>
                    <a:pt x="60000" y="113283"/>
                    <a:pt x="60000" y="105000"/>
                  </a:cubicBezTo>
                  <a:cubicBezTo>
                    <a:pt x="60000" y="102255"/>
                    <a:pt x="59422" y="99716"/>
                    <a:pt x="58488" y="97500"/>
                  </a:cubicBezTo>
                  <a:lnTo>
                    <a:pt x="88783" y="97500"/>
                  </a:lnTo>
                  <a:cubicBezTo>
                    <a:pt x="87850" y="99716"/>
                    <a:pt x="87272" y="102255"/>
                    <a:pt x="87272" y="105000"/>
                  </a:cubicBezTo>
                  <a:cubicBezTo>
                    <a:pt x="87272" y="113283"/>
                    <a:pt x="92155" y="120000"/>
                    <a:pt x="98183" y="120000"/>
                  </a:cubicBezTo>
                  <a:cubicBezTo>
                    <a:pt x="104205" y="120000"/>
                    <a:pt x="109088" y="113283"/>
                    <a:pt x="109088" y="105000"/>
                  </a:cubicBezTo>
                  <a:cubicBezTo>
                    <a:pt x="109088" y="102127"/>
                    <a:pt x="108472" y="99461"/>
                    <a:pt x="107450" y="97183"/>
                  </a:cubicBezTo>
                  <a:cubicBezTo>
                    <a:pt x="108216" y="96722"/>
                    <a:pt x="108783" y="95788"/>
                    <a:pt x="108994" y="94655"/>
                  </a:cubicBezTo>
                </a:path>
              </a:pathLst>
            </a:custGeom>
            <a:solidFill>
              <a:srgbClr val="181717"/>
            </a:solidFill>
            <a:ln w="9525">
              <a:solidFill>
                <a:srgbClr val="B5CBE7"/>
              </a:solidFill>
              <a:round/>
              <a:headEnd/>
              <a:tailEnd/>
            </a:ln>
            <a:effectLst>
              <a:outerShdw blurRad="63500" sx="102000" sy="102000" algn="ctr" rotWithShape="0">
                <a:srgbClr val="000000">
                  <a:alpha val="39999"/>
                </a:srgbClr>
              </a:outerShdw>
            </a:effectLst>
          </p:spPr>
          <p:txBody>
            <a:bodyPr lIns="38075" tIns="38075" rIns="38075" bIns="38075" anchor="ctr"/>
            <a:lstStyle/>
            <a:p>
              <a:endParaRPr lang="zh-CN" altLang="en-US"/>
            </a:p>
          </p:txBody>
        </p:sp>
        <p:sp>
          <p:nvSpPr>
            <p:cNvPr id="24" name="Shape 3783">
              <a:extLst>
                <a:ext uri="{FF2B5EF4-FFF2-40B4-BE49-F238E27FC236}">
                  <a16:creationId xmlns="" xmlns:a16="http://schemas.microsoft.com/office/drawing/2014/main" id="{EA5737FD-9BC3-B14A-ACA6-94813B92BBE2}"/>
                </a:ext>
              </a:extLst>
            </p:cNvPr>
            <p:cNvSpPr>
              <a:spLocks/>
            </p:cNvSpPr>
            <p:nvPr/>
          </p:nvSpPr>
          <p:spPr bwMode="auto">
            <a:xfrm>
              <a:off x="4590384" y="3227749"/>
              <a:ext cx="642908" cy="526960"/>
            </a:xfrm>
            <a:custGeom>
              <a:avLst/>
              <a:gdLst>
                <a:gd name="T0" fmla="*/ 39633 w 120000"/>
                <a:gd name="T1" fmla="*/ 97183 h 120000"/>
                <a:gd name="T2" fmla="*/ 53477 w 120000"/>
                <a:gd name="T3" fmla="*/ 75383 h 120000"/>
                <a:gd name="T4" fmla="*/ 46744 w 120000"/>
                <a:gd name="T5" fmla="*/ 53777 h 120000"/>
                <a:gd name="T6" fmla="*/ 46555 w 120000"/>
                <a:gd name="T7" fmla="*/ 40227 h 120000"/>
                <a:gd name="T8" fmla="*/ 54116 w 120000"/>
                <a:gd name="T9" fmla="*/ 9705 h 120000"/>
                <a:gd name="T10" fmla="*/ 63350 w 120000"/>
                <a:gd name="T11" fmla="*/ 6666 h 120000"/>
                <a:gd name="T12" fmla="*/ 73961 w 120000"/>
                <a:gd name="T13" fmla="*/ 18172 h 120000"/>
                <a:gd name="T14" fmla="*/ 73283 w 120000"/>
                <a:gd name="T15" fmla="*/ 45011 h 120000"/>
                <a:gd name="T16" fmla="*/ 72450 w 120000"/>
                <a:gd name="T17" fmla="*/ 55011 h 120000"/>
                <a:gd name="T18" fmla="*/ 80150 w 120000"/>
                <a:gd name="T19" fmla="*/ 97094 h 120000"/>
                <a:gd name="T20" fmla="*/ 95238 w 120000"/>
                <a:gd name="T21" fmla="*/ 113333 h 120000"/>
                <a:gd name="T22" fmla="*/ 81750 w 120000"/>
                <a:gd name="T23" fmla="*/ 90711 h 120000"/>
                <a:gd name="T24" fmla="*/ 77538 w 120000"/>
                <a:gd name="T25" fmla="*/ 57894 h 120000"/>
                <a:gd name="T26" fmla="*/ 78950 w 120000"/>
                <a:gd name="T27" fmla="*/ 15494 h 120000"/>
                <a:gd name="T28" fmla="*/ 63350 w 120000"/>
                <a:gd name="T29" fmla="*/ 0 h 120000"/>
                <a:gd name="T30" fmla="*/ 39316 w 120000"/>
                <a:gd name="T31" fmla="*/ 19883 h 120000"/>
                <a:gd name="T32" fmla="*/ 42455 w 120000"/>
                <a:gd name="T33" fmla="*/ 57894 h 120000"/>
                <a:gd name="T34" fmla="*/ 38250 w 120000"/>
                <a:gd name="T35" fmla="*/ 90711 h 120000"/>
                <a:gd name="T36" fmla="*/ 21816 w 120000"/>
                <a:gd name="T37" fmla="*/ 120000 h 120000"/>
                <a:gd name="T38" fmla="*/ 100911 w 120000"/>
                <a:gd name="T39" fmla="*/ 116666 h 120000"/>
                <a:gd name="T40" fmla="*/ 108422 w 120000"/>
                <a:gd name="T41" fmla="*/ 83366 h 120000"/>
                <a:gd name="T42" fmla="*/ 105650 w 120000"/>
                <a:gd name="T43" fmla="*/ 58366 h 120000"/>
                <a:gd name="T44" fmla="*/ 108166 w 120000"/>
                <a:gd name="T45" fmla="*/ 28800 h 120000"/>
                <a:gd name="T46" fmla="*/ 90044 w 120000"/>
                <a:gd name="T47" fmla="*/ 13333 h 120000"/>
                <a:gd name="T48" fmla="*/ 86250 w 120000"/>
                <a:gd name="T49" fmla="*/ 21105 h 120000"/>
                <a:gd name="T50" fmla="*/ 90044 w 120000"/>
                <a:gd name="T51" fmla="*/ 20000 h 120000"/>
                <a:gd name="T52" fmla="*/ 97038 w 120000"/>
                <a:gd name="T53" fmla="*/ 22266 h 120000"/>
                <a:gd name="T54" fmla="*/ 101405 w 120000"/>
                <a:gd name="T55" fmla="*/ 43950 h 120000"/>
                <a:gd name="T56" fmla="*/ 101288 w 120000"/>
                <a:gd name="T57" fmla="*/ 54355 h 120000"/>
                <a:gd name="T58" fmla="*/ 101061 w 120000"/>
                <a:gd name="T59" fmla="*/ 54738 h 120000"/>
                <a:gd name="T60" fmla="*/ 106827 w 120000"/>
                <a:gd name="T61" fmla="*/ 89750 h 120000"/>
                <a:gd name="T62" fmla="*/ 102550 w 120000"/>
                <a:gd name="T63" fmla="*/ 100000 h 120000"/>
                <a:gd name="T64" fmla="*/ 117272 w 120000"/>
                <a:gd name="T65" fmla="*/ 106661 h 120000"/>
                <a:gd name="T66" fmla="*/ 108422 w 120000"/>
                <a:gd name="T67" fmla="*/ 83366 h 120000"/>
                <a:gd name="T68" fmla="*/ 23144 w 120000"/>
                <a:gd name="T69" fmla="*/ 71966 h 120000"/>
                <a:gd name="T70" fmla="*/ 18755 w 120000"/>
                <a:gd name="T71" fmla="*/ 54433 h 120000"/>
                <a:gd name="T72" fmla="*/ 18988 w 120000"/>
                <a:gd name="T73" fmla="*/ 48433 h 120000"/>
                <a:gd name="T74" fmla="*/ 16877 w 120000"/>
                <a:gd name="T75" fmla="*/ 31338 h 120000"/>
                <a:gd name="T76" fmla="*/ 23711 w 120000"/>
                <a:gd name="T77" fmla="*/ 21772 h 120000"/>
                <a:gd name="T78" fmla="*/ 33344 w 120000"/>
                <a:gd name="T79" fmla="*/ 20861 h 120000"/>
                <a:gd name="T80" fmla="*/ 35283 w 120000"/>
                <a:gd name="T81" fmla="*/ 14611 h 120000"/>
                <a:gd name="T82" fmla="*/ 20777 w 120000"/>
                <a:gd name="T83" fmla="*/ 16155 h 120000"/>
                <a:gd name="T84" fmla="*/ 13688 w 120000"/>
                <a:gd name="T85" fmla="*/ 46861 h 120000"/>
                <a:gd name="T86" fmla="*/ 17694 w 120000"/>
                <a:gd name="T87" fmla="*/ 71966 h 120000"/>
                <a:gd name="T88" fmla="*/ 0 w 120000"/>
                <a:gd name="T89" fmla="*/ 103327 h 120000"/>
                <a:gd name="T90" fmla="*/ 14888 w 120000"/>
                <a:gd name="T91" fmla="*/ 106666 h 120000"/>
                <a:gd name="T92" fmla="*/ 5655 w 120000"/>
                <a:gd name="T93" fmla="*/ 99994 h 120000"/>
                <a:gd name="T94" fmla="*/ 0 w 120000"/>
                <a:gd name="T95" fmla="*/ 0 h 120000"/>
                <a:gd name="T96" fmla="*/ 120000 w 120000"/>
                <a:gd name="T97" fmla="*/ 120000 h 120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T94" t="T95" r="T96" b="T97"/>
              <a:pathLst>
                <a:path w="120000" h="120000" extrusionOk="0">
                  <a:moveTo>
                    <a:pt x="24761" y="113333"/>
                  </a:moveTo>
                  <a:cubicBezTo>
                    <a:pt x="26033" y="103950"/>
                    <a:pt x="32761" y="100200"/>
                    <a:pt x="39633" y="97183"/>
                  </a:cubicBezTo>
                  <a:lnTo>
                    <a:pt x="39850" y="97094"/>
                  </a:lnTo>
                  <a:cubicBezTo>
                    <a:pt x="44750" y="95500"/>
                    <a:pt x="53477" y="89105"/>
                    <a:pt x="53477" y="75383"/>
                  </a:cubicBezTo>
                  <a:cubicBezTo>
                    <a:pt x="53477" y="63744"/>
                    <a:pt x="49622" y="58066"/>
                    <a:pt x="47544" y="55011"/>
                  </a:cubicBezTo>
                  <a:cubicBezTo>
                    <a:pt x="47133" y="54394"/>
                    <a:pt x="46633" y="53605"/>
                    <a:pt x="46744" y="53777"/>
                  </a:cubicBezTo>
                  <a:cubicBezTo>
                    <a:pt x="46577" y="53327"/>
                    <a:pt x="45761" y="50716"/>
                    <a:pt x="46938" y="44638"/>
                  </a:cubicBezTo>
                  <a:cubicBezTo>
                    <a:pt x="47494" y="41788"/>
                    <a:pt x="46555" y="40227"/>
                    <a:pt x="46555" y="40227"/>
                  </a:cubicBezTo>
                  <a:cubicBezTo>
                    <a:pt x="45066" y="36138"/>
                    <a:pt x="42300" y="28516"/>
                    <a:pt x="44377" y="22361"/>
                  </a:cubicBezTo>
                  <a:cubicBezTo>
                    <a:pt x="47166" y="13844"/>
                    <a:pt x="49638" y="12166"/>
                    <a:pt x="54116" y="9705"/>
                  </a:cubicBezTo>
                  <a:cubicBezTo>
                    <a:pt x="54377" y="9561"/>
                    <a:pt x="54633" y="9394"/>
                    <a:pt x="54872" y="9205"/>
                  </a:cubicBezTo>
                  <a:cubicBezTo>
                    <a:pt x="55716" y="8527"/>
                    <a:pt x="59300" y="6666"/>
                    <a:pt x="63350" y="6666"/>
                  </a:cubicBezTo>
                  <a:cubicBezTo>
                    <a:pt x="65377" y="6666"/>
                    <a:pt x="67083" y="7138"/>
                    <a:pt x="68433" y="8077"/>
                  </a:cubicBezTo>
                  <a:cubicBezTo>
                    <a:pt x="70055" y="9194"/>
                    <a:pt x="71611" y="11327"/>
                    <a:pt x="73961" y="18172"/>
                  </a:cubicBezTo>
                  <a:cubicBezTo>
                    <a:pt x="78338" y="30383"/>
                    <a:pt x="75566" y="37211"/>
                    <a:pt x="74166" y="39577"/>
                  </a:cubicBezTo>
                  <a:cubicBezTo>
                    <a:pt x="73238" y="41150"/>
                    <a:pt x="72922" y="43133"/>
                    <a:pt x="73283" y="45011"/>
                  </a:cubicBezTo>
                  <a:cubicBezTo>
                    <a:pt x="74366" y="50605"/>
                    <a:pt x="73666" y="52966"/>
                    <a:pt x="73483" y="53438"/>
                  </a:cubicBezTo>
                  <a:cubicBezTo>
                    <a:pt x="73438" y="53505"/>
                    <a:pt x="72783" y="54522"/>
                    <a:pt x="72450" y="55011"/>
                  </a:cubicBezTo>
                  <a:cubicBezTo>
                    <a:pt x="70377" y="58066"/>
                    <a:pt x="66516" y="63744"/>
                    <a:pt x="66516" y="75383"/>
                  </a:cubicBezTo>
                  <a:cubicBezTo>
                    <a:pt x="66516" y="89105"/>
                    <a:pt x="75250" y="95500"/>
                    <a:pt x="80150" y="97094"/>
                  </a:cubicBezTo>
                  <a:lnTo>
                    <a:pt x="80366" y="97183"/>
                  </a:lnTo>
                  <a:cubicBezTo>
                    <a:pt x="87238" y="100200"/>
                    <a:pt x="93966" y="103950"/>
                    <a:pt x="95238" y="113333"/>
                  </a:cubicBezTo>
                  <a:cubicBezTo>
                    <a:pt x="95238" y="113333"/>
                    <a:pt x="24761" y="113333"/>
                    <a:pt x="24761" y="113333"/>
                  </a:cubicBezTo>
                  <a:close/>
                  <a:moveTo>
                    <a:pt x="81750" y="90711"/>
                  </a:moveTo>
                  <a:cubicBezTo>
                    <a:pt x="81750" y="90711"/>
                    <a:pt x="71972" y="87861"/>
                    <a:pt x="71972" y="75383"/>
                  </a:cubicBezTo>
                  <a:cubicBezTo>
                    <a:pt x="71972" y="64422"/>
                    <a:pt x="75988" y="60561"/>
                    <a:pt x="77538" y="57894"/>
                  </a:cubicBezTo>
                  <a:cubicBezTo>
                    <a:pt x="77538" y="57894"/>
                    <a:pt x="80727" y="54483"/>
                    <a:pt x="78588" y="43477"/>
                  </a:cubicBezTo>
                  <a:cubicBezTo>
                    <a:pt x="82150" y="37444"/>
                    <a:pt x="83305" y="27622"/>
                    <a:pt x="78950" y="15494"/>
                  </a:cubicBezTo>
                  <a:cubicBezTo>
                    <a:pt x="76522" y="8411"/>
                    <a:pt x="74383" y="4527"/>
                    <a:pt x="71116" y="2272"/>
                  </a:cubicBezTo>
                  <a:cubicBezTo>
                    <a:pt x="68722" y="611"/>
                    <a:pt x="66000" y="0"/>
                    <a:pt x="63350" y="0"/>
                  </a:cubicBezTo>
                  <a:cubicBezTo>
                    <a:pt x="58422" y="0"/>
                    <a:pt x="53750" y="2133"/>
                    <a:pt x="51883" y="3627"/>
                  </a:cubicBezTo>
                  <a:cubicBezTo>
                    <a:pt x="46427" y="6622"/>
                    <a:pt x="42761" y="9377"/>
                    <a:pt x="39316" y="19883"/>
                  </a:cubicBezTo>
                  <a:cubicBezTo>
                    <a:pt x="36333" y="28711"/>
                    <a:pt x="39883" y="38288"/>
                    <a:pt x="41633" y="43100"/>
                  </a:cubicBezTo>
                  <a:cubicBezTo>
                    <a:pt x="39500" y="54111"/>
                    <a:pt x="42455" y="57894"/>
                    <a:pt x="42455" y="57894"/>
                  </a:cubicBezTo>
                  <a:cubicBezTo>
                    <a:pt x="44011" y="60561"/>
                    <a:pt x="48022" y="64422"/>
                    <a:pt x="48022" y="75383"/>
                  </a:cubicBezTo>
                  <a:cubicBezTo>
                    <a:pt x="48022" y="87861"/>
                    <a:pt x="38250" y="90711"/>
                    <a:pt x="38250" y="90711"/>
                  </a:cubicBezTo>
                  <a:cubicBezTo>
                    <a:pt x="32044" y="93438"/>
                    <a:pt x="19088" y="98666"/>
                    <a:pt x="19088" y="116666"/>
                  </a:cubicBezTo>
                  <a:cubicBezTo>
                    <a:pt x="19088" y="116666"/>
                    <a:pt x="19088" y="120000"/>
                    <a:pt x="21816" y="120000"/>
                  </a:cubicBezTo>
                  <a:lnTo>
                    <a:pt x="98183" y="120000"/>
                  </a:lnTo>
                  <a:cubicBezTo>
                    <a:pt x="100911" y="120000"/>
                    <a:pt x="100911" y="116666"/>
                    <a:pt x="100911" y="116666"/>
                  </a:cubicBezTo>
                  <a:cubicBezTo>
                    <a:pt x="100911" y="98666"/>
                    <a:pt x="87955" y="93438"/>
                    <a:pt x="81750" y="90711"/>
                  </a:cubicBezTo>
                  <a:moveTo>
                    <a:pt x="108422" y="83366"/>
                  </a:moveTo>
                  <a:cubicBezTo>
                    <a:pt x="108422" y="83366"/>
                    <a:pt x="102311" y="81672"/>
                    <a:pt x="102311" y="71966"/>
                  </a:cubicBezTo>
                  <a:cubicBezTo>
                    <a:pt x="102311" y="63438"/>
                    <a:pt x="104411" y="60438"/>
                    <a:pt x="105650" y="58366"/>
                  </a:cubicBezTo>
                  <a:cubicBezTo>
                    <a:pt x="105650" y="58366"/>
                    <a:pt x="108016" y="55416"/>
                    <a:pt x="106311" y="46861"/>
                  </a:cubicBezTo>
                  <a:cubicBezTo>
                    <a:pt x="107711" y="43111"/>
                    <a:pt x="110555" y="35661"/>
                    <a:pt x="108166" y="28800"/>
                  </a:cubicBezTo>
                  <a:cubicBezTo>
                    <a:pt x="105411" y="20633"/>
                    <a:pt x="103583" y="18483"/>
                    <a:pt x="99222" y="16155"/>
                  </a:cubicBezTo>
                  <a:cubicBezTo>
                    <a:pt x="97727" y="14994"/>
                    <a:pt x="93988" y="13333"/>
                    <a:pt x="90044" y="13333"/>
                  </a:cubicBezTo>
                  <a:cubicBezTo>
                    <a:pt x="88183" y="13333"/>
                    <a:pt x="86283" y="13738"/>
                    <a:pt x="84544" y="14705"/>
                  </a:cubicBezTo>
                  <a:cubicBezTo>
                    <a:pt x="85238" y="16861"/>
                    <a:pt x="85827" y="19000"/>
                    <a:pt x="86250" y="21105"/>
                  </a:cubicBezTo>
                  <a:cubicBezTo>
                    <a:pt x="86316" y="21055"/>
                    <a:pt x="86388" y="20994"/>
                    <a:pt x="86461" y="20944"/>
                  </a:cubicBezTo>
                  <a:cubicBezTo>
                    <a:pt x="87388" y="20316"/>
                    <a:pt x="88600" y="20000"/>
                    <a:pt x="90044" y="20000"/>
                  </a:cubicBezTo>
                  <a:cubicBezTo>
                    <a:pt x="92866" y="20000"/>
                    <a:pt x="95616" y="21250"/>
                    <a:pt x="96288" y="21772"/>
                  </a:cubicBezTo>
                  <a:cubicBezTo>
                    <a:pt x="96527" y="21961"/>
                    <a:pt x="96783" y="22127"/>
                    <a:pt x="97038" y="22266"/>
                  </a:cubicBezTo>
                  <a:cubicBezTo>
                    <a:pt x="99722" y="23694"/>
                    <a:pt x="100727" y="24233"/>
                    <a:pt x="103122" y="31338"/>
                  </a:cubicBezTo>
                  <a:cubicBezTo>
                    <a:pt x="104566" y="35483"/>
                    <a:pt x="102511" y="40988"/>
                    <a:pt x="101405" y="43950"/>
                  </a:cubicBezTo>
                  <a:cubicBezTo>
                    <a:pt x="100894" y="45311"/>
                    <a:pt x="100722" y="46983"/>
                    <a:pt x="101011" y="48433"/>
                  </a:cubicBezTo>
                  <a:cubicBezTo>
                    <a:pt x="101755" y="52177"/>
                    <a:pt x="101411" y="53922"/>
                    <a:pt x="101288" y="54355"/>
                  </a:cubicBezTo>
                  <a:cubicBezTo>
                    <a:pt x="101277" y="54377"/>
                    <a:pt x="101261" y="54405"/>
                    <a:pt x="101244" y="54433"/>
                  </a:cubicBezTo>
                  <a:lnTo>
                    <a:pt x="101061" y="54738"/>
                  </a:lnTo>
                  <a:cubicBezTo>
                    <a:pt x="99588" y="57166"/>
                    <a:pt x="96855" y="61700"/>
                    <a:pt x="96855" y="71966"/>
                  </a:cubicBezTo>
                  <a:cubicBezTo>
                    <a:pt x="96855" y="83438"/>
                    <a:pt x="103166" y="88516"/>
                    <a:pt x="106827" y="89750"/>
                  </a:cubicBezTo>
                  <a:cubicBezTo>
                    <a:pt x="110311" y="91272"/>
                    <a:pt x="113527" y="93661"/>
                    <a:pt x="114344" y="99994"/>
                  </a:cubicBezTo>
                  <a:lnTo>
                    <a:pt x="102550" y="100000"/>
                  </a:lnTo>
                  <a:cubicBezTo>
                    <a:pt x="103594" y="101961"/>
                    <a:pt x="104455" y="104194"/>
                    <a:pt x="105111" y="106666"/>
                  </a:cubicBezTo>
                  <a:lnTo>
                    <a:pt x="117272" y="106661"/>
                  </a:lnTo>
                  <a:cubicBezTo>
                    <a:pt x="120000" y="106661"/>
                    <a:pt x="120000" y="103327"/>
                    <a:pt x="120000" y="103327"/>
                  </a:cubicBezTo>
                  <a:cubicBezTo>
                    <a:pt x="120000" y="89994"/>
                    <a:pt x="113388" y="85488"/>
                    <a:pt x="108422" y="83366"/>
                  </a:cubicBezTo>
                  <a:moveTo>
                    <a:pt x="13172" y="89750"/>
                  </a:moveTo>
                  <a:cubicBezTo>
                    <a:pt x="16833" y="88516"/>
                    <a:pt x="23144" y="83438"/>
                    <a:pt x="23144" y="71966"/>
                  </a:cubicBezTo>
                  <a:cubicBezTo>
                    <a:pt x="23144" y="61700"/>
                    <a:pt x="20405" y="57166"/>
                    <a:pt x="18938" y="54738"/>
                  </a:cubicBezTo>
                  <a:lnTo>
                    <a:pt x="18755" y="54433"/>
                  </a:lnTo>
                  <a:cubicBezTo>
                    <a:pt x="18738" y="54405"/>
                    <a:pt x="18722" y="54377"/>
                    <a:pt x="18705" y="54355"/>
                  </a:cubicBezTo>
                  <a:cubicBezTo>
                    <a:pt x="18588" y="53922"/>
                    <a:pt x="18238" y="52177"/>
                    <a:pt x="18988" y="48433"/>
                  </a:cubicBezTo>
                  <a:cubicBezTo>
                    <a:pt x="19277" y="46983"/>
                    <a:pt x="19105" y="45311"/>
                    <a:pt x="18594" y="43950"/>
                  </a:cubicBezTo>
                  <a:cubicBezTo>
                    <a:pt x="17488" y="40988"/>
                    <a:pt x="15433" y="35483"/>
                    <a:pt x="16877" y="31338"/>
                  </a:cubicBezTo>
                  <a:cubicBezTo>
                    <a:pt x="19272" y="24233"/>
                    <a:pt x="20272" y="23694"/>
                    <a:pt x="22961" y="22266"/>
                  </a:cubicBezTo>
                  <a:cubicBezTo>
                    <a:pt x="23222" y="22127"/>
                    <a:pt x="23472" y="21961"/>
                    <a:pt x="23711" y="21772"/>
                  </a:cubicBezTo>
                  <a:cubicBezTo>
                    <a:pt x="24383" y="21250"/>
                    <a:pt x="27133" y="20000"/>
                    <a:pt x="29955" y="20000"/>
                  </a:cubicBezTo>
                  <a:cubicBezTo>
                    <a:pt x="31311" y="20000"/>
                    <a:pt x="32438" y="20305"/>
                    <a:pt x="33344" y="20861"/>
                  </a:cubicBezTo>
                  <a:cubicBezTo>
                    <a:pt x="33583" y="19711"/>
                    <a:pt x="33866" y="18561"/>
                    <a:pt x="34250" y="17411"/>
                  </a:cubicBezTo>
                  <a:cubicBezTo>
                    <a:pt x="34583" y="16388"/>
                    <a:pt x="34938" y="15516"/>
                    <a:pt x="35283" y="14611"/>
                  </a:cubicBezTo>
                  <a:cubicBezTo>
                    <a:pt x="33588" y="13711"/>
                    <a:pt x="31755" y="13333"/>
                    <a:pt x="29955" y="13333"/>
                  </a:cubicBezTo>
                  <a:cubicBezTo>
                    <a:pt x="26011" y="13333"/>
                    <a:pt x="22272" y="14994"/>
                    <a:pt x="20777" y="16155"/>
                  </a:cubicBezTo>
                  <a:cubicBezTo>
                    <a:pt x="16416" y="18483"/>
                    <a:pt x="14583" y="20633"/>
                    <a:pt x="11833" y="28800"/>
                  </a:cubicBezTo>
                  <a:cubicBezTo>
                    <a:pt x="9444" y="35661"/>
                    <a:pt x="12288" y="43111"/>
                    <a:pt x="13688" y="46861"/>
                  </a:cubicBezTo>
                  <a:cubicBezTo>
                    <a:pt x="11977" y="55416"/>
                    <a:pt x="14350" y="58366"/>
                    <a:pt x="14350" y="58366"/>
                  </a:cubicBezTo>
                  <a:cubicBezTo>
                    <a:pt x="15588" y="60438"/>
                    <a:pt x="17694" y="63438"/>
                    <a:pt x="17694" y="71966"/>
                  </a:cubicBezTo>
                  <a:cubicBezTo>
                    <a:pt x="17694" y="81672"/>
                    <a:pt x="11577" y="83366"/>
                    <a:pt x="11577" y="83366"/>
                  </a:cubicBezTo>
                  <a:cubicBezTo>
                    <a:pt x="6616" y="85488"/>
                    <a:pt x="0" y="89994"/>
                    <a:pt x="0" y="103327"/>
                  </a:cubicBezTo>
                  <a:cubicBezTo>
                    <a:pt x="0" y="103327"/>
                    <a:pt x="0" y="106661"/>
                    <a:pt x="2727" y="106661"/>
                  </a:cubicBezTo>
                  <a:lnTo>
                    <a:pt x="14888" y="106666"/>
                  </a:lnTo>
                  <a:cubicBezTo>
                    <a:pt x="15544" y="104194"/>
                    <a:pt x="16400" y="101961"/>
                    <a:pt x="17450" y="100000"/>
                  </a:cubicBezTo>
                  <a:lnTo>
                    <a:pt x="5655" y="99994"/>
                  </a:lnTo>
                  <a:cubicBezTo>
                    <a:pt x="6472" y="93661"/>
                    <a:pt x="9688" y="91272"/>
                    <a:pt x="13172" y="89750"/>
                  </a:cubicBezTo>
                </a:path>
              </a:pathLst>
            </a:custGeom>
            <a:solidFill>
              <a:srgbClr val="0066FE"/>
            </a:solidFill>
            <a:ln>
              <a:noFill/>
            </a:ln>
            <a:effectLst>
              <a:outerShdw blurRad="63500" sx="102000" sy="102000" algn="ctr" rotWithShape="0">
                <a:srgbClr val="000000">
                  <a:alpha val="39999"/>
                </a:srgbClr>
              </a:outerShdw>
            </a:effectLst>
            <a:extLst>
              <a:ext uri="{91240B29-F687-4f45-9708-019B960494DF}">
                <a14:hiddenLine xmlns:a14="http://schemas.microsoft.com/office/drawing/2010/main" w="9525">
                  <a:solidFill>
                    <a:srgbClr val="000000"/>
                  </a:solidFill>
                  <a:round/>
                  <a:headEnd/>
                  <a:tailEnd/>
                </a14:hiddenLine>
              </a:ext>
            </a:extLst>
          </p:spPr>
          <p:txBody>
            <a:bodyPr lIns="38075" tIns="38075" rIns="38075" bIns="38075" anchor="ctr"/>
            <a:lstStyle/>
            <a:p>
              <a:endParaRPr lang="zh-CN" altLang="en-US"/>
            </a:p>
          </p:txBody>
        </p:sp>
        <p:sp>
          <p:nvSpPr>
            <p:cNvPr id="25" name="稻壳儿小白白(http://dwz.cn/Wu2UP)">
              <a:extLst>
                <a:ext uri="{FF2B5EF4-FFF2-40B4-BE49-F238E27FC236}">
                  <a16:creationId xmlns="" xmlns:a16="http://schemas.microsoft.com/office/drawing/2014/main" id="{95EA92FB-6F82-9346-8B13-4756C68B09EC}"/>
                </a:ext>
              </a:extLst>
            </p:cNvPr>
            <p:cNvSpPr>
              <a:spLocks noEditPoints="1"/>
            </p:cNvSpPr>
            <p:nvPr/>
          </p:nvSpPr>
          <p:spPr bwMode="auto">
            <a:xfrm>
              <a:off x="1359968" y="5264162"/>
              <a:ext cx="612747" cy="406330"/>
            </a:xfrm>
            <a:custGeom>
              <a:avLst/>
              <a:gdLst>
                <a:gd name="T0" fmla="*/ 2147483647 w 62"/>
                <a:gd name="T1" fmla="*/ 2147483647 h 41"/>
                <a:gd name="T2" fmla="*/ 2147483647 w 62"/>
                <a:gd name="T3" fmla="*/ 2147483647 h 41"/>
                <a:gd name="T4" fmla="*/ 2147483647 w 62"/>
                <a:gd name="T5" fmla="*/ 2147483647 h 41"/>
                <a:gd name="T6" fmla="*/ 2147483647 w 62"/>
                <a:gd name="T7" fmla="*/ 2147483647 h 41"/>
                <a:gd name="T8" fmla="*/ 2147483647 w 62"/>
                <a:gd name="T9" fmla="*/ 2147483647 h 41"/>
                <a:gd name="T10" fmla="*/ 2147483647 w 62"/>
                <a:gd name="T11" fmla="*/ 2147483647 h 41"/>
                <a:gd name="T12" fmla="*/ 2147483647 w 62"/>
                <a:gd name="T13" fmla="*/ 2147483647 h 41"/>
                <a:gd name="T14" fmla="*/ 2147483647 w 62"/>
                <a:gd name="T15" fmla="*/ 2147483647 h 41"/>
                <a:gd name="T16" fmla="*/ 2147483647 w 62"/>
                <a:gd name="T17" fmla="*/ 2147483647 h 41"/>
                <a:gd name="T18" fmla="*/ 2147483647 w 62"/>
                <a:gd name="T19" fmla="*/ 2147483647 h 41"/>
                <a:gd name="T20" fmla="*/ 2147483647 w 62"/>
                <a:gd name="T21" fmla="*/ 2147483647 h 41"/>
                <a:gd name="T22" fmla="*/ 2147483647 w 62"/>
                <a:gd name="T23" fmla="*/ 2147483647 h 41"/>
                <a:gd name="T24" fmla="*/ 2147483647 w 62"/>
                <a:gd name="T25" fmla="*/ 2147483647 h 41"/>
                <a:gd name="T26" fmla="*/ 2147483647 w 62"/>
                <a:gd name="T27" fmla="*/ 2147483647 h 41"/>
                <a:gd name="T28" fmla="*/ 2147483647 w 62"/>
                <a:gd name="T29" fmla="*/ 2147483647 h 41"/>
                <a:gd name="T30" fmla="*/ 2147483647 w 62"/>
                <a:gd name="T31" fmla="*/ 2147483647 h 41"/>
                <a:gd name="T32" fmla="*/ 2147483647 w 62"/>
                <a:gd name="T33" fmla="*/ 2147483647 h 41"/>
                <a:gd name="T34" fmla="*/ 2147483647 w 62"/>
                <a:gd name="T35" fmla="*/ 2147483647 h 41"/>
                <a:gd name="T36" fmla="*/ 2147483647 w 62"/>
                <a:gd name="T37" fmla="*/ 2147483647 h 41"/>
                <a:gd name="T38" fmla="*/ 0 w 62"/>
                <a:gd name="T39" fmla="*/ 2147483647 h 41"/>
                <a:gd name="T40" fmla="*/ 2147483647 w 62"/>
                <a:gd name="T41" fmla="*/ 2147483647 h 41"/>
                <a:gd name="T42" fmla="*/ 2147483647 w 62"/>
                <a:gd name="T43" fmla="*/ 0 h 41"/>
                <a:gd name="T44" fmla="*/ 2147483647 w 62"/>
                <a:gd name="T45" fmla="*/ 0 h 41"/>
                <a:gd name="T46" fmla="*/ 2147483647 w 62"/>
                <a:gd name="T47" fmla="*/ 0 h 41"/>
                <a:gd name="T48" fmla="*/ 2147483647 w 62"/>
                <a:gd name="T49" fmla="*/ 2147483647 h 41"/>
                <a:gd name="T50" fmla="*/ 2147483647 w 62"/>
                <a:gd name="T51" fmla="*/ 2147483647 h 41"/>
                <a:gd name="T52" fmla="*/ 2147483647 w 62"/>
                <a:gd name="T53" fmla="*/ 2147483647 h 41"/>
                <a:gd name="T54" fmla="*/ 2147483647 w 62"/>
                <a:gd name="T55" fmla="*/ 2147483647 h 41"/>
                <a:gd name="T56" fmla="*/ 2147483647 w 62"/>
                <a:gd name="T57" fmla="*/ 2147483647 h 41"/>
                <a:gd name="T58" fmla="*/ 2147483647 w 62"/>
                <a:gd name="T59" fmla="*/ 2147483647 h 41"/>
                <a:gd name="T60" fmla="*/ 2147483647 w 62"/>
                <a:gd name="T61" fmla="*/ 2147483647 h 41"/>
                <a:gd name="T62" fmla="*/ 2147483647 w 62"/>
                <a:gd name="T63" fmla="*/ 2147483647 h 41"/>
                <a:gd name="T64" fmla="*/ 2147483647 w 62"/>
                <a:gd name="T65" fmla="*/ 2147483647 h 41"/>
                <a:gd name="T66" fmla="*/ 2147483647 w 62"/>
                <a:gd name="T67" fmla="*/ 2147483647 h 41"/>
                <a:gd name="T68" fmla="*/ 2147483647 w 62"/>
                <a:gd name="T69" fmla="*/ 2147483647 h 41"/>
                <a:gd name="T70" fmla="*/ 2147483647 w 62"/>
                <a:gd name="T71" fmla="*/ 2147483647 h 4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2" h="41">
                  <a:moveTo>
                    <a:pt x="61" y="11"/>
                  </a:moveTo>
                  <a:cubicBezTo>
                    <a:pt x="31" y="21"/>
                    <a:pt x="31" y="21"/>
                    <a:pt x="31" y="21"/>
                  </a:cubicBezTo>
                  <a:cubicBezTo>
                    <a:pt x="31" y="21"/>
                    <a:pt x="31" y="21"/>
                    <a:pt x="31" y="21"/>
                  </a:cubicBezTo>
                  <a:cubicBezTo>
                    <a:pt x="31" y="21"/>
                    <a:pt x="31" y="21"/>
                    <a:pt x="31" y="21"/>
                  </a:cubicBezTo>
                  <a:cubicBezTo>
                    <a:pt x="13" y="15"/>
                    <a:pt x="13" y="15"/>
                    <a:pt x="13" y="15"/>
                  </a:cubicBezTo>
                  <a:cubicBezTo>
                    <a:pt x="12" y="16"/>
                    <a:pt x="11" y="19"/>
                    <a:pt x="11" y="23"/>
                  </a:cubicBezTo>
                  <a:cubicBezTo>
                    <a:pt x="12" y="23"/>
                    <a:pt x="12" y="25"/>
                    <a:pt x="12" y="26"/>
                  </a:cubicBezTo>
                  <a:cubicBezTo>
                    <a:pt x="12" y="27"/>
                    <a:pt x="12" y="28"/>
                    <a:pt x="11" y="29"/>
                  </a:cubicBezTo>
                  <a:cubicBezTo>
                    <a:pt x="12" y="40"/>
                    <a:pt x="12" y="40"/>
                    <a:pt x="12" y="40"/>
                  </a:cubicBezTo>
                  <a:cubicBezTo>
                    <a:pt x="12" y="41"/>
                    <a:pt x="12" y="41"/>
                    <a:pt x="12" y="41"/>
                  </a:cubicBezTo>
                  <a:cubicBezTo>
                    <a:pt x="12" y="41"/>
                    <a:pt x="12" y="41"/>
                    <a:pt x="11" y="41"/>
                  </a:cubicBezTo>
                  <a:cubicBezTo>
                    <a:pt x="6" y="41"/>
                    <a:pt x="6" y="41"/>
                    <a:pt x="6" y="41"/>
                  </a:cubicBezTo>
                  <a:cubicBezTo>
                    <a:pt x="6" y="41"/>
                    <a:pt x="6" y="41"/>
                    <a:pt x="6" y="41"/>
                  </a:cubicBezTo>
                  <a:cubicBezTo>
                    <a:pt x="5" y="41"/>
                    <a:pt x="5" y="41"/>
                    <a:pt x="5" y="40"/>
                  </a:cubicBezTo>
                  <a:cubicBezTo>
                    <a:pt x="7" y="29"/>
                    <a:pt x="7" y="29"/>
                    <a:pt x="7" y="29"/>
                  </a:cubicBezTo>
                  <a:cubicBezTo>
                    <a:pt x="6" y="28"/>
                    <a:pt x="5" y="27"/>
                    <a:pt x="5" y="26"/>
                  </a:cubicBezTo>
                  <a:cubicBezTo>
                    <a:pt x="5" y="25"/>
                    <a:pt x="6" y="23"/>
                    <a:pt x="7" y="23"/>
                  </a:cubicBezTo>
                  <a:cubicBezTo>
                    <a:pt x="7" y="20"/>
                    <a:pt x="8" y="16"/>
                    <a:pt x="10" y="14"/>
                  </a:cubicBezTo>
                  <a:cubicBezTo>
                    <a:pt x="1" y="11"/>
                    <a:pt x="1" y="11"/>
                    <a:pt x="1" y="11"/>
                  </a:cubicBezTo>
                  <a:cubicBezTo>
                    <a:pt x="0" y="11"/>
                    <a:pt x="0" y="11"/>
                    <a:pt x="0" y="10"/>
                  </a:cubicBezTo>
                  <a:cubicBezTo>
                    <a:pt x="0" y="10"/>
                    <a:pt x="0" y="10"/>
                    <a:pt x="1" y="10"/>
                  </a:cubicBezTo>
                  <a:cubicBezTo>
                    <a:pt x="31" y="0"/>
                    <a:pt x="31" y="0"/>
                    <a:pt x="31" y="0"/>
                  </a:cubicBezTo>
                  <a:cubicBezTo>
                    <a:pt x="31" y="0"/>
                    <a:pt x="31" y="0"/>
                    <a:pt x="31" y="0"/>
                  </a:cubicBezTo>
                  <a:cubicBezTo>
                    <a:pt x="31" y="0"/>
                    <a:pt x="31" y="0"/>
                    <a:pt x="31" y="0"/>
                  </a:cubicBezTo>
                  <a:cubicBezTo>
                    <a:pt x="61" y="10"/>
                    <a:pt x="61" y="10"/>
                    <a:pt x="61" y="10"/>
                  </a:cubicBezTo>
                  <a:cubicBezTo>
                    <a:pt x="62" y="10"/>
                    <a:pt x="62" y="10"/>
                    <a:pt x="62" y="10"/>
                  </a:cubicBezTo>
                  <a:cubicBezTo>
                    <a:pt x="62" y="11"/>
                    <a:pt x="62" y="11"/>
                    <a:pt x="61" y="11"/>
                  </a:cubicBezTo>
                  <a:close/>
                  <a:moveTo>
                    <a:pt x="48" y="28"/>
                  </a:moveTo>
                  <a:cubicBezTo>
                    <a:pt x="48" y="31"/>
                    <a:pt x="41" y="34"/>
                    <a:pt x="31" y="34"/>
                  </a:cubicBezTo>
                  <a:cubicBezTo>
                    <a:pt x="22" y="34"/>
                    <a:pt x="14" y="31"/>
                    <a:pt x="14" y="28"/>
                  </a:cubicBezTo>
                  <a:cubicBezTo>
                    <a:pt x="14" y="19"/>
                    <a:pt x="14" y="19"/>
                    <a:pt x="14" y="19"/>
                  </a:cubicBezTo>
                  <a:cubicBezTo>
                    <a:pt x="30" y="24"/>
                    <a:pt x="30" y="24"/>
                    <a:pt x="30" y="24"/>
                  </a:cubicBezTo>
                  <a:cubicBezTo>
                    <a:pt x="30" y="24"/>
                    <a:pt x="31" y="24"/>
                    <a:pt x="31" y="24"/>
                  </a:cubicBezTo>
                  <a:cubicBezTo>
                    <a:pt x="32" y="24"/>
                    <a:pt x="32" y="24"/>
                    <a:pt x="32" y="24"/>
                  </a:cubicBezTo>
                  <a:cubicBezTo>
                    <a:pt x="48" y="19"/>
                    <a:pt x="48" y="19"/>
                    <a:pt x="48" y="19"/>
                  </a:cubicBezTo>
                  <a:lnTo>
                    <a:pt x="48" y="28"/>
                  </a:lnTo>
                  <a:close/>
                </a:path>
              </a:pathLst>
            </a:custGeom>
            <a:solidFill>
              <a:srgbClr val="181717"/>
            </a:solidFill>
            <a:ln w="9525">
              <a:solidFill>
                <a:srgbClr val="B5CBE7"/>
              </a:solidFill>
              <a:round/>
              <a:headEnd/>
              <a:tailEnd/>
            </a:ln>
            <a:effectLst>
              <a:outerShdw blurRad="63500" sx="102000" sy="102000" algn="ctr" rotWithShape="0">
                <a:srgbClr val="000000">
                  <a:alpha val="39999"/>
                </a:srgbClr>
              </a:outerShdw>
            </a:effectLst>
          </p:spPr>
          <p:txBody>
            <a:bodyPr lIns="121920" tIns="60960" rIns="121920" bIns="60960"/>
            <a:lstStyle/>
            <a:p>
              <a:endParaRPr lang="zh-CN" altLang="en-US"/>
            </a:p>
          </p:txBody>
        </p:sp>
        <p:sp>
          <p:nvSpPr>
            <p:cNvPr id="26" name="稻壳儿小白白(http://dwz.cn/Wu2UP)">
              <a:extLst>
                <a:ext uri="{FF2B5EF4-FFF2-40B4-BE49-F238E27FC236}">
                  <a16:creationId xmlns="" xmlns:a16="http://schemas.microsoft.com/office/drawing/2014/main" id="{26E3E1F5-0A58-3640-9FEE-20AF76820ED5}"/>
                </a:ext>
              </a:extLst>
            </p:cNvPr>
            <p:cNvSpPr>
              <a:spLocks noEditPoints="1"/>
            </p:cNvSpPr>
            <p:nvPr/>
          </p:nvSpPr>
          <p:spPr bwMode="auto">
            <a:xfrm>
              <a:off x="4676105" y="5264162"/>
              <a:ext cx="468291" cy="406330"/>
            </a:xfrm>
            <a:custGeom>
              <a:avLst/>
              <a:gdLst>
                <a:gd name="T0" fmla="*/ 2147483647 w 101"/>
                <a:gd name="T1" fmla="*/ 2147483647 h 87"/>
                <a:gd name="T2" fmla="*/ 2147483647 w 101"/>
                <a:gd name="T3" fmla="*/ 2147483647 h 87"/>
                <a:gd name="T4" fmla="*/ 2147483647 w 101"/>
                <a:gd name="T5" fmla="*/ 2147483647 h 87"/>
                <a:gd name="T6" fmla="*/ 2147483647 w 101"/>
                <a:gd name="T7" fmla="*/ 2147483647 h 87"/>
                <a:gd name="T8" fmla="*/ 2147483647 w 101"/>
                <a:gd name="T9" fmla="*/ 0 h 87"/>
                <a:gd name="T10" fmla="*/ 2147483647 w 101"/>
                <a:gd name="T11" fmla="*/ 2147483647 h 87"/>
                <a:gd name="T12" fmla="*/ 0 w 101"/>
                <a:gd name="T13" fmla="*/ 2147483647 h 87"/>
                <a:gd name="T14" fmla="*/ 2147483647 w 101"/>
                <a:gd name="T15" fmla="*/ 2147483647 h 87"/>
                <a:gd name="T16" fmla="*/ 2147483647 w 101"/>
                <a:gd name="T17" fmla="*/ 2147483647 h 87"/>
                <a:gd name="T18" fmla="*/ 0 w 101"/>
                <a:gd name="T19" fmla="*/ 2147483647 h 87"/>
                <a:gd name="T20" fmla="*/ 2147483647 w 101"/>
                <a:gd name="T21" fmla="*/ 2147483647 h 87"/>
                <a:gd name="T22" fmla="*/ 2147483647 w 101"/>
                <a:gd name="T23" fmla="*/ 2147483647 h 87"/>
                <a:gd name="T24" fmla="*/ 2147483647 w 101"/>
                <a:gd name="T25" fmla="*/ 2147483647 h 87"/>
                <a:gd name="T26" fmla="*/ 2147483647 w 101"/>
                <a:gd name="T27" fmla="*/ 2147483647 h 87"/>
                <a:gd name="T28" fmla="*/ 2147483647 w 101"/>
                <a:gd name="T29" fmla="*/ 2147483647 h 87"/>
                <a:gd name="T30" fmla="*/ 2147483647 w 101"/>
                <a:gd name="T31" fmla="*/ 2147483647 h 87"/>
                <a:gd name="T32" fmla="*/ 2147483647 w 101"/>
                <a:gd name="T33" fmla="*/ 2147483647 h 87"/>
                <a:gd name="T34" fmla="*/ 2147483647 w 101"/>
                <a:gd name="T35" fmla="*/ 2147483647 h 87"/>
                <a:gd name="T36" fmla="*/ 2147483647 w 101"/>
                <a:gd name="T37" fmla="*/ 2147483647 h 87"/>
                <a:gd name="T38" fmla="*/ 2147483647 w 101"/>
                <a:gd name="T39" fmla="*/ 2147483647 h 87"/>
                <a:gd name="T40" fmla="*/ 2147483647 w 101"/>
                <a:gd name="T41" fmla="*/ 2147483647 h 87"/>
                <a:gd name="T42" fmla="*/ 2147483647 w 101"/>
                <a:gd name="T43" fmla="*/ 2147483647 h 87"/>
                <a:gd name="T44" fmla="*/ 2147483647 w 101"/>
                <a:gd name="T45" fmla="*/ 2147483647 h 87"/>
                <a:gd name="T46" fmla="*/ 2147483647 w 101"/>
                <a:gd name="T47" fmla="*/ 2147483647 h 87"/>
                <a:gd name="T48" fmla="*/ 2147483647 w 101"/>
                <a:gd name="T49" fmla="*/ 2147483647 h 87"/>
                <a:gd name="T50" fmla="*/ 2147483647 w 101"/>
                <a:gd name="T51" fmla="*/ 2147483647 h 87"/>
                <a:gd name="T52" fmla="*/ 2147483647 w 101"/>
                <a:gd name="T53" fmla="*/ 2147483647 h 87"/>
                <a:gd name="T54" fmla="*/ 2147483647 w 101"/>
                <a:gd name="T55" fmla="*/ 2147483647 h 87"/>
                <a:gd name="T56" fmla="*/ 2147483647 w 101"/>
                <a:gd name="T57" fmla="*/ 2147483647 h 87"/>
                <a:gd name="T58" fmla="*/ 2147483647 w 101"/>
                <a:gd name="T59" fmla="*/ 2147483647 h 87"/>
                <a:gd name="T60" fmla="*/ 2147483647 w 101"/>
                <a:gd name="T61" fmla="*/ 2147483647 h 87"/>
                <a:gd name="T62" fmla="*/ 2147483647 w 101"/>
                <a:gd name="T63" fmla="*/ 2147483647 h 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1" h="87">
                  <a:moveTo>
                    <a:pt x="98" y="36"/>
                  </a:moveTo>
                  <a:cubicBezTo>
                    <a:pt x="92" y="36"/>
                    <a:pt x="92" y="36"/>
                    <a:pt x="92" y="36"/>
                  </a:cubicBezTo>
                  <a:cubicBezTo>
                    <a:pt x="89" y="29"/>
                    <a:pt x="89" y="29"/>
                    <a:pt x="89" y="29"/>
                  </a:cubicBezTo>
                  <a:cubicBezTo>
                    <a:pt x="98" y="29"/>
                    <a:pt x="98" y="29"/>
                    <a:pt x="98" y="29"/>
                  </a:cubicBezTo>
                  <a:cubicBezTo>
                    <a:pt x="100" y="29"/>
                    <a:pt x="101" y="27"/>
                    <a:pt x="101" y="25"/>
                  </a:cubicBezTo>
                  <a:cubicBezTo>
                    <a:pt x="101" y="23"/>
                    <a:pt x="100" y="21"/>
                    <a:pt x="98" y="21"/>
                  </a:cubicBezTo>
                  <a:cubicBezTo>
                    <a:pt x="87" y="21"/>
                    <a:pt x="87" y="21"/>
                    <a:pt x="87" y="21"/>
                  </a:cubicBezTo>
                  <a:cubicBezTo>
                    <a:pt x="82" y="6"/>
                    <a:pt x="82" y="6"/>
                    <a:pt x="82" y="6"/>
                  </a:cubicBezTo>
                  <a:cubicBezTo>
                    <a:pt x="80" y="3"/>
                    <a:pt x="76" y="0"/>
                    <a:pt x="72" y="0"/>
                  </a:cubicBezTo>
                  <a:cubicBezTo>
                    <a:pt x="29" y="0"/>
                    <a:pt x="29" y="0"/>
                    <a:pt x="29" y="0"/>
                  </a:cubicBezTo>
                  <a:cubicBezTo>
                    <a:pt x="25" y="0"/>
                    <a:pt x="20" y="3"/>
                    <a:pt x="19" y="6"/>
                  </a:cubicBezTo>
                  <a:cubicBezTo>
                    <a:pt x="14" y="21"/>
                    <a:pt x="14" y="21"/>
                    <a:pt x="14" y="21"/>
                  </a:cubicBezTo>
                  <a:cubicBezTo>
                    <a:pt x="3" y="21"/>
                    <a:pt x="3" y="21"/>
                    <a:pt x="3" y="21"/>
                  </a:cubicBezTo>
                  <a:cubicBezTo>
                    <a:pt x="1" y="21"/>
                    <a:pt x="0" y="23"/>
                    <a:pt x="0" y="25"/>
                  </a:cubicBezTo>
                  <a:cubicBezTo>
                    <a:pt x="0" y="27"/>
                    <a:pt x="1" y="29"/>
                    <a:pt x="3" y="29"/>
                  </a:cubicBezTo>
                  <a:cubicBezTo>
                    <a:pt x="12" y="29"/>
                    <a:pt x="12" y="29"/>
                    <a:pt x="12" y="29"/>
                  </a:cubicBezTo>
                  <a:cubicBezTo>
                    <a:pt x="9" y="36"/>
                    <a:pt x="9" y="36"/>
                    <a:pt x="9" y="36"/>
                  </a:cubicBezTo>
                  <a:cubicBezTo>
                    <a:pt x="3" y="36"/>
                    <a:pt x="3" y="36"/>
                    <a:pt x="3" y="36"/>
                  </a:cubicBezTo>
                  <a:cubicBezTo>
                    <a:pt x="1" y="36"/>
                    <a:pt x="0" y="38"/>
                    <a:pt x="0" y="40"/>
                  </a:cubicBezTo>
                  <a:cubicBezTo>
                    <a:pt x="0" y="61"/>
                    <a:pt x="0" y="61"/>
                    <a:pt x="0" y="61"/>
                  </a:cubicBezTo>
                  <a:cubicBezTo>
                    <a:pt x="0" y="63"/>
                    <a:pt x="1" y="65"/>
                    <a:pt x="3" y="65"/>
                  </a:cubicBezTo>
                  <a:cubicBezTo>
                    <a:pt x="7" y="65"/>
                    <a:pt x="7" y="65"/>
                    <a:pt x="7" y="65"/>
                  </a:cubicBezTo>
                  <a:cubicBezTo>
                    <a:pt x="7" y="79"/>
                    <a:pt x="7" y="79"/>
                    <a:pt x="7" y="79"/>
                  </a:cubicBezTo>
                  <a:cubicBezTo>
                    <a:pt x="7" y="83"/>
                    <a:pt x="10" y="87"/>
                    <a:pt x="14" y="87"/>
                  </a:cubicBezTo>
                  <a:cubicBezTo>
                    <a:pt x="21" y="87"/>
                    <a:pt x="21" y="87"/>
                    <a:pt x="21" y="87"/>
                  </a:cubicBezTo>
                  <a:cubicBezTo>
                    <a:pt x="25" y="87"/>
                    <a:pt x="29" y="83"/>
                    <a:pt x="29" y="79"/>
                  </a:cubicBezTo>
                  <a:cubicBezTo>
                    <a:pt x="29" y="65"/>
                    <a:pt x="29" y="65"/>
                    <a:pt x="29" y="65"/>
                  </a:cubicBezTo>
                  <a:cubicBezTo>
                    <a:pt x="72" y="65"/>
                    <a:pt x="72" y="65"/>
                    <a:pt x="72" y="65"/>
                  </a:cubicBezTo>
                  <a:cubicBezTo>
                    <a:pt x="72" y="79"/>
                    <a:pt x="72" y="79"/>
                    <a:pt x="72" y="79"/>
                  </a:cubicBezTo>
                  <a:cubicBezTo>
                    <a:pt x="72" y="83"/>
                    <a:pt x="75" y="87"/>
                    <a:pt x="79" y="87"/>
                  </a:cubicBezTo>
                  <a:cubicBezTo>
                    <a:pt x="87" y="87"/>
                    <a:pt x="87" y="87"/>
                    <a:pt x="87" y="87"/>
                  </a:cubicBezTo>
                  <a:cubicBezTo>
                    <a:pt x="91" y="87"/>
                    <a:pt x="94" y="83"/>
                    <a:pt x="94" y="79"/>
                  </a:cubicBezTo>
                  <a:cubicBezTo>
                    <a:pt x="94" y="65"/>
                    <a:pt x="94" y="65"/>
                    <a:pt x="94" y="65"/>
                  </a:cubicBezTo>
                  <a:cubicBezTo>
                    <a:pt x="98" y="65"/>
                    <a:pt x="98" y="65"/>
                    <a:pt x="98" y="65"/>
                  </a:cubicBezTo>
                  <a:cubicBezTo>
                    <a:pt x="100" y="65"/>
                    <a:pt x="101" y="63"/>
                    <a:pt x="101" y="61"/>
                  </a:cubicBezTo>
                  <a:cubicBezTo>
                    <a:pt x="101" y="40"/>
                    <a:pt x="101" y="40"/>
                    <a:pt x="101" y="40"/>
                  </a:cubicBezTo>
                  <a:cubicBezTo>
                    <a:pt x="101" y="38"/>
                    <a:pt x="100" y="36"/>
                    <a:pt x="98" y="36"/>
                  </a:cubicBezTo>
                  <a:close/>
                  <a:moveTo>
                    <a:pt x="26" y="9"/>
                  </a:moveTo>
                  <a:cubicBezTo>
                    <a:pt x="26" y="8"/>
                    <a:pt x="28" y="7"/>
                    <a:pt x="29" y="7"/>
                  </a:cubicBezTo>
                  <a:cubicBezTo>
                    <a:pt x="43" y="7"/>
                    <a:pt x="43" y="7"/>
                    <a:pt x="43" y="7"/>
                  </a:cubicBezTo>
                  <a:cubicBezTo>
                    <a:pt x="43" y="10"/>
                    <a:pt x="43" y="10"/>
                    <a:pt x="43" y="10"/>
                  </a:cubicBezTo>
                  <a:cubicBezTo>
                    <a:pt x="43" y="12"/>
                    <a:pt x="45" y="14"/>
                    <a:pt x="47" y="14"/>
                  </a:cubicBezTo>
                  <a:cubicBezTo>
                    <a:pt x="54" y="14"/>
                    <a:pt x="54" y="14"/>
                    <a:pt x="54" y="14"/>
                  </a:cubicBezTo>
                  <a:cubicBezTo>
                    <a:pt x="56" y="14"/>
                    <a:pt x="58" y="12"/>
                    <a:pt x="58" y="10"/>
                  </a:cubicBezTo>
                  <a:cubicBezTo>
                    <a:pt x="58" y="7"/>
                    <a:pt x="58" y="7"/>
                    <a:pt x="58" y="7"/>
                  </a:cubicBezTo>
                  <a:cubicBezTo>
                    <a:pt x="72" y="7"/>
                    <a:pt x="72" y="7"/>
                    <a:pt x="72" y="7"/>
                  </a:cubicBezTo>
                  <a:cubicBezTo>
                    <a:pt x="73" y="7"/>
                    <a:pt x="75" y="8"/>
                    <a:pt x="75" y="9"/>
                  </a:cubicBezTo>
                  <a:cubicBezTo>
                    <a:pt x="84" y="36"/>
                    <a:pt x="84" y="36"/>
                    <a:pt x="84" y="36"/>
                  </a:cubicBezTo>
                  <a:cubicBezTo>
                    <a:pt x="17" y="36"/>
                    <a:pt x="17" y="36"/>
                    <a:pt x="17" y="36"/>
                  </a:cubicBezTo>
                  <a:lnTo>
                    <a:pt x="26" y="9"/>
                  </a:lnTo>
                  <a:close/>
                  <a:moveTo>
                    <a:pt x="21" y="58"/>
                  </a:moveTo>
                  <a:cubicBezTo>
                    <a:pt x="17" y="58"/>
                    <a:pt x="14" y="54"/>
                    <a:pt x="14" y="50"/>
                  </a:cubicBezTo>
                  <a:cubicBezTo>
                    <a:pt x="14" y="46"/>
                    <a:pt x="17" y="43"/>
                    <a:pt x="21" y="43"/>
                  </a:cubicBezTo>
                  <a:cubicBezTo>
                    <a:pt x="25" y="43"/>
                    <a:pt x="29" y="46"/>
                    <a:pt x="29" y="50"/>
                  </a:cubicBezTo>
                  <a:cubicBezTo>
                    <a:pt x="29" y="54"/>
                    <a:pt x="25" y="58"/>
                    <a:pt x="21" y="58"/>
                  </a:cubicBezTo>
                  <a:close/>
                  <a:moveTo>
                    <a:pt x="65" y="58"/>
                  </a:moveTo>
                  <a:cubicBezTo>
                    <a:pt x="36" y="58"/>
                    <a:pt x="36" y="58"/>
                    <a:pt x="36" y="58"/>
                  </a:cubicBezTo>
                  <a:cubicBezTo>
                    <a:pt x="36" y="50"/>
                    <a:pt x="36" y="50"/>
                    <a:pt x="36" y="50"/>
                  </a:cubicBezTo>
                  <a:cubicBezTo>
                    <a:pt x="65" y="50"/>
                    <a:pt x="65" y="50"/>
                    <a:pt x="65" y="50"/>
                  </a:cubicBezTo>
                  <a:lnTo>
                    <a:pt x="65" y="58"/>
                  </a:lnTo>
                  <a:close/>
                  <a:moveTo>
                    <a:pt x="79" y="58"/>
                  </a:moveTo>
                  <a:cubicBezTo>
                    <a:pt x="75" y="58"/>
                    <a:pt x="72" y="54"/>
                    <a:pt x="72" y="50"/>
                  </a:cubicBezTo>
                  <a:cubicBezTo>
                    <a:pt x="72" y="46"/>
                    <a:pt x="75" y="43"/>
                    <a:pt x="79" y="43"/>
                  </a:cubicBezTo>
                  <a:cubicBezTo>
                    <a:pt x="83" y="43"/>
                    <a:pt x="87" y="46"/>
                    <a:pt x="87" y="50"/>
                  </a:cubicBezTo>
                  <a:cubicBezTo>
                    <a:pt x="87" y="54"/>
                    <a:pt x="83" y="58"/>
                    <a:pt x="79" y="58"/>
                  </a:cubicBezTo>
                  <a:close/>
                </a:path>
              </a:pathLst>
            </a:custGeom>
            <a:solidFill>
              <a:srgbClr val="181717"/>
            </a:solidFill>
            <a:ln w="9525">
              <a:solidFill>
                <a:srgbClr val="B5CBE7"/>
              </a:solidFill>
              <a:round/>
              <a:headEnd/>
              <a:tailEnd/>
            </a:ln>
            <a:effectLst>
              <a:outerShdw blurRad="63500" sx="102000" sy="102000" algn="ctr" rotWithShape="0">
                <a:srgbClr val="000000">
                  <a:alpha val="39999"/>
                </a:srgbClr>
              </a:outerShdw>
            </a:effectLst>
          </p:spPr>
          <p:txBody>
            <a:bodyPr/>
            <a:lstStyle/>
            <a:p>
              <a:endParaRPr lang="zh-CN" altLang="en-US"/>
            </a:p>
          </p:txBody>
        </p:sp>
        <p:sp>
          <p:nvSpPr>
            <p:cNvPr id="27" name="上下箭头 2">
              <a:extLst>
                <a:ext uri="{FF2B5EF4-FFF2-40B4-BE49-F238E27FC236}">
                  <a16:creationId xmlns="" xmlns:a16="http://schemas.microsoft.com/office/drawing/2014/main" id="{F6B968A7-CF68-2C48-BD72-864BB12B51B4}"/>
                </a:ext>
              </a:extLst>
            </p:cNvPr>
            <p:cNvSpPr/>
            <p:nvPr/>
          </p:nvSpPr>
          <p:spPr>
            <a:xfrm>
              <a:off x="2696582" y="3843593"/>
              <a:ext cx="1023891" cy="1222166"/>
            </a:xfrm>
            <a:prstGeom prst="upDownArrow">
              <a:avLst>
                <a:gd name="adj1" fmla="val 56912"/>
                <a:gd name="adj2" fmla="val 29377"/>
              </a:avLst>
            </a:prstGeom>
            <a:solidFill>
              <a:srgbClr val="40937D"/>
            </a:solidFill>
            <a:ln>
              <a:solidFill>
                <a:srgbClr val="40937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83674" name="文本框 27">
              <a:extLst>
                <a:ext uri="{FF2B5EF4-FFF2-40B4-BE49-F238E27FC236}">
                  <a16:creationId xmlns="" xmlns:a16="http://schemas.microsoft.com/office/drawing/2014/main" id="{8A0A7E4E-7FD6-6443-AD38-20C05B5B1C0A}"/>
                </a:ext>
              </a:extLst>
            </p:cNvPr>
            <p:cNvSpPr txBox="1">
              <a:spLocks noChangeArrowheads="1"/>
            </p:cNvSpPr>
            <p:nvPr/>
          </p:nvSpPr>
          <p:spPr bwMode="auto">
            <a:xfrm>
              <a:off x="2826986" y="4279293"/>
              <a:ext cx="8690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en-US" altLang="zh-CN" sz="1600" b="1" i="1">
                  <a:solidFill>
                    <a:srgbClr val="FFFFFF"/>
                  </a:solidFill>
                  <a:latin typeface="微软雅黑" panose="020B0503020204020204" pitchFamily="34" charset="-122"/>
                  <a:ea typeface="微软雅黑" panose="020B0503020204020204" pitchFamily="34" charset="-122"/>
                </a:rPr>
                <a:t>oCPC</a:t>
              </a:r>
              <a:endParaRPr kumimoji="0" lang="zh-CN" altLang="en-US" sz="1600" b="1" i="1">
                <a:solidFill>
                  <a:srgbClr val="FFFFFF"/>
                </a:solidFill>
                <a:latin typeface="微软雅黑" panose="020B0503020204020204" pitchFamily="34" charset="-122"/>
                <a:ea typeface="微软雅黑" panose="020B0503020204020204" pitchFamily="34" charset="-122"/>
              </a:endParaRPr>
            </a:p>
          </p:txBody>
        </p:sp>
        <p:sp>
          <p:nvSpPr>
            <p:cNvPr id="283675" name="文本框 28">
              <a:extLst>
                <a:ext uri="{FF2B5EF4-FFF2-40B4-BE49-F238E27FC236}">
                  <a16:creationId xmlns="" xmlns:a16="http://schemas.microsoft.com/office/drawing/2014/main" id="{FA57AB85-442E-4347-9839-F4199906261D}"/>
                </a:ext>
              </a:extLst>
            </p:cNvPr>
            <p:cNvSpPr txBox="1">
              <a:spLocks noChangeArrowheads="1"/>
            </p:cNvSpPr>
            <p:nvPr/>
          </p:nvSpPr>
          <p:spPr bwMode="auto">
            <a:xfrm>
              <a:off x="909139" y="5831079"/>
              <a:ext cx="510414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en-US" altLang="zh-CN" sz="1400">
                  <a:latin typeface="微软雅黑" panose="020B0503020204020204" pitchFamily="34" charset="-122"/>
                  <a:ea typeface="微软雅黑" panose="020B0503020204020204" pitchFamily="34" charset="-122"/>
                </a:rPr>
                <a:t>Feed</a:t>
              </a:r>
              <a:r>
                <a:rPr kumimoji="0" lang="zh-CN" altLang="en-US" sz="1400">
                  <a:latin typeface="微软雅黑" panose="020B0503020204020204" pitchFamily="34" charset="-122"/>
                  <a:ea typeface="微软雅黑" panose="020B0503020204020204" pitchFamily="34" charset="-122"/>
                </a:rPr>
                <a:t>广告打破搜索精准需求下的广告触发行业壁垒，避免优质人群的浏览行为局限在低消费水平行业内竞价造成的价值低估</a:t>
              </a:r>
            </a:p>
          </p:txBody>
        </p:sp>
        <p:sp>
          <p:nvSpPr>
            <p:cNvPr id="283676" name="文本框 29">
              <a:extLst>
                <a:ext uri="{FF2B5EF4-FFF2-40B4-BE49-F238E27FC236}">
                  <a16:creationId xmlns="" xmlns:a16="http://schemas.microsoft.com/office/drawing/2014/main" id="{A58B49C9-3E42-5442-8048-5F3B1FF8B64A}"/>
                </a:ext>
              </a:extLst>
            </p:cNvPr>
            <p:cNvSpPr txBox="1">
              <a:spLocks noChangeArrowheads="1"/>
            </p:cNvSpPr>
            <p:nvPr/>
          </p:nvSpPr>
          <p:spPr bwMode="auto">
            <a:xfrm>
              <a:off x="7852567" y="2443658"/>
              <a:ext cx="3160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en-US" altLang="zh-CN" sz="1600" b="1">
                  <a:latin typeface="微软雅黑" panose="020B0503020204020204" pitchFamily="34" charset="-122"/>
                  <a:ea typeface="微软雅黑" panose="020B0503020204020204" pitchFamily="34" charset="-122"/>
                </a:rPr>
                <a:t>oCPC</a:t>
              </a:r>
              <a:r>
                <a:rPr kumimoji="0" lang="zh-CN" altLang="en-US" sz="1600" b="1">
                  <a:latin typeface="微软雅黑" panose="020B0503020204020204" pitchFamily="34" charset="-122"/>
                  <a:ea typeface="微软雅黑" panose="020B0503020204020204" pitchFamily="34" charset="-122"/>
                </a:rPr>
                <a:t>出价分为两个投放阶段</a:t>
              </a:r>
            </a:p>
          </p:txBody>
        </p:sp>
        <p:sp>
          <p:nvSpPr>
            <p:cNvPr id="283677" name="文本框 30">
              <a:extLst>
                <a:ext uri="{FF2B5EF4-FFF2-40B4-BE49-F238E27FC236}">
                  <a16:creationId xmlns="" xmlns:a16="http://schemas.microsoft.com/office/drawing/2014/main" id="{59922524-D984-7A48-BC22-129C8C732171}"/>
                </a:ext>
              </a:extLst>
            </p:cNvPr>
            <p:cNvSpPr txBox="1">
              <a:spLocks noChangeArrowheads="1"/>
            </p:cNvSpPr>
            <p:nvPr/>
          </p:nvSpPr>
          <p:spPr bwMode="auto">
            <a:xfrm>
              <a:off x="909139" y="2734674"/>
              <a:ext cx="510414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zh-CN" altLang="en-US" sz="1400" dirty="0">
                  <a:latin typeface="微软雅黑" panose="020B0503020204020204" pitchFamily="34" charset="-122"/>
                  <a:ea typeface="微软雅黑" panose="020B0503020204020204" pitchFamily="34" charset="-122"/>
                </a:rPr>
                <a:t>实时匹配每一次用户浏览与客户转化目标，确保广告推送人群的准确性和转化效果的可预期，动态优化客户投放成本与效果</a:t>
              </a:r>
            </a:p>
          </p:txBody>
        </p:sp>
      </p:grpSp>
      <p:sp>
        <p:nvSpPr>
          <p:cNvPr id="283651" name="内容占位符 2">
            <a:extLst>
              <a:ext uri="{FF2B5EF4-FFF2-40B4-BE49-F238E27FC236}">
                <a16:creationId xmlns="" xmlns:a16="http://schemas.microsoft.com/office/drawing/2014/main" id="{B6CF99F9-2D63-554A-A832-772F0ABBCE93}"/>
              </a:ext>
            </a:extLst>
          </p:cNvPr>
          <p:cNvSpPr txBox="1">
            <a:spLocks/>
          </p:cNvSpPr>
          <p:nvPr/>
        </p:nvSpPr>
        <p:spPr bwMode="auto">
          <a:xfrm>
            <a:off x="692150" y="1089025"/>
            <a:ext cx="11199813"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eaLnBrk="1" hangingPunct="1">
              <a:lnSpc>
                <a:spcPct val="90000"/>
              </a:lnSpc>
              <a:spcBef>
                <a:spcPts val="1000"/>
              </a:spcBef>
              <a:buFont typeface="Arial" panose="020B0604020202020204" pitchFamily="34" charset="0"/>
              <a:buNone/>
            </a:pPr>
            <a:r>
              <a:rPr kumimoji="0" lang="zh-CN" altLang="en-US" sz="3200" dirty="0">
                <a:latin typeface="微软雅黑" panose="020B0503020204020204" pitchFamily="34" charset="-122"/>
                <a:ea typeface="微软雅黑" panose="020B0503020204020204" pitchFamily="34" charset="-122"/>
              </a:rPr>
              <a:t>核心的</a:t>
            </a:r>
            <a:r>
              <a:rPr kumimoji="0" lang="en-US" altLang="zh-CN" sz="3200" dirty="0">
                <a:latin typeface="微软雅黑" panose="020B0503020204020204" pitchFamily="34" charset="-122"/>
                <a:ea typeface="微软雅黑" panose="020B0503020204020204" pitchFamily="34" charset="-122"/>
              </a:rPr>
              <a:t>AI</a:t>
            </a:r>
            <a:r>
              <a:rPr kumimoji="0" lang="zh-CN" altLang="en-US" sz="3200" dirty="0">
                <a:latin typeface="微软雅黑" panose="020B0503020204020204" pitchFamily="34" charset="-122"/>
                <a:ea typeface="微软雅黑" panose="020B0503020204020204" pitchFamily="34" charset="-122"/>
              </a:rPr>
              <a:t>计算能力：</a:t>
            </a:r>
            <a:r>
              <a:rPr kumimoji="0" lang="en-US" altLang="zh-CN" sz="3200" dirty="0" err="1">
                <a:latin typeface="微软雅黑" panose="020B0503020204020204" pitchFamily="34" charset="-122"/>
                <a:ea typeface="微软雅黑" panose="020B0503020204020204" pitchFamily="34" charset="-122"/>
              </a:rPr>
              <a:t>oCPC</a:t>
            </a:r>
            <a:r>
              <a:rPr kumimoji="0" lang="en-US" altLang="zh-CN" sz="3200" dirty="0">
                <a:latin typeface="微软雅黑" panose="020B0503020204020204" pitchFamily="34" charset="-122"/>
                <a:ea typeface="微软雅黑" panose="020B0503020204020204" pitchFamily="34" charset="-122"/>
              </a:rPr>
              <a:t>-</a:t>
            </a:r>
            <a:r>
              <a:rPr kumimoji="0" lang="zh-CN" altLang="en-US" sz="3200" dirty="0">
                <a:latin typeface="微软雅黑" panose="020B0503020204020204" pitchFamily="34" charset="-122"/>
                <a:ea typeface="微软雅黑" panose="020B0503020204020204" pitchFamily="34" charset="-122"/>
              </a:rPr>
              <a:t>强效模型算法，提升联盟投放效果</a:t>
            </a:r>
          </a:p>
        </p:txBody>
      </p:sp>
      <p:sp>
        <p:nvSpPr>
          <p:cNvPr id="283652" name="文本框 32">
            <a:extLst>
              <a:ext uri="{FF2B5EF4-FFF2-40B4-BE49-F238E27FC236}">
                <a16:creationId xmlns="" xmlns:a16="http://schemas.microsoft.com/office/drawing/2014/main" id="{5DC03CCD-2810-084E-B90C-60CFD1436193}"/>
              </a:ext>
            </a:extLst>
          </p:cNvPr>
          <p:cNvSpPr txBox="1">
            <a:spLocks noChangeArrowheads="1"/>
          </p:cNvSpPr>
          <p:nvPr/>
        </p:nvSpPr>
        <p:spPr bwMode="auto">
          <a:xfrm>
            <a:off x="665163" y="3417888"/>
            <a:ext cx="18653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zh-CN" altLang="en-US" sz="1400" b="1" i="1">
                <a:latin typeface="微软雅黑" panose="020B0503020204020204" pitchFamily="34" charset="-122"/>
                <a:ea typeface="微软雅黑" panose="020B0503020204020204" pitchFamily="34" charset="-122"/>
              </a:rPr>
              <a:t>联盟媒体覆盖的人群</a:t>
            </a:r>
          </a:p>
        </p:txBody>
      </p:sp>
      <p:sp>
        <p:nvSpPr>
          <p:cNvPr id="283653" name="文本框 33">
            <a:extLst>
              <a:ext uri="{FF2B5EF4-FFF2-40B4-BE49-F238E27FC236}">
                <a16:creationId xmlns="" xmlns:a16="http://schemas.microsoft.com/office/drawing/2014/main" id="{077556E3-1D76-FC4D-8CF6-BA38BEA20297}"/>
              </a:ext>
            </a:extLst>
          </p:cNvPr>
          <p:cNvSpPr txBox="1">
            <a:spLocks noChangeArrowheads="1"/>
          </p:cNvSpPr>
          <p:nvPr/>
        </p:nvSpPr>
        <p:spPr bwMode="auto">
          <a:xfrm>
            <a:off x="557213" y="4579938"/>
            <a:ext cx="20335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zh-CN" altLang="en-US" sz="1400" b="1" i="1">
                <a:latin typeface="微软雅黑" panose="020B0503020204020204" pitchFamily="34" charset="-122"/>
                <a:ea typeface="微软雅黑" panose="020B0503020204020204" pitchFamily="34" charset="-122"/>
              </a:rPr>
              <a:t>需求更多商机的广告主</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4673" name="图片 7">
            <a:extLst>
              <a:ext uri="{FF2B5EF4-FFF2-40B4-BE49-F238E27FC236}">
                <a16:creationId xmlns="" xmlns:a16="http://schemas.microsoft.com/office/drawing/2014/main" id="{D2741714-CB3F-3A46-A72A-AE24EAD835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83050" y="831850"/>
            <a:ext cx="4025900" cy="402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4674" name="组合 30">
            <a:extLst>
              <a:ext uri="{FF2B5EF4-FFF2-40B4-BE49-F238E27FC236}">
                <a16:creationId xmlns="" xmlns:a16="http://schemas.microsoft.com/office/drawing/2014/main" id="{9C62B017-EF65-1840-A336-EADF645CC478}"/>
              </a:ext>
            </a:extLst>
          </p:cNvPr>
          <p:cNvGrpSpPr>
            <a:grpSpLocks/>
          </p:cNvGrpSpPr>
          <p:nvPr/>
        </p:nvGrpSpPr>
        <p:grpSpPr bwMode="auto">
          <a:xfrm>
            <a:off x="4178300" y="1566863"/>
            <a:ext cx="1687513" cy="3201987"/>
            <a:chOff x="0" y="0"/>
            <a:chExt cx="1687976" cy="3202328"/>
          </a:xfrm>
        </p:grpSpPr>
        <p:cxnSp>
          <p:nvCxnSpPr>
            <p:cNvPr id="284679" name="直接连接符 9">
              <a:extLst>
                <a:ext uri="{FF2B5EF4-FFF2-40B4-BE49-F238E27FC236}">
                  <a16:creationId xmlns="" xmlns:a16="http://schemas.microsoft.com/office/drawing/2014/main" id="{33F6028B-F068-0E4B-996C-2E3C27AEEE7B}"/>
                </a:ext>
              </a:extLst>
            </p:cNvPr>
            <p:cNvCxnSpPr>
              <a:cxnSpLocks noChangeShapeType="1"/>
            </p:cNvCxnSpPr>
            <p:nvPr/>
          </p:nvCxnSpPr>
          <p:spPr bwMode="auto">
            <a:xfrm>
              <a:off x="723014" y="2282514"/>
              <a:ext cx="340242" cy="818707"/>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284680" name="直接连接符 12">
              <a:extLst>
                <a:ext uri="{FF2B5EF4-FFF2-40B4-BE49-F238E27FC236}">
                  <a16:creationId xmlns="" xmlns:a16="http://schemas.microsoft.com/office/drawing/2014/main" id="{DD94D2E7-2818-9D4F-892E-80B89A006C99}"/>
                </a:ext>
              </a:extLst>
            </p:cNvPr>
            <p:cNvCxnSpPr>
              <a:cxnSpLocks noChangeShapeType="1"/>
            </p:cNvCxnSpPr>
            <p:nvPr/>
          </p:nvCxnSpPr>
          <p:spPr bwMode="auto">
            <a:xfrm flipV="1">
              <a:off x="489098" y="2282514"/>
              <a:ext cx="233916" cy="409353"/>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284681" name="直接连接符 15">
              <a:extLst>
                <a:ext uri="{FF2B5EF4-FFF2-40B4-BE49-F238E27FC236}">
                  <a16:creationId xmlns="" xmlns:a16="http://schemas.microsoft.com/office/drawing/2014/main" id="{A1BD804B-A4A4-8B43-9E83-4800E9D066C1}"/>
                </a:ext>
              </a:extLst>
            </p:cNvPr>
            <p:cNvCxnSpPr>
              <a:cxnSpLocks noChangeShapeType="1"/>
            </p:cNvCxnSpPr>
            <p:nvPr/>
          </p:nvCxnSpPr>
          <p:spPr bwMode="auto">
            <a:xfrm flipH="1" flipV="1">
              <a:off x="0" y="1931640"/>
              <a:ext cx="723014" cy="350874"/>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284682" name="直接连接符 18">
              <a:extLst>
                <a:ext uri="{FF2B5EF4-FFF2-40B4-BE49-F238E27FC236}">
                  <a16:creationId xmlns="" xmlns:a16="http://schemas.microsoft.com/office/drawing/2014/main" id="{840C103B-BAAB-9647-98EA-0D715E38A477}"/>
                </a:ext>
              </a:extLst>
            </p:cNvPr>
            <p:cNvCxnSpPr>
              <a:cxnSpLocks noChangeShapeType="1"/>
            </p:cNvCxnSpPr>
            <p:nvPr/>
          </p:nvCxnSpPr>
          <p:spPr bwMode="auto">
            <a:xfrm flipH="1" flipV="1">
              <a:off x="723014" y="2282514"/>
              <a:ext cx="946298" cy="204676"/>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284683" name="直接连接符 21">
              <a:extLst>
                <a:ext uri="{FF2B5EF4-FFF2-40B4-BE49-F238E27FC236}">
                  <a16:creationId xmlns="" xmlns:a16="http://schemas.microsoft.com/office/drawing/2014/main" id="{6B1597C1-66D3-9543-9718-DA252D522880}"/>
                </a:ext>
              </a:extLst>
            </p:cNvPr>
            <p:cNvCxnSpPr>
              <a:cxnSpLocks noChangeShapeType="1"/>
            </p:cNvCxnSpPr>
            <p:nvPr/>
          </p:nvCxnSpPr>
          <p:spPr bwMode="auto">
            <a:xfrm flipV="1">
              <a:off x="1307805" y="2487192"/>
              <a:ext cx="349656" cy="715136"/>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284684" name="直接连接符 24">
              <a:extLst>
                <a:ext uri="{FF2B5EF4-FFF2-40B4-BE49-F238E27FC236}">
                  <a16:creationId xmlns="" xmlns:a16="http://schemas.microsoft.com/office/drawing/2014/main" id="{BA9F280C-C477-6B49-A371-2608BB5706CD}"/>
                </a:ext>
              </a:extLst>
            </p:cNvPr>
            <p:cNvCxnSpPr>
              <a:cxnSpLocks noChangeShapeType="1"/>
            </p:cNvCxnSpPr>
            <p:nvPr/>
          </p:nvCxnSpPr>
          <p:spPr bwMode="auto">
            <a:xfrm flipH="1" flipV="1">
              <a:off x="361507" y="0"/>
              <a:ext cx="361508" cy="228401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sp>
          <p:nvSpPr>
            <p:cNvPr id="284685" name="椭圆 27">
              <a:extLst>
                <a:ext uri="{FF2B5EF4-FFF2-40B4-BE49-F238E27FC236}">
                  <a16:creationId xmlns="" xmlns:a16="http://schemas.microsoft.com/office/drawing/2014/main" id="{F3347582-DEF7-A94E-9DBC-5549BF3C1C39}"/>
                </a:ext>
              </a:extLst>
            </p:cNvPr>
            <p:cNvSpPr>
              <a:spLocks noChangeArrowheads="1"/>
            </p:cNvSpPr>
            <p:nvPr/>
          </p:nvSpPr>
          <p:spPr bwMode="auto">
            <a:xfrm>
              <a:off x="702570" y="2256088"/>
              <a:ext cx="67468" cy="67468"/>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kumimoji="0" lang="zh-CN" altLang="en-US" sz="1800">
                <a:solidFill>
                  <a:srgbClr val="FFFFFF"/>
                </a:solidFill>
              </a:endParaRPr>
            </a:p>
          </p:txBody>
        </p:sp>
        <p:sp>
          <p:nvSpPr>
            <p:cNvPr id="284686" name="椭圆 29">
              <a:extLst>
                <a:ext uri="{FF2B5EF4-FFF2-40B4-BE49-F238E27FC236}">
                  <a16:creationId xmlns="" xmlns:a16="http://schemas.microsoft.com/office/drawing/2014/main" id="{39F37283-B519-314B-8A89-A84864E7BEF1}"/>
                </a:ext>
              </a:extLst>
            </p:cNvPr>
            <p:cNvSpPr>
              <a:spLocks noChangeArrowheads="1"/>
            </p:cNvSpPr>
            <p:nvPr/>
          </p:nvSpPr>
          <p:spPr bwMode="auto">
            <a:xfrm>
              <a:off x="1620508" y="2451020"/>
              <a:ext cx="67468" cy="67468"/>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kumimoji="0" lang="zh-CN" altLang="en-US" sz="1800">
                <a:solidFill>
                  <a:srgbClr val="FFFFFF"/>
                </a:solidFill>
              </a:endParaRPr>
            </a:p>
          </p:txBody>
        </p:sp>
      </p:grpSp>
      <p:sp>
        <p:nvSpPr>
          <p:cNvPr id="284675" name="文本框 31">
            <a:extLst>
              <a:ext uri="{FF2B5EF4-FFF2-40B4-BE49-F238E27FC236}">
                <a16:creationId xmlns="" xmlns:a16="http://schemas.microsoft.com/office/drawing/2014/main" id="{03AA2D8F-C7A6-DB4A-B346-50071752C213}"/>
              </a:ext>
            </a:extLst>
          </p:cNvPr>
          <p:cNvSpPr txBox="1">
            <a:spLocks noChangeArrowheads="1"/>
          </p:cNvSpPr>
          <p:nvPr/>
        </p:nvSpPr>
        <p:spPr bwMode="auto">
          <a:xfrm>
            <a:off x="4902200" y="1647825"/>
            <a:ext cx="2401888"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kumimoji="0" lang="en-US" altLang="zh-CN" sz="6000" b="1">
                <a:solidFill>
                  <a:schemeClr val="bg1"/>
                </a:solidFill>
                <a:latin typeface="微软雅黑" panose="020B0503020204020204" pitchFamily="34" charset="-122"/>
                <a:ea typeface="微软雅黑" panose="020B0503020204020204" pitchFamily="34" charset="-122"/>
              </a:rPr>
              <a:t>PART</a:t>
            </a:r>
          </a:p>
          <a:p>
            <a:pPr algn="ctr" eaLnBrk="1" hangingPunct="1">
              <a:buFont typeface="Arial" panose="020B0604020202020204" pitchFamily="34" charset="0"/>
              <a:buNone/>
            </a:pPr>
            <a:r>
              <a:rPr kumimoji="0" lang="en-US" altLang="zh-CN" sz="6000" b="1">
                <a:solidFill>
                  <a:schemeClr val="bg1"/>
                </a:solidFill>
                <a:latin typeface="微软雅黑" panose="020B0503020204020204" pitchFamily="34" charset="-122"/>
                <a:ea typeface="微软雅黑" panose="020B0503020204020204" pitchFamily="34" charset="-122"/>
              </a:rPr>
              <a:t>03</a:t>
            </a:r>
            <a:endParaRPr kumimoji="0" lang="zh-CN" altLang="en-US" sz="6000" b="1">
              <a:solidFill>
                <a:schemeClr val="bg1"/>
              </a:solidFill>
              <a:latin typeface="微软雅黑" panose="020B0503020204020204" pitchFamily="34" charset="-122"/>
              <a:ea typeface="微软雅黑" panose="020B0503020204020204" pitchFamily="34" charset="-122"/>
            </a:endParaRPr>
          </a:p>
        </p:txBody>
      </p:sp>
      <p:sp>
        <p:nvSpPr>
          <p:cNvPr id="284676" name="文本框 32">
            <a:extLst>
              <a:ext uri="{FF2B5EF4-FFF2-40B4-BE49-F238E27FC236}">
                <a16:creationId xmlns="" xmlns:a16="http://schemas.microsoft.com/office/drawing/2014/main" id="{05DDDF3E-BDDB-664E-BFCC-C6729CADD1FF}"/>
              </a:ext>
            </a:extLst>
          </p:cNvPr>
          <p:cNvSpPr txBox="1">
            <a:spLocks noChangeArrowheads="1"/>
          </p:cNvSpPr>
          <p:nvPr/>
        </p:nvSpPr>
        <p:spPr bwMode="auto">
          <a:xfrm>
            <a:off x="4900613" y="3638550"/>
            <a:ext cx="26797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kumimoji="0" lang="zh-CN" altLang="en-US" sz="3200" b="1" dirty="0" smtClean="0">
                <a:solidFill>
                  <a:schemeClr val="bg1"/>
                </a:solidFill>
                <a:latin typeface="微软雅黑" panose="020B0503020204020204" pitchFamily="34" charset="-122"/>
                <a:ea typeface="微软雅黑" panose="020B0503020204020204" pitchFamily="34" charset="-122"/>
              </a:rPr>
              <a:t>解决方</a:t>
            </a:r>
            <a:r>
              <a:rPr kumimoji="0" lang="zh-CN" altLang="en-US" sz="3200" b="1" dirty="0">
                <a:solidFill>
                  <a:schemeClr val="bg1"/>
                </a:solidFill>
                <a:latin typeface="微软雅黑" panose="020B0503020204020204" pitchFamily="34" charset="-122"/>
                <a:ea typeface="微软雅黑" panose="020B0503020204020204" pitchFamily="34" charset="-122"/>
              </a:rPr>
              <a:t>案</a:t>
            </a:r>
          </a:p>
        </p:txBody>
      </p:sp>
      <p:sp>
        <p:nvSpPr>
          <p:cNvPr id="284677" name="文本框 33">
            <a:extLst>
              <a:ext uri="{FF2B5EF4-FFF2-40B4-BE49-F238E27FC236}">
                <a16:creationId xmlns="" xmlns:a16="http://schemas.microsoft.com/office/drawing/2014/main" id="{3838E762-3305-2045-BDAE-0514AE5BFA8E}"/>
              </a:ext>
            </a:extLst>
          </p:cNvPr>
          <p:cNvSpPr txBox="1">
            <a:spLocks noChangeArrowheads="1"/>
          </p:cNvSpPr>
          <p:nvPr/>
        </p:nvSpPr>
        <p:spPr bwMode="auto">
          <a:xfrm>
            <a:off x="4902200" y="5099050"/>
            <a:ext cx="1343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kumimoji="0" lang="zh-CN" altLang="en-US" sz="2000">
                <a:solidFill>
                  <a:srgbClr val="40937D"/>
                </a:solidFill>
                <a:latin typeface="微软雅黑" panose="020B0503020204020204" pitchFamily="34" charset="-122"/>
                <a:ea typeface="微软雅黑" panose="020B0503020204020204" pitchFamily="34" charset="-122"/>
              </a:rPr>
              <a:t>解决方案</a:t>
            </a:r>
          </a:p>
        </p:txBody>
      </p:sp>
      <p:sp>
        <p:nvSpPr>
          <p:cNvPr id="284678" name="文本框 34">
            <a:extLst>
              <a:ext uri="{FF2B5EF4-FFF2-40B4-BE49-F238E27FC236}">
                <a16:creationId xmlns="" xmlns:a16="http://schemas.microsoft.com/office/drawing/2014/main" id="{18E21A2B-A33D-0445-840D-E9126F2F06E2}"/>
              </a:ext>
            </a:extLst>
          </p:cNvPr>
          <p:cNvSpPr txBox="1">
            <a:spLocks noChangeArrowheads="1"/>
          </p:cNvSpPr>
          <p:nvPr/>
        </p:nvSpPr>
        <p:spPr bwMode="auto">
          <a:xfrm>
            <a:off x="6230938" y="5099050"/>
            <a:ext cx="1344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kumimoji="0" lang="zh-CN" altLang="en-US" sz="2000">
                <a:solidFill>
                  <a:srgbClr val="40937D"/>
                </a:solidFill>
                <a:latin typeface="微软雅黑" panose="020B0503020204020204" pitchFamily="34" charset="-122"/>
                <a:ea typeface="微软雅黑" panose="020B0503020204020204" pitchFamily="34" charset="-122"/>
              </a:rPr>
              <a:t>优秀案例</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对角圆角矩形 4">
            <a:extLst>
              <a:ext uri="{FF2B5EF4-FFF2-40B4-BE49-F238E27FC236}">
                <a16:creationId xmlns="" xmlns:a16="http://schemas.microsoft.com/office/drawing/2014/main" id="{69CDC908-3216-2F4D-A47C-2D2C54AE88DC}"/>
              </a:ext>
            </a:extLst>
          </p:cNvPr>
          <p:cNvSpPr/>
          <p:nvPr/>
        </p:nvSpPr>
        <p:spPr>
          <a:xfrm>
            <a:off x="5097463" y="2093913"/>
            <a:ext cx="765175" cy="539750"/>
          </a:xfrm>
          <a:prstGeom prst="round2DiagRect">
            <a:avLst/>
          </a:prstGeom>
          <a:solidFill>
            <a:schemeClr val="bg1"/>
          </a:solidFill>
          <a:ln w="28575">
            <a:solidFill>
              <a:srgbClr val="40937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solidFill>
                <a:schemeClr val="tx1"/>
              </a:solidFill>
              <a:latin typeface="微软雅黑"/>
              <a:ea typeface="微软雅黑"/>
              <a:cs typeface="微软雅黑"/>
            </a:endParaRPr>
          </a:p>
        </p:txBody>
      </p:sp>
      <p:sp>
        <p:nvSpPr>
          <p:cNvPr id="285698" name="文本框 9">
            <a:extLst>
              <a:ext uri="{FF2B5EF4-FFF2-40B4-BE49-F238E27FC236}">
                <a16:creationId xmlns="" xmlns:a16="http://schemas.microsoft.com/office/drawing/2014/main" id="{A4DE1211-1851-4F4B-A445-123624CAABF0}"/>
              </a:ext>
            </a:extLst>
          </p:cNvPr>
          <p:cNvSpPr txBox="1">
            <a:spLocks noChangeArrowheads="1"/>
          </p:cNvSpPr>
          <p:nvPr/>
        </p:nvSpPr>
        <p:spPr bwMode="auto">
          <a:xfrm>
            <a:off x="5013325" y="3286125"/>
            <a:ext cx="11715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zh-CN" altLang="en-US" sz="1100" b="1">
                <a:latin typeface="微软雅黑" panose="020B0503020204020204" pitchFamily="34" charset="-122"/>
                <a:ea typeface="微软雅黑" panose="020B0503020204020204" pitchFamily="34" charset="-122"/>
              </a:rPr>
              <a:t>如何</a:t>
            </a:r>
            <a:endParaRPr kumimoji="0" lang="en-US" altLang="zh-CN" sz="1100" b="1">
              <a:latin typeface="微软雅黑" panose="020B0503020204020204" pitchFamily="34" charset="-122"/>
              <a:ea typeface="微软雅黑" panose="020B0503020204020204" pitchFamily="34" charset="-122"/>
            </a:endParaRPr>
          </a:p>
          <a:p>
            <a:r>
              <a:rPr kumimoji="0" lang="zh-CN" altLang="en-US" sz="1100">
                <a:latin typeface="微软雅黑" panose="020B0503020204020204" pitchFamily="34" charset="-122"/>
                <a:ea typeface="微软雅黑" panose="020B0503020204020204" pitchFamily="34" charset="-122"/>
              </a:rPr>
              <a:t>提高下载量，</a:t>
            </a:r>
            <a:endParaRPr kumimoji="0" lang="en-US" altLang="zh-CN" sz="1100">
              <a:latin typeface="微软雅黑" panose="020B0503020204020204" pitchFamily="34" charset="-122"/>
              <a:ea typeface="微软雅黑" panose="020B0503020204020204" pitchFamily="34" charset="-122"/>
            </a:endParaRPr>
          </a:p>
          <a:p>
            <a:r>
              <a:rPr kumimoji="0" lang="zh-CN" altLang="en-US" sz="1100">
                <a:latin typeface="微软雅黑" panose="020B0503020204020204" pitchFamily="34" charset="-122"/>
                <a:ea typeface="微软雅黑" panose="020B0503020204020204" pitchFamily="34" charset="-122"/>
              </a:rPr>
              <a:t>控制激活成本？ </a:t>
            </a:r>
          </a:p>
        </p:txBody>
      </p:sp>
      <p:sp>
        <p:nvSpPr>
          <p:cNvPr id="285699" name="文本框 51">
            <a:extLst>
              <a:ext uri="{FF2B5EF4-FFF2-40B4-BE49-F238E27FC236}">
                <a16:creationId xmlns="" xmlns:a16="http://schemas.microsoft.com/office/drawing/2014/main" id="{C0691E33-461A-1E44-AB11-15134C3564F5}"/>
              </a:ext>
            </a:extLst>
          </p:cNvPr>
          <p:cNvSpPr txBox="1">
            <a:spLocks noChangeArrowheads="1"/>
          </p:cNvSpPr>
          <p:nvPr/>
        </p:nvSpPr>
        <p:spPr bwMode="auto">
          <a:xfrm>
            <a:off x="6691313" y="3273425"/>
            <a:ext cx="131445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zh-CN" altLang="en-US" sz="1100" b="1">
                <a:latin typeface="微软雅黑" panose="020B0503020204020204" pitchFamily="34" charset="-122"/>
                <a:ea typeface="微软雅黑" panose="020B0503020204020204" pitchFamily="34" charset="-122"/>
              </a:rPr>
              <a:t>如何</a:t>
            </a:r>
            <a:endParaRPr kumimoji="0" lang="en-US" altLang="zh-CN" sz="1100" b="1">
              <a:latin typeface="微软雅黑" panose="020B0503020204020204" pitchFamily="34" charset="-122"/>
              <a:ea typeface="微软雅黑" panose="020B0503020204020204" pitchFamily="34" charset="-122"/>
            </a:endParaRPr>
          </a:p>
          <a:p>
            <a:r>
              <a:rPr kumimoji="0" lang="zh-CN" altLang="en-US" sz="1100">
                <a:latin typeface="微软雅黑" panose="020B0503020204020204" pitchFamily="34" charset="-122"/>
                <a:ea typeface="微软雅黑" panose="020B0503020204020204" pitchFamily="34" charset="-122"/>
              </a:rPr>
              <a:t>提升日活</a:t>
            </a:r>
            <a:endParaRPr kumimoji="0" lang="en-US" altLang="zh-CN" sz="1100">
              <a:latin typeface="微软雅黑" panose="020B0503020204020204" pitchFamily="34" charset="-122"/>
              <a:ea typeface="微软雅黑" panose="020B0503020204020204" pitchFamily="34" charset="-122"/>
            </a:endParaRPr>
          </a:p>
          <a:p>
            <a:r>
              <a:rPr kumimoji="0" lang="zh-CN" altLang="en-US" sz="1100">
                <a:latin typeface="微软雅黑" panose="020B0503020204020204" pitchFamily="34" charset="-122"/>
                <a:ea typeface="微软雅黑" panose="020B0503020204020204" pitchFamily="34" charset="-122"/>
              </a:rPr>
              <a:t>优化应用内购买？</a:t>
            </a:r>
            <a:endParaRPr kumimoji="0" lang="en-US" altLang="zh-CN" sz="1100">
              <a:latin typeface="微软雅黑" panose="020B0503020204020204" pitchFamily="34" charset="-122"/>
              <a:ea typeface="微软雅黑" panose="020B0503020204020204" pitchFamily="34" charset="-122"/>
            </a:endParaRPr>
          </a:p>
        </p:txBody>
      </p:sp>
      <p:sp>
        <p:nvSpPr>
          <p:cNvPr id="9" name="对角圆角矩形 8">
            <a:extLst>
              <a:ext uri="{FF2B5EF4-FFF2-40B4-BE49-F238E27FC236}">
                <a16:creationId xmlns="" xmlns:a16="http://schemas.microsoft.com/office/drawing/2014/main" id="{64017E35-C98A-A94D-892A-6C88065CA871}"/>
              </a:ext>
            </a:extLst>
          </p:cNvPr>
          <p:cNvSpPr/>
          <p:nvPr/>
        </p:nvSpPr>
        <p:spPr>
          <a:xfrm>
            <a:off x="6667500" y="2101850"/>
            <a:ext cx="765175" cy="539750"/>
          </a:xfrm>
          <a:prstGeom prst="round2DiagRect">
            <a:avLst/>
          </a:prstGeom>
          <a:solidFill>
            <a:schemeClr val="bg1"/>
          </a:solidFill>
          <a:ln w="28575">
            <a:solidFill>
              <a:srgbClr val="40937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solidFill>
                <a:schemeClr val="tx1"/>
              </a:solidFill>
              <a:latin typeface="微软雅黑"/>
              <a:ea typeface="微软雅黑"/>
              <a:cs typeface="微软雅黑"/>
            </a:endParaRPr>
          </a:p>
        </p:txBody>
      </p:sp>
      <p:pic>
        <p:nvPicPr>
          <p:cNvPr id="10" name="图片 9">
            <a:extLst>
              <a:ext uri="{FF2B5EF4-FFF2-40B4-BE49-F238E27FC236}">
                <a16:creationId xmlns="" xmlns:a16="http://schemas.microsoft.com/office/drawing/2014/main" id="{FCEFDA5D-253E-9040-869A-14B06914B7CF}"/>
              </a:ext>
            </a:extLst>
          </p:cNvPr>
          <p:cNvPicPr>
            <a:picLocks noChangeAspect="1"/>
          </p:cNvPicPr>
          <p:nvPr/>
        </p:nvPicPr>
        <p:blipFill>
          <a:blip r:embed="rId2">
            <a:duotone>
              <a:schemeClr val="accent5">
                <a:shade val="45000"/>
                <a:satMod val="135000"/>
              </a:schemeClr>
              <a:prstClr val="white"/>
            </a:duotone>
            <a:extLst/>
          </a:blip>
          <a:stretch>
            <a:fillRect/>
          </a:stretch>
        </p:blipFill>
        <p:spPr>
          <a:xfrm>
            <a:off x="6836884" y="2164316"/>
            <a:ext cx="468585" cy="425119"/>
          </a:xfrm>
          <a:prstGeom prst="rect">
            <a:avLst/>
          </a:prstGeom>
        </p:spPr>
      </p:pic>
      <p:sp>
        <p:nvSpPr>
          <p:cNvPr id="285702" name="文本框 104">
            <a:extLst>
              <a:ext uri="{FF2B5EF4-FFF2-40B4-BE49-F238E27FC236}">
                <a16:creationId xmlns="" xmlns:a16="http://schemas.microsoft.com/office/drawing/2014/main" id="{B1F8E8EC-8D82-F941-BB30-7D8C8DBA332D}"/>
              </a:ext>
            </a:extLst>
          </p:cNvPr>
          <p:cNvSpPr txBox="1">
            <a:spLocks noChangeArrowheads="1"/>
          </p:cNvSpPr>
          <p:nvPr/>
        </p:nvSpPr>
        <p:spPr bwMode="auto">
          <a:xfrm>
            <a:off x="5176838" y="2684463"/>
            <a:ext cx="6524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zh-CN" altLang="en-US" sz="1400" b="1">
                <a:latin typeface="微软雅黑" panose="020B0503020204020204" pitchFamily="34" charset="-122"/>
                <a:ea typeface="微软雅黑" panose="020B0503020204020204" pitchFamily="34" charset="-122"/>
              </a:rPr>
              <a:t>下载</a:t>
            </a:r>
          </a:p>
        </p:txBody>
      </p:sp>
      <p:sp>
        <p:nvSpPr>
          <p:cNvPr id="285703" name="文本框 104">
            <a:extLst>
              <a:ext uri="{FF2B5EF4-FFF2-40B4-BE49-F238E27FC236}">
                <a16:creationId xmlns="" xmlns:a16="http://schemas.microsoft.com/office/drawing/2014/main" id="{5BE928BD-06B4-824D-8D11-9CBC93443DD2}"/>
              </a:ext>
            </a:extLst>
          </p:cNvPr>
          <p:cNvSpPr txBox="1">
            <a:spLocks noChangeArrowheads="1"/>
          </p:cNvSpPr>
          <p:nvPr/>
        </p:nvSpPr>
        <p:spPr bwMode="auto">
          <a:xfrm>
            <a:off x="6775450" y="2671763"/>
            <a:ext cx="6524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zh-CN" altLang="en-US" sz="1400" b="1">
                <a:latin typeface="微软雅黑" panose="020B0503020204020204" pitchFamily="34" charset="-122"/>
                <a:ea typeface="微软雅黑" panose="020B0503020204020204" pitchFamily="34" charset="-122"/>
              </a:rPr>
              <a:t>唤醒</a:t>
            </a:r>
          </a:p>
        </p:txBody>
      </p:sp>
      <p:pic>
        <p:nvPicPr>
          <p:cNvPr id="285704" name="图片 14">
            <a:extLst>
              <a:ext uri="{FF2B5EF4-FFF2-40B4-BE49-F238E27FC236}">
                <a16:creationId xmlns="" xmlns:a16="http://schemas.microsoft.com/office/drawing/2014/main" id="{782818C5-6A07-304B-A01B-5B2806FD480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22875" y="2166938"/>
            <a:ext cx="46355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对角圆角矩形 15">
            <a:extLst>
              <a:ext uri="{FF2B5EF4-FFF2-40B4-BE49-F238E27FC236}">
                <a16:creationId xmlns="" xmlns:a16="http://schemas.microsoft.com/office/drawing/2014/main" id="{AD50F447-519F-2040-9CF3-482352E6A68B}"/>
              </a:ext>
            </a:extLst>
          </p:cNvPr>
          <p:cNvSpPr/>
          <p:nvPr/>
        </p:nvSpPr>
        <p:spPr>
          <a:xfrm>
            <a:off x="2771775" y="2116138"/>
            <a:ext cx="763588" cy="539750"/>
          </a:xfrm>
          <a:prstGeom prst="round2DiagRect">
            <a:avLst/>
          </a:prstGeom>
          <a:solidFill>
            <a:schemeClr val="bg1"/>
          </a:solidFill>
          <a:ln w="28575">
            <a:solidFill>
              <a:srgbClr val="40937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solidFill>
                <a:schemeClr val="tx1"/>
              </a:solidFill>
              <a:latin typeface="微软雅黑"/>
              <a:ea typeface="微软雅黑"/>
              <a:cs typeface="微软雅黑"/>
            </a:endParaRPr>
          </a:p>
        </p:txBody>
      </p:sp>
      <p:sp>
        <p:nvSpPr>
          <p:cNvPr id="285706" name="文本框 66">
            <a:extLst>
              <a:ext uri="{FF2B5EF4-FFF2-40B4-BE49-F238E27FC236}">
                <a16:creationId xmlns="" xmlns:a16="http://schemas.microsoft.com/office/drawing/2014/main" id="{E6E4DFDA-6068-BB48-B989-6EEAE406D469}"/>
              </a:ext>
            </a:extLst>
          </p:cNvPr>
          <p:cNvSpPr txBox="1">
            <a:spLocks noChangeArrowheads="1"/>
          </p:cNvSpPr>
          <p:nvPr/>
        </p:nvSpPr>
        <p:spPr bwMode="auto">
          <a:xfrm>
            <a:off x="2716213" y="3263900"/>
            <a:ext cx="15684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zh-CN" altLang="en-US" sz="1200" b="1">
                <a:latin typeface="微软雅黑" panose="020B0503020204020204" pitchFamily="34" charset="-122"/>
                <a:ea typeface="微软雅黑" panose="020B0503020204020204" pitchFamily="34" charset="-122"/>
              </a:rPr>
              <a:t>如何</a:t>
            </a:r>
            <a:endParaRPr kumimoji="0" lang="en-US" altLang="zh-CN" sz="1200" b="1">
              <a:latin typeface="微软雅黑" panose="020B0503020204020204" pitchFamily="34" charset="-122"/>
              <a:ea typeface="微软雅黑" panose="020B0503020204020204" pitchFamily="34" charset="-122"/>
            </a:endParaRPr>
          </a:p>
          <a:p>
            <a:r>
              <a:rPr kumimoji="0" lang="zh-CN" altLang="en-US" sz="1200">
                <a:latin typeface="微软雅黑" panose="020B0503020204020204" pitchFamily="34" charset="-122"/>
                <a:ea typeface="微软雅黑" panose="020B0503020204020204" pitchFamily="34" charset="-122"/>
              </a:rPr>
              <a:t>做到千人千面</a:t>
            </a:r>
            <a:endParaRPr kumimoji="0" lang="en-US" altLang="zh-CN" sz="1200">
              <a:latin typeface="微软雅黑" panose="020B0503020204020204" pitchFamily="34" charset="-122"/>
              <a:ea typeface="微软雅黑" panose="020B0503020204020204" pitchFamily="34" charset="-122"/>
            </a:endParaRPr>
          </a:p>
          <a:p>
            <a:r>
              <a:rPr kumimoji="0" lang="zh-CN" altLang="en-US" sz="1200">
                <a:latin typeface="微软雅黑" panose="020B0503020204020204" pitchFamily="34" charset="-122"/>
                <a:ea typeface="微软雅黑" panose="020B0503020204020204" pitchFamily="34" charset="-122"/>
              </a:rPr>
              <a:t>真正抓住购买意图？</a:t>
            </a:r>
            <a:endParaRPr kumimoji="0" lang="en-US" altLang="zh-CN" sz="1200">
              <a:latin typeface="微软雅黑" panose="020B0503020204020204" pitchFamily="34" charset="-122"/>
              <a:ea typeface="微软雅黑" panose="020B0503020204020204" pitchFamily="34" charset="-122"/>
            </a:endParaRPr>
          </a:p>
        </p:txBody>
      </p:sp>
      <p:sp>
        <p:nvSpPr>
          <p:cNvPr id="285707" name="文本框 104">
            <a:extLst>
              <a:ext uri="{FF2B5EF4-FFF2-40B4-BE49-F238E27FC236}">
                <a16:creationId xmlns="" xmlns:a16="http://schemas.microsoft.com/office/drawing/2014/main" id="{9E2830A2-856F-0F44-BDDC-0227BECEADB3}"/>
              </a:ext>
            </a:extLst>
          </p:cNvPr>
          <p:cNvSpPr txBox="1">
            <a:spLocks noChangeArrowheads="1"/>
          </p:cNvSpPr>
          <p:nvPr/>
        </p:nvSpPr>
        <p:spPr bwMode="auto">
          <a:xfrm>
            <a:off x="2862263" y="2719388"/>
            <a:ext cx="6524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en-US" altLang="zh-CN" sz="1400" b="1">
                <a:latin typeface="微软雅黑" panose="020B0503020204020204" pitchFamily="34" charset="-122"/>
                <a:ea typeface="微软雅黑" panose="020B0503020204020204" pitchFamily="34" charset="-122"/>
              </a:rPr>
              <a:t>ROI</a:t>
            </a:r>
            <a:endParaRPr lang="zh-CN" altLang="en-US" sz="1400" b="1">
              <a:latin typeface="微软雅黑" panose="020B0503020204020204" pitchFamily="34" charset="-122"/>
              <a:ea typeface="微软雅黑" panose="020B0503020204020204" pitchFamily="34" charset="-122"/>
            </a:endParaRPr>
          </a:p>
        </p:txBody>
      </p:sp>
      <p:pic>
        <p:nvPicPr>
          <p:cNvPr id="285708" name="图片 19">
            <a:extLst>
              <a:ext uri="{FF2B5EF4-FFF2-40B4-BE49-F238E27FC236}">
                <a16:creationId xmlns="" xmlns:a16="http://schemas.microsoft.com/office/drawing/2014/main" id="{6756B155-E0D9-EE43-972A-7E23CD02764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0" y="21177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5709" name="文本框 20">
            <a:extLst>
              <a:ext uri="{FF2B5EF4-FFF2-40B4-BE49-F238E27FC236}">
                <a16:creationId xmlns="" xmlns:a16="http://schemas.microsoft.com/office/drawing/2014/main" id="{0B0C0B32-261D-BB48-A3A7-03EC9F823148}"/>
              </a:ext>
            </a:extLst>
          </p:cNvPr>
          <p:cNvSpPr txBox="1">
            <a:spLocks noChangeArrowheads="1"/>
          </p:cNvSpPr>
          <p:nvPr/>
        </p:nvSpPr>
        <p:spPr bwMode="auto">
          <a:xfrm>
            <a:off x="5635625" y="1316038"/>
            <a:ext cx="10048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en-US" altLang="zh-CN" sz="1600" b="1">
                <a:latin typeface="微软雅黑" panose="020B0503020204020204" pitchFamily="34" charset="-122"/>
                <a:ea typeface="微软雅黑" panose="020B0503020204020204" pitchFamily="34" charset="-122"/>
              </a:rPr>
              <a:t>APP</a:t>
            </a:r>
            <a:r>
              <a:rPr lang="zh-CN" altLang="en-US" sz="1600" b="1">
                <a:latin typeface="微软雅黑" panose="020B0503020204020204" pitchFamily="34" charset="-122"/>
                <a:ea typeface="微软雅黑" panose="020B0503020204020204" pitchFamily="34" charset="-122"/>
              </a:rPr>
              <a:t>投放</a:t>
            </a:r>
          </a:p>
        </p:txBody>
      </p:sp>
      <p:sp>
        <p:nvSpPr>
          <p:cNvPr id="23" name="对角圆角矩形 22">
            <a:extLst>
              <a:ext uri="{FF2B5EF4-FFF2-40B4-BE49-F238E27FC236}">
                <a16:creationId xmlns="" xmlns:a16="http://schemas.microsoft.com/office/drawing/2014/main" id="{85D5A2C0-7729-EA4F-9291-3CA3C3A796C9}"/>
              </a:ext>
            </a:extLst>
          </p:cNvPr>
          <p:cNvSpPr/>
          <p:nvPr/>
        </p:nvSpPr>
        <p:spPr>
          <a:xfrm>
            <a:off x="10828338" y="2089150"/>
            <a:ext cx="763587" cy="539750"/>
          </a:xfrm>
          <a:prstGeom prst="round2DiagRect">
            <a:avLst/>
          </a:prstGeom>
          <a:solidFill>
            <a:schemeClr val="bg1"/>
          </a:solidFill>
          <a:ln w="28575">
            <a:solidFill>
              <a:srgbClr val="40937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solidFill>
                <a:schemeClr val="tx1"/>
              </a:solidFill>
              <a:latin typeface="微软雅黑"/>
              <a:ea typeface="微软雅黑"/>
              <a:cs typeface="微软雅黑"/>
            </a:endParaRPr>
          </a:p>
        </p:txBody>
      </p:sp>
      <p:sp>
        <p:nvSpPr>
          <p:cNvPr id="285711" name="文本框 23">
            <a:extLst>
              <a:ext uri="{FF2B5EF4-FFF2-40B4-BE49-F238E27FC236}">
                <a16:creationId xmlns="" xmlns:a16="http://schemas.microsoft.com/office/drawing/2014/main" id="{565810C0-0390-BA45-B0E3-3E0AF25CECA0}"/>
              </a:ext>
            </a:extLst>
          </p:cNvPr>
          <p:cNvSpPr txBox="1">
            <a:spLocks noChangeArrowheads="1"/>
          </p:cNvSpPr>
          <p:nvPr/>
        </p:nvSpPr>
        <p:spPr bwMode="auto">
          <a:xfrm>
            <a:off x="10796588" y="3286125"/>
            <a:ext cx="10318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zh-CN" altLang="en-US" sz="1100" b="1">
                <a:latin typeface="微软雅黑" panose="020B0503020204020204" pitchFamily="34" charset="-122"/>
                <a:ea typeface="微软雅黑" panose="020B0503020204020204" pitchFamily="34" charset="-122"/>
              </a:rPr>
              <a:t>如何</a:t>
            </a:r>
            <a:endParaRPr kumimoji="0" lang="en-US" altLang="zh-CN" sz="1100" b="1">
              <a:latin typeface="微软雅黑" panose="020B0503020204020204" pitchFamily="34" charset="-122"/>
              <a:ea typeface="微软雅黑" panose="020B0503020204020204" pitchFamily="34" charset="-122"/>
            </a:endParaRPr>
          </a:p>
          <a:p>
            <a:r>
              <a:rPr kumimoji="0" lang="zh-CN" altLang="en-US" sz="1100">
                <a:latin typeface="微软雅黑" panose="020B0503020204020204" pitchFamily="34" charset="-122"/>
                <a:ea typeface="微软雅黑" panose="020B0503020204020204" pitchFamily="34" charset="-122"/>
              </a:rPr>
              <a:t>锁定优秀资源</a:t>
            </a:r>
            <a:endParaRPr kumimoji="0" lang="en-US" altLang="zh-CN" sz="1100">
              <a:latin typeface="微软雅黑" panose="020B0503020204020204" pitchFamily="34" charset="-122"/>
              <a:ea typeface="微软雅黑" panose="020B0503020204020204" pitchFamily="34" charset="-122"/>
            </a:endParaRPr>
          </a:p>
          <a:p>
            <a:r>
              <a:rPr kumimoji="0" lang="zh-CN" altLang="en-US" sz="1100">
                <a:latin typeface="微软雅黑" panose="020B0503020204020204" pitchFamily="34" charset="-122"/>
                <a:ea typeface="微软雅黑" panose="020B0503020204020204" pitchFamily="34" charset="-122"/>
              </a:rPr>
              <a:t>抓住眼球？</a:t>
            </a:r>
            <a:endParaRPr kumimoji="0" lang="en-US" altLang="zh-CN" sz="1100">
              <a:latin typeface="微软雅黑" panose="020B0503020204020204" pitchFamily="34" charset="-122"/>
              <a:ea typeface="微软雅黑" panose="020B0503020204020204" pitchFamily="34" charset="-122"/>
            </a:endParaRPr>
          </a:p>
        </p:txBody>
      </p:sp>
      <p:sp>
        <p:nvSpPr>
          <p:cNvPr id="285712" name="文本框 104">
            <a:extLst>
              <a:ext uri="{FF2B5EF4-FFF2-40B4-BE49-F238E27FC236}">
                <a16:creationId xmlns="" xmlns:a16="http://schemas.microsoft.com/office/drawing/2014/main" id="{D0647C71-D293-DD4D-BFF9-04320BD5C152}"/>
              </a:ext>
            </a:extLst>
          </p:cNvPr>
          <p:cNvSpPr txBox="1">
            <a:spLocks noChangeArrowheads="1"/>
          </p:cNvSpPr>
          <p:nvPr/>
        </p:nvSpPr>
        <p:spPr bwMode="auto">
          <a:xfrm>
            <a:off x="10909300" y="2719388"/>
            <a:ext cx="6524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zh-CN" altLang="en-US" sz="1400" b="1">
                <a:latin typeface="微软雅黑" panose="020B0503020204020204" pitchFamily="34" charset="-122"/>
                <a:ea typeface="微软雅黑" panose="020B0503020204020204" pitchFamily="34" charset="-122"/>
              </a:rPr>
              <a:t>造势</a:t>
            </a:r>
          </a:p>
        </p:txBody>
      </p:sp>
      <p:pic>
        <p:nvPicPr>
          <p:cNvPr id="285713" name="图片 26">
            <a:extLst>
              <a:ext uri="{FF2B5EF4-FFF2-40B4-BE49-F238E27FC236}">
                <a16:creationId xmlns="" xmlns:a16="http://schemas.microsoft.com/office/drawing/2014/main" id="{F38A16DB-0C5C-154D-A277-BCAD4F9D343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934700" y="2071688"/>
            <a:ext cx="538163" cy="53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5714" name="文本框 27">
            <a:extLst>
              <a:ext uri="{FF2B5EF4-FFF2-40B4-BE49-F238E27FC236}">
                <a16:creationId xmlns="" xmlns:a16="http://schemas.microsoft.com/office/drawing/2014/main" id="{BB95DE65-0BBD-C04E-AE55-DFDD75DBDB1B}"/>
              </a:ext>
            </a:extLst>
          </p:cNvPr>
          <p:cNvSpPr txBox="1">
            <a:spLocks noChangeArrowheads="1"/>
          </p:cNvSpPr>
          <p:nvPr/>
        </p:nvSpPr>
        <p:spPr bwMode="auto">
          <a:xfrm>
            <a:off x="10669588" y="1316038"/>
            <a:ext cx="10175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zh-CN" altLang="en-US" sz="1600" b="1">
                <a:latin typeface="微软雅黑" panose="020B0503020204020204" pitchFamily="34" charset="-122"/>
                <a:ea typeface="微软雅黑" panose="020B0503020204020204" pitchFamily="34" charset="-122"/>
              </a:rPr>
              <a:t>品牌曝光</a:t>
            </a:r>
          </a:p>
        </p:txBody>
      </p:sp>
      <p:sp>
        <p:nvSpPr>
          <p:cNvPr id="285715" name="文本框 28">
            <a:extLst>
              <a:ext uri="{FF2B5EF4-FFF2-40B4-BE49-F238E27FC236}">
                <a16:creationId xmlns="" xmlns:a16="http://schemas.microsoft.com/office/drawing/2014/main" id="{A87C606F-AEB2-0A4F-8709-1663FFA19C6B}"/>
              </a:ext>
            </a:extLst>
          </p:cNvPr>
          <p:cNvSpPr txBox="1">
            <a:spLocks noChangeArrowheads="1"/>
          </p:cNvSpPr>
          <p:nvPr/>
        </p:nvSpPr>
        <p:spPr bwMode="auto">
          <a:xfrm>
            <a:off x="2663825" y="1316038"/>
            <a:ext cx="10175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zh-CN" altLang="en-US" sz="1600" b="1">
                <a:latin typeface="微软雅黑" panose="020B0503020204020204" pitchFamily="34" charset="-122"/>
                <a:ea typeface="微软雅黑" panose="020B0503020204020204" pitchFamily="34" charset="-122"/>
              </a:rPr>
              <a:t>线上购买</a:t>
            </a:r>
          </a:p>
        </p:txBody>
      </p:sp>
      <p:sp>
        <p:nvSpPr>
          <p:cNvPr id="285716" name="矩形 37">
            <a:extLst>
              <a:ext uri="{FF2B5EF4-FFF2-40B4-BE49-F238E27FC236}">
                <a16:creationId xmlns="" xmlns:a16="http://schemas.microsoft.com/office/drawing/2014/main" id="{92B3EC8A-EAA6-304C-A4F6-C3F354D73366}"/>
              </a:ext>
            </a:extLst>
          </p:cNvPr>
          <p:cNvSpPr>
            <a:spLocks noChangeArrowheads="1"/>
          </p:cNvSpPr>
          <p:nvPr/>
        </p:nvSpPr>
        <p:spPr bwMode="auto">
          <a:xfrm>
            <a:off x="209550" y="1174750"/>
            <a:ext cx="479425" cy="2765425"/>
          </a:xfrm>
          <a:prstGeom prst="rect">
            <a:avLst/>
          </a:prstGeom>
          <a:solidFill>
            <a:srgbClr val="4093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r"/>
            <a:r>
              <a:rPr lang="zh-CN" altLang="en-US" sz="1800" b="1">
                <a:solidFill>
                  <a:schemeClr val="bg1"/>
                </a:solidFill>
                <a:latin typeface="微软雅黑" panose="020B0503020204020204" pitchFamily="34" charset="-122"/>
                <a:ea typeface="微软雅黑" panose="020B0503020204020204" pitchFamily="34" charset="-122"/>
              </a:rPr>
              <a:t>营销场景</a:t>
            </a:r>
            <a:endParaRPr kumimoji="0" lang="zh-CN" altLang="en-US" sz="1800">
              <a:solidFill>
                <a:schemeClr val="bg1"/>
              </a:solidFill>
              <a:latin typeface="微软雅黑" panose="020B0503020204020204" pitchFamily="34" charset="-122"/>
              <a:ea typeface="微软雅黑" panose="020B0503020204020204" pitchFamily="34" charset="-122"/>
            </a:endParaRPr>
          </a:p>
        </p:txBody>
      </p:sp>
      <p:sp>
        <p:nvSpPr>
          <p:cNvPr id="285717" name="文本框 64">
            <a:extLst>
              <a:ext uri="{FF2B5EF4-FFF2-40B4-BE49-F238E27FC236}">
                <a16:creationId xmlns="" xmlns:a16="http://schemas.microsoft.com/office/drawing/2014/main" id="{B6FF8DE5-8120-544D-B09F-C95135FA3674}"/>
              </a:ext>
            </a:extLst>
          </p:cNvPr>
          <p:cNvSpPr txBox="1">
            <a:spLocks noChangeArrowheads="1"/>
          </p:cNvSpPr>
          <p:nvPr/>
        </p:nvSpPr>
        <p:spPr bwMode="auto">
          <a:xfrm>
            <a:off x="8880475" y="3286125"/>
            <a:ext cx="1173163"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zh-CN" altLang="en-US" sz="1100" b="1">
                <a:latin typeface="微软雅黑" panose="020B0503020204020204" pitchFamily="34" charset="-122"/>
                <a:ea typeface="微软雅黑" panose="020B0503020204020204" pitchFamily="34" charset="-122"/>
              </a:rPr>
              <a:t>如何</a:t>
            </a:r>
            <a:endParaRPr kumimoji="0" lang="en-US" altLang="zh-CN" sz="1100" b="1">
              <a:latin typeface="微软雅黑" panose="020B0503020204020204" pitchFamily="34" charset="-122"/>
              <a:ea typeface="微软雅黑" panose="020B0503020204020204" pitchFamily="34" charset="-122"/>
            </a:endParaRPr>
          </a:p>
          <a:p>
            <a:r>
              <a:rPr kumimoji="0" lang="zh-CN" altLang="en-US" sz="1100">
                <a:latin typeface="微软雅黑" panose="020B0503020204020204" pitchFamily="34" charset="-122"/>
                <a:ea typeface="微软雅黑" panose="020B0503020204020204" pitchFamily="34" charset="-122"/>
              </a:rPr>
              <a:t>吸引新用户</a:t>
            </a:r>
            <a:endParaRPr kumimoji="0" lang="en-US" altLang="zh-CN" sz="1100">
              <a:latin typeface="微软雅黑" panose="020B0503020204020204" pitchFamily="34" charset="-122"/>
              <a:ea typeface="微软雅黑" panose="020B0503020204020204" pitchFamily="34" charset="-122"/>
            </a:endParaRPr>
          </a:p>
          <a:p>
            <a:r>
              <a:rPr kumimoji="0" lang="zh-CN" altLang="en-US" sz="1100">
                <a:latin typeface="微软雅黑" panose="020B0503020204020204" pitchFamily="34" charset="-122"/>
                <a:ea typeface="微软雅黑" panose="020B0503020204020204" pitchFamily="34" charset="-122"/>
              </a:rPr>
              <a:t>获取销售线索？</a:t>
            </a:r>
          </a:p>
        </p:txBody>
      </p:sp>
      <p:sp>
        <p:nvSpPr>
          <p:cNvPr id="41" name="对角圆角矩形 40">
            <a:extLst>
              <a:ext uri="{FF2B5EF4-FFF2-40B4-BE49-F238E27FC236}">
                <a16:creationId xmlns="" xmlns:a16="http://schemas.microsoft.com/office/drawing/2014/main" id="{C434EB24-B88A-F345-B9A3-C8B4B4C5E050}"/>
              </a:ext>
            </a:extLst>
          </p:cNvPr>
          <p:cNvSpPr/>
          <p:nvPr/>
        </p:nvSpPr>
        <p:spPr>
          <a:xfrm>
            <a:off x="8818563" y="2090738"/>
            <a:ext cx="674687" cy="511175"/>
          </a:xfrm>
          <a:prstGeom prst="round2DiagRect">
            <a:avLst/>
          </a:prstGeom>
          <a:solidFill>
            <a:schemeClr val="bg1"/>
          </a:solidFill>
          <a:ln w="28575">
            <a:solidFill>
              <a:srgbClr val="40937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solidFill>
                <a:schemeClr val="tx1"/>
              </a:solidFill>
              <a:latin typeface="微软雅黑"/>
              <a:ea typeface="微软雅黑"/>
              <a:cs typeface="微软雅黑"/>
            </a:endParaRPr>
          </a:p>
        </p:txBody>
      </p:sp>
      <p:sp>
        <p:nvSpPr>
          <p:cNvPr id="285719" name="文本框 104">
            <a:extLst>
              <a:ext uri="{FF2B5EF4-FFF2-40B4-BE49-F238E27FC236}">
                <a16:creationId xmlns="" xmlns:a16="http://schemas.microsoft.com/office/drawing/2014/main" id="{FBC7D4A4-A449-604A-B36E-12FBEE973041}"/>
              </a:ext>
            </a:extLst>
          </p:cNvPr>
          <p:cNvSpPr txBox="1">
            <a:spLocks noChangeArrowheads="1"/>
          </p:cNvSpPr>
          <p:nvPr/>
        </p:nvSpPr>
        <p:spPr bwMode="auto">
          <a:xfrm>
            <a:off x="8837613" y="2692400"/>
            <a:ext cx="8223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zh-CN" altLang="en-US" sz="1400" b="1">
                <a:latin typeface="微软雅黑" panose="020B0503020204020204" pitchFamily="34" charset="-122"/>
                <a:ea typeface="微软雅黑" panose="020B0503020204020204" pitchFamily="34" charset="-122"/>
              </a:rPr>
              <a:t>找新客</a:t>
            </a:r>
          </a:p>
        </p:txBody>
      </p:sp>
      <p:pic>
        <p:nvPicPr>
          <p:cNvPr id="285720" name="图片 42">
            <a:extLst>
              <a:ext uri="{FF2B5EF4-FFF2-40B4-BE49-F238E27FC236}">
                <a16:creationId xmlns="" xmlns:a16="http://schemas.microsoft.com/office/drawing/2014/main" id="{39C8D339-A9EE-0B42-903D-28A4AB9B0EA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888413" y="2051050"/>
            <a:ext cx="592137"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5721" name="文本框 43">
            <a:extLst>
              <a:ext uri="{FF2B5EF4-FFF2-40B4-BE49-F238E27FC236}">
                <a16:creationId xmlns="" xmlns:a16="http://schemas.microsoft.com/office/drawing/2014/main" id="{0C2ACA85-C0E0-D249-B3CA-A269FCB6E4AA}"/>
              </a:ext>
            </a:extLst>
          </p:cNvPr>
          <p:cNvSpPr txBox="1">
            <a:spLocks noChangeArrowheads="1"/>
          </p:cNvSpPr>
          <p:nvPr/>
        </p:nvSpPr>
        <p:spPr bwMode="auto">
          <a:xfrm>
            <a:off x="8616950" y="1316038"/>
            <a:ext cx="10191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zh-CN" altLang="en-US" sz="1600" b="1">
                <a:latin typeface="微软雅黑" panose="020B0503020204020204" pitchFamily="34" charset="-122"/>
                <a:ea typeface="微软雅黑" panose="020B0503020204020204" pitchFamily="34" charset="-122"/>
              </a:rPr>
              <a:t>线索收集</a:t>
            </a:r>
          </a:p>
        </p:txBody>
      </p:sp>
      <p:sp>
        <p:nvSpPr>
          <p:cNvPr id="285722" name="矩形 47">
            <a:extLst>
              <a:ext uri="{FF2B5EF4-FFF2-40B4-BE49-F238E27FC236}">
                <a16:creationId xmlns="" xmlns:a16="http://schemas.microsoft.com/office/drawing/2014/main" id="{83FF9D4A-E243-E944-85D9-74E5E7A87F0F}"/>
              </a:ext>
            </a:extLst>
          </p:cNvPr>
          <p:cNvSpPr>
            <a:spLocks noChangeArrowheads="1"/>
          </p:cNvSpPr>
          <p:nvPr/>
        </p:nvSpPr>
        <p:spPr bwMode="auto">
          <a:xfrm>
            <a:off x="2497138" y="4229100"/>
            <a:ext cx="1684337" cy="431800"/>
          </a:xfrm>
          <a:prstGeom prst="rect">
            <a:avLst/>
          </a:prstGeom>
          <a:noFill/>
          <a:ln w="28575">
            <a:solidFill>
              <a:srgbClr val="40937D"/>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buFont typeface="Arial" panose="020B0604020202020204" pitchFamily="34" charset="0"/>
              <a:buNone/>
            </a:pPr>
            <a:r>
              <a:rPr kumimoji="0" lang="zh-CN" altLang="en-US" sz="1200">
                <a:latin typeface="微软雅黑" panose="020B0503020204020204" pitchFamily="34" charset="-122"/>
                <a:ea typeface="微软雅黑" panose="020B0503020204020204" pitchFamily="34" charset="-122"/>
              </a:rPr>
              <a:t>商品重定向</a:t>
            </a:r>
            <a:r>
              <a:rPr kumimoji="0" lang="en-US" altLang="zh-CN" sz="1200">
                <a:latin typeface="微软雅黑" panose="020B0503020204020204" pitchFamily="34" charset="-122"/>
                <a:ea typeface="微软雅黑" panose="020B0503020204020204" pitchFamily="34" charset="-122"/>
              </a:rPr>
              <a:t>/</a:t>
            </a:r>
            <a:r>
              <a:rPr kumimoji="0" lang="zh-CN" altLang="en-US" sz="1200">
                <a:latin typeface="微软雅黑" panose="020B0503020204020204" pitchFamily="34" charset="-122"/>
                <a:ea typeface="微软雅黑" panose="020B0503020204020204" pitchFamily="34" charset="-122"/>
              </a:rPr>
              <a:t>人群定向</a:t>
            </a:r>
          </a:p>
        </p:txBody>
      </p:sp>
      <p:sp>
        <p:nvSpPr>
          <p:cNvPr id="285723" name="矩形 52">
            <a:extLst>
              <a:ext uri="{FF2B5EF4-FFF2-40B4-BE49-F238E27FC236}">
                <a16:creationId xmlns="" xmlns:a16="http://schemas.microsoft.com/office/drawing/2014/main" id="{27BE05B5-364F-CF49-8681-856FBE8F3584}"/>
              </a:ext>
            </a:extLst>
          </p:cNvPr>
          <p:cNvSpPr>
            <a:spLocks noChangeArrowheads="1"/>
          </p:cNvSpPr>
          <p:nvPr/>
        </p:nvSpPr>
        <p:spPr bwMode="auto">
          <a:xfrm>
            <a:off x="209550" y="4106863"/>
            <a:ext cx="479425" cy="2255837"/>
          </a:xfrm>
          <a:prstGeom prst="rect">
            <a:avLst/>
          </a:prstGeom>
          <a:solidFill>
            <a:srgbClr val="4093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r"/>
            <a:r>
              <a:rPr lang="zh-CN" altLang="en-US" sz="1800" b="1">
                <a:solidFill>
                  <a:schemeClr val="bg1"/>
                </a:solidFill>
                <a:latin typeface="微软雅黑" panose="020B0503020204020204" pitchFamily="34" charset="-122"/>
                <a:ea typeface="微软雅黑" panose="020B0503020204020204" pitchFamily="34" charset="-122"/>
              </a:rPr>
              <a:t>玩法组合</a:t>
            </a:r>
            <a:endParaRPr kumimoji="0" lang="zh-CN" altLang="en-US" sz="1800">
              <a:solidFill>
                <a:schemeClr val="bg1"/>
              </a:solidFill>
              <a:latin typeface="微软雅黑" panose="020B0503020204020204" pitchFamily="34" charset="-122"/>
              <a:ea typeface="微软雅黑" panose="020B0503020204020204" pitchFamily="34" charset="-122"/>
            </a:endParaRPr>
          </a:p>
        </p:txBody>
      </p:sp>
      <p:sp>
        <p:nvSpPr>
          <p:cNvPr id="54" name="标题 1">
            <a:extLst>
              <a:ext uri="{FF2B5EF4-FFF2-40B4-BE49-F238E27FC236}">
                <a16:creationId xmlns="" xmlns:a16="http://schemas.microsoft.com/office/drawing/2014/main" id="{ABD14369-9008-0F45-B90E-986E0DE640C5}"/>
              </a:ext>
            </a:extLst>
          </p:cNvPr>
          <p:cNvSpPr txBox="1">
            <a:spLocks/>
          </p:cNvSpPr>
          <p:nvPr/>
        </p:nvSpPr>
        <p:spPr bwMode="auto">
          <a:xfrm>
            <a:off x="500063" y="211138"/>
            <a:ext cx="11199812" cy="7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nchor="ctr"/>
          <a:lstStyle>
            <a:lvl1pPr algn="l" rtl="0" eaLnBrk="0" fontAlgn="base" hangingPunct="0">
              <a:lnSpc>
                <a:spcPct val="90000"/>
              </a:lnSpc>
              <a:spcBef>
                <a:spcPct val="0"/>
              </a:spcBef>
              <a:spcAft>
                <a:spcPct val="0"/>
              </a:spcAft>
              <a:defRPr sz="4000">
                <a:solidFill>
                  <a:srgbClr val="354B5E"/>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itchFamily="34" charset="0"/>
                <a:ea typeface="微软雅黑 Light" pitchFamily="2" charset="-122"/>
              </a:defRPr>
            </a:lvl2pPr>
            <a:lvl3pPr algn="l" rtl="0" eaLnBrk="0" fontAlgn="base" hangingPunct="0">
              <a:lnSpc>
                <a:spcPct val="90000"/>
              </a:lnSpc>
              <a:spcBef>
                <a:spcPct val="0"/>
              </a:spcBef>
              <a:spcAft>
                <a:spcPct val="0"/>
              </a:spcAft>
              <a:defRPr sz="4000">
                <a:solidFill>
                  <a:schemeClr val="tx1"/>
                </a:solidFill>
                <a:latin typeface="Segoe UI Light" pitchFamily="34" charset="0"/>
                <a:ea typeface="微软雅黑 Light" pitchFamily="2" charset="-122"/>
              </a:defRPr>
            </a:lvl3pPr>
            <a:lvl4pPr algn="l" rtl="0" eaLnBrk="0" fontAlgn="base" hangingPunct="0">
              <a:lnSpc>
                <a:spcPct val="90000"/>
              </a:lnSpc>
              <a:spcBef>
                <a:spcPct val="0"/>
              </a:spcBef>
              <a:spcAft>
                <a:spcPct val="0"/>
              </a:spcAft>
              <a:defRPr sz="4000">
                <a:solidFill>
                  <a:schemeClr val="tx1"/>
                </a:solidFill>
                <a:latin typeface="Segoe UI Light" pitchFamily="34" charset="0"/>
                <a:ea typeface="微软雅黑 Light" pitchFamily="2" charset="-122"/>
              </a:defRPr>
            </a:lvl4pPr>
            <a:lvl5pPr algn="l" rtl="0" eaLnBrk="0" fontAlgn="base" hangingPunct="0">
              <a:lnSpc>
                <a:spcPct val="90000"/>
              </a:lnSpc>
              <a:spcBef>
                <a:spcPct val="0"/>
              </a:spcBef>
              <a:spcAft>
                <a:spcPct val="0"/>
              </a:spcAft>
              <a:defRPr sz="4000">
                <a:solidFill>
                  <a:schemeClr val="tx1"/>
                </a:solidFill>
                <a:latin typeface="Segoe UI Light" pitchFamily="34" charset="0"/>
                <a:ea typeface="微软雅黑 Light" pitchFamily="2" charset="-122"/>
              </a:defRPr>
            </a:lvl5pPr>
            <a:lvl6pPr marL="457200" algn="l" rtl="0" fontAlgn="base">
              <a:lnSpc>
                <a:spcPct val="90000"/>
              </a:lnSpc>
              <a:spcBef>
                <a:spcPct val="0"/>
              </a:spcBef>
              <a:spcAft>
                <a:spcPct val="0"/>
              </a:spcAft>
              <a:defRPr sz="4000">
                <a:solidFill>
                  <a:schemeClr val="tx1"/>
                </a:solidFill>
                <a:latin typeface="Segoe UI Light" pitchFamily="34" charset="0"/>
                <a:ea typeface="微软雅黑 Light" pitchFamily="2" charset="-122"/>
              </a:defRPr>
            </a:lvl6pPr>
            <a:lvl7pPr marL="914400" algn="l" rtl="0" fontAlgn="base">
              <a:lnSpc>
                <a:spcPct val="90000"/>
              </a:lnSpc>
              <a:spcBef>
                <a:spcPct val="0"/>
              </a:spcBef>
              <a:spcAft>
                <a:spcPct val="0"/>
              </a:spcAft>
              <a:defRPr sz="4000">
                <a:solidFill>
                  <a:schemeClr val="tx1"/>
                </a:solidFill>
                <a:latin typeface="Segoe UI Light" pitchFamily="34" charset="0"/>
                <a:ea typeface="微软雅黑 Light" pitchFamily="2" charset="-122"/>
              </a:defRPr>
            </a:lvl7pPr>
            <a:lvl8pPr marL="1371600" algn="l" rtl="0" fontAlgn="base">
              <a:lnSpc>
                <a:spcPct val="90000"/>
              </a:lnSpc>
              <a:spcBef>
                <a:spcPct val="0"/>
              </a:spcBef>
              <a:spcAft>
                <a:spcPct val="0"/>
              </a:spcAft>
              <a:defRPr sz="4000">
                <a:solidFill>
                  <a:schemeClr val="tx1"/>
                </a:solidFill>
                <a:latin typeface="Segoe UI Light" pitchFamily="34" charset="0"/>
                <a:ea typeface="微软雅黑 Light" pitchFamily="2" charset="-122"/>
              </a:defRPr>
            </a:lvl8pPr>
            <a:lvl9pPr marL="1828800" algn="l" rtl="0" fontAlgn="base">
              <a:lnSpc>
                <a:spcPct val="90000"/>
              </a:lnSpc>
              <a:spcBef>
                <a:spcPct val="0"/>
              </a:spcBef>
              <a:spcAft>
                <a:spcPct val="0"/>
              </a:spcAft>
              <a:defRPr sz="4000">
                <a:solidFill>
                  <a:schemeClr val="tx1"/>
                </a:solidFill>
                <a:latin typeface="Segoe UI Light" pitchFamily="34" charset="0"/>
                <a:ea typeface="微软雅黑 Light" pitchFamily="2" charset="-122"/>
              </a:defRPr>
            </a:lvl9pPr>
          </a:lstStyle>
          <a:p>
            <a:pPr eaLnBrk="1" hangingPunct="1">
              <a:defRPr/>
            </a:pPr>
            <a:r>
              <a:rPr lang="zh-CN" altLang="en-US" sz="2800" b="1" kern="0" dirty="0">
                <a:solidFill>
                  <a:schemeClr val="tx1"/>
                </a:solidFill>
                <a:latin typeface="微软雅黑"/>
                <a:ea typeface="微软雅黑"/>
                <a:cs typeface="微软雅黑"/>
              </a:rPr>
              <a:t>联盟</a:t>
            </a:r>
            <a:r>
              <a:rPr lang="en-US" altLang="zh-CN" sz="2800" b="1" kern="0" dirty="0">
                <a:solidFill>
                  <a:schemeClr val="tx1"/>
                </a:solidFill>
                <a:latin typeface="微软雅黑"/>
                <a:ea typeface="微软雅黑"/>
                <a:cs typeface="微软雅黑"/>
              </a:rPr>
              <a:t>DPA</a:t>
            </a:r>
            <a:r>
              <a:rPr lang="zh-CN" altLang="en-US" sz="2800" b="1" kern="0" dirty="0">
                <a:solidFill>
                  <a:schemeClr val="tx1"/>
                </a:solidFill>
                <a:latin typeface="微软雅黑"/>
                <a:ea typeface="微软雅黑"/>
                <a:cs typeface="微软雅黑"/>
              </a:rPr>
              <a:t>解决方案：千人千面精准触达，解锁各类营销诉求新玩法</a:t>
            </a:r>
          </a:p>
        </p:txBody>
      </p:sp>
      <p:sp>
        <p:nvSpPr>
          <p:cNvPr id="285725" name="矩形 55">
            <a:extLst>
              <a:ext uri="{FF2B5EF4-FFF2-40B4-BE49-F238E27FC236}">
                <a16:creationId xmlns="" xmlns:a16="http://schemas.microsoft.com/office/drawing/2014/main" id="{21FDA22B-33BD-B64D-B06A-A84E83E7211E}"/>
              </a:ext>
            </a:extLst>
          </p:cNvPr>
          <p:cNvSpPr>
            <a:spLocks noChangeArrowheads="1"/>
          </p:cNvSpPr>
          <p:nvPr/>
        </p:nvSpPr>
        <p:spPr bwMode="auto">
          <a:xfrm>
            <a:off x="862013" y="1173163"/>
            <a:ext cx="1241425" cy="622300"/>
          </a:xfrm>
          <a:prstGeom prst="rect">
            <a:avLst/>
          </a:prstGeom>
          <a:solidFill>
            <a:srgbClr val="4093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lang="zh-CN" altLang="en-US" sz="1800" b="1">
                <a:solidFill>
                  <a:schemeClr val="bg1"/>
                </a:solidFill>
                <a:latin typeface="微软雅黑" panose="020B0503020204020204" pitchFamily="34" charset="-122"/>
                <a:ea typeface="微软雅黑" panose="020B0503020204020204" pitchFamily="34" charset="-122"/>
              </a:rPr>
              <a:t>诉求</a:t>
            </a:r>
            <a:endParaRPr kumimoji="0" lang="zh-CN" altLang="en-US" sz="1800">
              <a:solidFill>
                <a:schemeClr val="bg1"/>
              </a:solidFill>
              <a:latin typeface="微软雅黑" panose="020B0503020204020204" pitchFamily="34" charset="-122"/>
              <a:ea typeface="微软雅黑" panose="020B0503020204020204" pitchFamily="34" charset="-122"/>
            </a:endParaRPr>
          </a:p>
        </p:txBody>
      </p:sp>
      <p:sp>
        <p:nvSpPr>
          <p:cNvPr id="285726" name="矩形 56">
            <a:extLst>
              <a:ext uri="{FF2B5EF4-FFF2-40B4-BE49-F238E27FC236}">
                <a16:creationId xmlns="" xmlns:a16="http://schemas.microsoft.com/office/drawing/2014/main" id="{747EA568-5E9C-AA44-B5F2-D3C5AF66B946}"/>
              </a:ext>
            </a:extLst>
          </p:cNvPr>
          <p:cNvSpPr>
            <a:spLocks noChangeArrowheads="1"/>
          </p:cNvSpPr>
          <p:nvPr/>
        </p:nvSpPr>
        <p:spPr bwMode="auto">
          <a:xfrm>
            <a:off x="873125" y="2019300"/>
            <a:ext cx="1241425" cy="1020763"/>
          </a:xfrm>
          <a:prstGeom prst="rect">
            <a:avLst/>
          </a:prstGeom>
          <a:solidFill>
            <a:srgbClr val="4093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lang="zh-CN" altLang="en-US" sz="1800" b="1">
                <a:solidFill>
                  <a:schemeClr val="bg1"/>
                </a:solidFill>
                <a:latin typeface="微软雅黑" panose="020B0503020204020204" pitchFamily="34" charset="-122"/>
                <a:ea typeface="微软雅黑" panose="020B0503020204020204" pitchFamily="34" charset="-122"/>
              </a:rPr>
              <a:t>目标</a:t>
            </a:r>
            <a:endParaRPr kumimoji="0" lang="zh-CN" altLang="en-US" sz="1800">
              <a:solidFill>
                <a:schemeClr val="bg1"/>
              </a:solidFill>
              <a:latin typeface="微软雅黑" panose="020B0503020204020204" pitchFamily="34" charset="-122"/>
              <a:ea typeface="微软雅黑" panose="020B0503020204020204" pitchFamily="34" charset="-122"/>
            </a:endParaRPr>
          </a:p>
        </p:txBody>
      </p:sp>
      <p:sp>
        <p:nvSpPr>
          <p:cNvPr id="285727" name="矩形 57">
            <a:extLst>
              <a:ext uri="{FF2B5EF4-FFF2-40B4-BE49-F238E27FC236}">
                <a16:creationId xmlns="" xmlns:a16="http://schemas.microsoft.com/office/drawing/2014/main" id="{0EE4857E-8E6F-154D-A863-382112F96282}"/>
              </a:ext>
            </a:extLst>
          </p:cNvPr>
          <p:cNvSpPr>
            <a:spLocks noChangeArrowheads="1"/>
          </p:cNvSpPr>
          <p:nvPr/>
        </p:nvSpPr>
        <p:spPr bwMode="auto">
          <a:xfrm>
            <a:off x="858838" y="3209925"/>
            <a:ext cx="1241425" cy="728663"/>
          </a:xfrm>
          <a:prstGeom prst="rect">
            <a:avLst/>
          </a:prstGeom>
          <a:solidFill>
            <a:srgbClr val="4093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kumimoji="0" lang="zh-CN" altLang="en-US" sz="1800">
                <a:solidFill>
                  <a:schemeClr val="bg1"/>
                </a:solidFill>
                <a:latin typeface="微软雅黑" panose="020B0503020204020204" pitchFamily="34" charset="-122"/>
                <a:ea typeface="微软雅黑" panose="020B0503020204020204" pitchFamily="34" charset="-122"/>
              </a:rPr>
              <a:t>痛点</a:t>
            </a:r>
          </a:p>
        </p:txBody>
      </p:sp>
      <p:sp>
        <p:nvSpPr>
          <p:cNvPr id="285728" name="矩形 61">
            <a:extLst>
              <a:ext uri="{FF2B5EF4-FFF2-40B4-BE49-F238E27FC236}">
                <a16:creationId xmlns="" xmlns:a16="http://schemas.microsoft.com/office/drawing/2014/main" id="{986ADFA7-2616-C84E-927F-91292BF7135B}"/>
              </a:ext>
            </a:extLst>
          </p:cNvPr>
          <p:cNvSpPr>
            <a:spLocks noChangeArrowheads="1"/>
          </p:cNvSpPr>
          <p:nvPr/>
        </p:nvSpPr>
        <p:spPr bwMode="auto">
          <a:xfrm>
            <a:off x="885825" y="4135438"/>
            <a:ext cx="1241425" cy="622300"/>
          </a:xfrm>
          <a:prstGeom prst="rect">
            <a:avLst/>
          </a:prstGeom>
          <a:solidFill>
            <a:srgbClr val="4093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kumimoji="0" lang="zh-CN" altLang="en-US" sz="1800">
                <a:solidFill>
                  <a:schemeClr val="bg1"/>
                </a:solidFill>
                <a:latin typeface="微软雅黑" panose="020B0503020204020204" pitchFamily="34" charset="-122"/>
                <a:ea typeface="微软雅黑" panose="020B0503020204020204" pitchFamily="34" charset="-122"/>
              </a:rPr>
              <a:t>定向</a:t>
            </a:r>
          </a:p>
        </p:txBody>
      </p:sp>
      <p:sp>
        <p:nvSpPr>
          <p:cNvPr id="285729" name="矩形 64">
            <a:extLst>
              <a:ext uri="{FF2B5EF4-FFF2-40B4-BE49-F238E27FC236}">
                <a16:creationId xmlns="" xmlns:a16="http://schemas.microsoft.com/office/drawing/2014/main" id="{23A6A157-A0B9-954A-B98C-D940185DFA33}"/>
              </a:ext>
            </a:extLst>
          </p:cNvPr>
          <p:cNvSpPr>
            <a:spLocks noChangeArrowheads="1"/>
          </p:cNvSpPr>
          <p:nvPr/>
        </p:nvSpPr>
        <p:spPr bwMode="auto">
          <a:xfrm>
            <a:off x="884238" y="4967288"/>
            <a:ext cx="1243012" cy="622300"/>
          </a:xfrm>
          <a:prstGeom prst="rect">
            <a:avLst/>
          </a:prstGeom>
          <a:solidFill>
            <a:srgbClr val="4093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kumimoji="0" lang="zh-CN" altLang="en-US" sz="1800">
                <a:solidFill>
                  <a:schemeClr val="bg1"/>
                </a:solidFill>
                <a:latin typeface="微软雅黑" panose="020B0503020204020204" pitchFamily="34" charset="-122"/>
                <a:ea typeface="微软雅黑" panose="020B0503020204020204" pitchFamily="34" charset="-122"/>
              </a:rPr>
              <a:t>创意</a:t>
            </a:r>
          </a:p>
        </p:txBody>
      </p:sp>
      <p:sp>
        <p:nvSpPr>
          <p:cNvPr id="285730" name="矩形 65">
            <a:extLst>
              <a:ext uri="{FF2B5EF4-FFF2-40B4-BE49-F238E27FC236}">
                <a16:creationId xmlns="" xmlns:a16="http://schemas.microsoft.com/office/drawing/2014/main" id="{689D0FF7-BA2A-EA4D-BB51-EA329E88F5A9}"/>
              </a:ext>
            </a:extLst>
          </p:cNvPr>
          <p:cNvSpPr>
            <a:spLocks noChangeArrowheads="1"/>
          </p:cNvSpPr>
          <p:nvPr/>
        </p:nvSpPr>
        <p:spPr bwMode="auto">
          <a:xfrm>
            <a:off x="871538" y="5762625"/>
            <a:ext cx="1241425" cy="622300"/>
          </a:xfrm>
          <a:prstGeom prst="rect">
            <a:avLst/>
          </a:prstGeom>
          <a:solidFill>
            <a:srgbClr val="4093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kumimoji="0" lang="zh-CN" altLang="en-US" sz="1800">
                <a:solidFill>
                  <a:schemeClr val="bg1"/>
                </a:solidFill>
                <a:latin typeface="微软雅黑" panose="020B0503020204020204" pitchFamily="34" charset="-122"/>
                <a:ea typeface="微软雅黑" panose="020B0503020204020204" pitchFamily="34" charset="-122"/>
              </a:rPr>
              <a:t>转化</a:t>
            </a:r>
          </a:p>
        </p:txBody>
      </p:sp>
      <p:sp>
        <p:nvSpPr>
          <p:cNvPr id="285731" name="矩形 66">
            <a:extLst>
              <a:ext uri="{FF2B5EF4-FFF2-40B4-BE49-F238E27FC236}">
                <a16:creationId xmlns="" xmlns:a16="http://schemas.microsoft.com/office/drawing/2014/main" id="{99BF7CBE-16A8-304B-B019-27B9D6AC9F96}"/>
              </a:ext>
            </a:extLst>
          </p:cNvPr>
          <p:cNvSpPr>
            <a:spLocks noChangeArrowheads="1"/>
          </p:cNvSpPr>
          <p:nvPr/>
        </p:nvSpPr>
        <p:spPr bwMode="auto">
          <a:xfrm>
            <a:off x="2508250" y="5062538"/>
            <a:ext cx="1685925" cy="430212"/>
          </a:xfrm>
          <a:prstGeom prst="rect">
            <a:avLst/>
          </a:prstGeom>
          <a:noFill/>
          <a:ln w="28575">
            <a:solidFill>
              <a:srgbClr val="40937D"/>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buFont typeface="Arial" panose="020B0604020202020204" pitchFamily="34" charset="0"/>
              <a:buNone/>
            </a:pPr>
            <a:r>
              <a:rPr kumimoji="0" lang="zh-CN" altLang="en-US" sz="1200">
                <a:latin typeface="微软雅黑" panose="020B0503020204020204" pitchFamily="34" charset="-122"/>
                <a:ea typeface="微软雅黑" panose="020B0503020204020204" pitchFamily="34" charset="-122"/>
              </a:rPr>
              <a:t>慧图模板</a:t>
            </a:r>
            <a:r>
              <a:rPr kumimoji="0" lang="en-US" altLang="zh-CN" sz="1200">
                <a:latin typeface="微软雅黑" panose="020B0503020204020204" pitchFamily="34" charset="-122"/>
                <a:ea typeface="微软雅黑" panose="020B0503020204020204" pitchFamily="34" charset="-122"/>
              </a:rPr>
              <a:t>/</a:t>
            </a:r>
            <a:r>
              <a:rPr kumimoji="0" lang="zh-CN" altLang="en-US" sz="1200">
                <a:latin typeface="微软雅黑" panose="020B0503020204020204" pitchFamily="34" charset="-122"/>
                <a:ea typeface="微软雅黑" panose="020B0503020204020204" pitchFamily="34" charset="-122"/>
              </a:rPr>
              <a:t>智投优选</a:t>
            </a:r>
          </a:p>
        </p:txBody>
      </p:sp>
      <p:sp>
        <p:nvSpPr>
          <p:cNvPr id="285732" name="矩形 67">
            <a:extLst>
              <a:ext uri="{FF2B5EF4-FFF2-40B4-BE49-F238E27FC236}">
                <a16:creationId xmlns="" xmlns:a16="http://schemas.microsoft.com/office/drawing/2014/main" id="{81656776-36CE-B343-9B71-75833A0FCB58}"/>
              </a:ext>
            </a:extLst>
          </p:cNvPr>
          <p:cNvSpPr>
            <a:spLocks noChangeArrowheads="1"/>
          </p:cNvSpPr>
          <p:nvPr/>
        </p:nvSpPr>
        <p:spPr bwMode="auto">
          <a:xfrm>
            <a:off x="2495550" y="5832475"/>
            <a:ext cx="1684338" cy="430213"/>
          </a:xfrm>
          <a:prstGeom prst="rect">
            <a:avLst/>
          </a:prstGeom>
          <a:noFill/>
          <a:ln w="28575">
            <a:solidFill>
              <a:srgbClr val="40937D"/>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buFont typeface="Arial" panose="020B0604020202020204" pitchFamily="34" charset="0"/>
              <a:buNone/>
            </a:pPr>
            <a:r>
              <a:rPr kumimoji="0" lang="zh-CN" altLang="en-US" sz="1200">
                <a:latin typeface="微软雅黑" panose="020B0503020204020204" pitchFamily="34" charset="-122"/>
                <a:ea typeface="微软雅黑" panose="020B0503020204020204" pitchFamily="34" charset="-122"/>
              </a:rPr>
              <a:t>实时嗅探</a:t>
            </a:r>
          </a:p>
        </p:txBody>
      </p:sp>
      <p:sp>
        <p:nvSpPr>
          <p:cNvPr id="285733" name="矩形 68">
            <a:extLst>
              <a:ext uri="{FF2B5EF4-FFF2-40B4-BE49-F238E27FC236}">
                <a16:creationId xmlns="" xmlns:a16="http://schemas.microsoft.com/office/drawing/2014/main" id="{2355BCAA-5EDC-BE42-932D-236A850972D9}"/>
              </a:ext>
            </a:extLst>
          </p:cNvPr>
          <p:cNvSpPr>
            <a:spLocks noChangeArrowheads="1"/>
          </p:cNvSpPr>
          <p:nvPr/>
        </p:nvSpPr>
        <p:spPr bwMode="auto">
          <a:xfrm>
            <a:off x="4676775" y="4227513"/>
            <a:ext cx="1684338" cy="431800"/>
          </a:xfrm>
          <a:prstGeom prst="rect">
            <a:avLst/>
          </a:prstGeom>
          <a:noFill/>
          <a:ln w="28575">
            <a:solidFill>
              <a:srgbClr val="40937D"/>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buFont typeface="Arial" panose="020B0604020202020204" pitchFamily="34" charset="0"/>
              <a:buNone/>
            </a:pPr>
            <a:r>
              <a:rPr kumimoji="0" lang="zh-CN" altLang="en-US" sz="1200">
                <a:latin typeface="微软雅黑" panose="020B0503020204020204" pitchFamily="34" charset="-122"/>
                <a:ea typeface="微软雅黑" panose="020B0503020204020204" pitchFamily="34" charset="-122"/>
              </a:rPr>
              <a:t>屏蔽已安装人群</a:t>
            </a:r>
          </a:p>
        </p:txBody>
      </p:sp>
      <p:sp>
        <p:nvSpPr>
          <p:cNvPr id="285734" name="矩形 69">
            <a:extLst>
              <a:ext uri="{FF2B5EF4-FFF2-40B4-BE49-F238E27FC236}">
                <a16:creationId xmlns="" xmlns:a16="http://schemas.microsoft.com/office/drawing/2014/main" id="{3F469159-F936-0849-9D8F-554B4AA70015}"/>
              </a:ext>
            </a:extLst>
          </p:cNvPr>
          <p:cNvSpPr>
            <a:spLocks noChangeArrowheads="1"/>
          </p:cNvSpPr>
          <p:nvPr/>
        </p:nvSpPr>
        <p:spPr bwMode="auto">
          <a:xfrm>
            <a:off x="4687888" y="5060950"/>
            <a:ext cx="1684337" cy="430213"/>
          </a:xfrm>
          <a:prstGeom prst="rect">
            <a:avLst/>
          </a:prstGeom>
          <a:noFill/>
          <a:ln w="28575">
            <a:solidFill>
              <a:srgbClr val="40937D"/>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buFont typeface="Arial" panose="020B0604020202020204" pitchFamily="34" charset="0"/>
              <a:buNone/>
            </a:pPr>
            <a:r>
              <a:rPr kumimoji="0" lang="zh-CN" altLang="en-US" sz="1200">
                <a:latin typeface="微软雅黑" panose="020B0503020204020204" pitchFamily="34" charset="-122"/>
                <a:ea typeface="微软雅黑" panose="020B0503020204020204" pitchFamily="34" charset="-122"/>
              </a:rPr>
              <a:t>慧图模板</a:t>
            </a:r>
            <a:r>
              <a:rPr kumimoji="0" lang="en-US" altLang="zh-CN" sz="1200">
                <a:latin typeface="微软雅黑" panose="020B0503020204020204" pitchFamily="34" charset="-122"/>
                <a:ea typeface="微软雅黑" panose="020B0503020204020204" pitchFamily="34" charset="-122"/>
              </a:rPr>
              <a:t>/</a:t>
            </a:r>
            <a:r>
              <a:rPr kumimoji="0" lang="zh-CN" altLang="en-US" sz="1200">
                <a:latin typeface="微软雅黑" panose="020B0503020204020204" pitchFamily="34" charset="-122"/>
                <a:ea typeface="微软雅黑" panose="020B0503020204020204" pitchFamily="34" charset="-122"/>
              </a:rPr>
              <a:t>智投优选</a:t>
            </a:r>
          </a:p>
        </p:txBody>
      </p:sp>
      <p:sp>
        <p:nvSpPr>
          <p:cNvPr id="285735" name="矩形 70">
            <a:extLst>
              <a:ext uri="{FF2B5EF4-FFF2-40B4-BE49-F238E27FC236}">
                <a16:creationId xmlns="" xmlns:a16="http://schemas.microsoft.com/office/drawing/2014/main" id="{298A84A1-4F30-7249-84AE-CB1403626BD8}"/>
              </a:ext>
            </a:extLst>
          </p:cNvPr>
          <p:cNvSpPr>
            <a:spLocks noChangeArrowheads="1"/>
          </p:cNvSpPr>
          <p:nvPr/>
        </p:nvSpPr>
        <p:spPr bwMode="auto">
          <a:xfrm>
            <a:off x="4675188" y="5830888"/>
            <a:ext cx="1684337" cy="430212"/>
          </a:xfrm>
          <a:prstGeom prst="rect">
            <a:avLst/>
          </a:prstGeom>
          <a:noFill/>
          <a:ln w="28575">
            <a:solidFill>
              <a:srgbClr val="40937D"/>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buFont typeface="Arial" panose="020B0604020202020204" pitchFamily="34" charset="0"/>
              <a:buNone/>
            </a:pPr>
            <a:r>
              <a:rPr kumimoji="0" lang="zh-CN" altLang="en-US" sz="1200">
                <a:latin typeface="微软雅黑" panose="020B0503020204020204" pitchFamily="34" charset="-122"/>
                <a:ea typeface="微软雅黑" panose="020B0503020204020204" pitchFamily="34" charset="-122"/>
              </a:rPr>
              <a:t>优选允许唤醒媒体</a:t>
            </a:r>
            <a:r>
              <a:rPr kumimoji="0" lang="en-US" altLang="zh-CN" sz="1200">
                <a:latin typeface="微软雅黑" panose="020B0503020204020204" pitchFamily="34" charset="-122"/>
                <a:ea typeface="微软雅黑" panose="020B0503020204020204" pitchFamily="34" charset="-122"/>
              </a:rPr>
              <a:t>/OCPC</a:t>
            </a:r>
            <a:endParaRPr kumimoji="0" lang="zh-CN" altLang="en-US" sz="1200">
              <a:latin typeface="微软雅黑" panose="020B0503020204020204" pitchFamily="34" charset="-122"/>
              <a:ea typeface="微软雅黑" panose="020B0503020204020204" pitchFamily="34" charset="-122"/>
            </a:endParaRPr>
          </a:p>
        </p:txBody>
      </p:sp>
      <p:sp>
        <p:nvSpPr>
          <p:cNvPr id="285736" name="矩形 71">
            <a:extLst>
              <a:ext uri="{FF2B5EF4-FFF2-40B4-BE49-F238E27FC236}">
                <a16:creationId xmlns="" xmlns:a16="http://schemas.microsoft.com/office/drawing/2014/main" id="{912C86A9-7993-C344-BC13-0ABDB2CB7DEB}"/>
              </a:ext>
            </a:extLst>
          </p:cNvPr>
          <p:cNvSpPr>
            <a:spLocks noChangeArrowheads="1"/>
          </p:cNvSpPr>
          <p:nvPr/>
        </p:nvSpPr>
        <p:spPr bwMode="auto">
          <a:xfrm>
            <a:off x="6653213" y="4227513"/>
            <a:ext cx="1684337" cy="431800"/>
          </a:xfrm>
          <a:prstGeom prst="rect">
            <a:avLst/>
          </a:prstGeom>
          <a:noFill/>
          <a:ln w="28575">
            <a:solidFill>
              <a:srgbClr val="40937D"/>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buFont typeface="Arial" panose="020B0604020202020204" pitchFamily="34" charset="0"/>
              <a:buNone/>
            </a:pPr>
            <a:r>
              <a:rPr kumimoji="0" lang="zh-CN" altLang="en-US" sz="1200">
                <a:latin typeface="微软雅黑" panose="020B0503020204020204" pitchFamily="34" charset="-122"/>
                <a:ea typeface="微软雅黑" panose="020B0503020204020204" pitchFamily="34" charset="-122"/>
              </a:rPr>
              <a:t>投放已安装人群</a:t>
            </a:r>
          </a:p>
        </p:txBody>
      </p:sp>
      <p:sp>
        <p:nvSpPr>
          <p:cNvPr id="285737" name="矩形 72">
            <a:extLst>
              <a:ext uri="{FF2B5EF4-FFF2-40B4-BE49-F238E27FC236}">
                <a16:creationId xmlns="" xmlns:a16="http://schemas.microsoft.com/office/drawing/2014/main" id="{9BE3E1FB-9BDD-404A-A0A6-52190A31F2BF}"/>
              </a:ext>
            </a:extLst>
          </p:cNvPr>
          <p:cNvSpPr>
            <a:spLocks noChangeArrowheads="1"/>
          </p:cNvSpPr>
          <p:nvPr/>
        </p:nvSpPr>
        <p:spPr bwMode="auto">
          <a:xfrm>
            <a:off x="6664325" y="5060950"/>
            <a:ext cx="1684338" cy="430213"/>
          </a:xfrm>
          <a:prstGeom prst="rect">
            <a:avLst/>
          </a:prstGeom>
          <a:noFill/>
          <a:ln w="28575">
            <a:solidFill>
              <a:srgbClr val="40937D"/>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buFont typeface="Arial" panose="020B0604020202020204" pitchFamily="34" charset="0"/>
              <a:buNone/>
            </a:pPr>
            <a:r>
              <a:rPr kumimoji="0" lang="zh-CN" altLang="en-US" sz="1200">
                <a:latin typeface="微软雅黑" panose="020B0503020204020204" pitchFamily="34" charset="-122"/>
                <a:ea typeface="微软雅黑" panose="020B0503020204020204" pitchFamily="34" charset="-122"/>
              </a:rPr>
              <a:t>慧图模板</a:t>
            </a:r>
            <a:r>
              <a:rPr kumimoji="0" lang="en-US" altLang="zh-CN" sz="1200">
                <a:latin typeface="微软雅黑" panose="020B0503020204020204" pitchFamily="34" charset="-122"/>
                <a:ea typeface="微软雅黑" panose="020B0503020204020204" pitchFamily="34" charset="-122"/>
              </a:rPr>
              <a:t>/</a:t>
            </a:r>
            <a:r>
              <a:rPr kumimoji="0" lang="zh-CN" altLang="en-US" sz="1200">
                <a:latin typeface="微软雅黑" panose="020B0503020204020204" pitchFamily="34" charset="-122"/>
                <a:ea typeface="微软雅黑" panose="020B0503020204020204" pitchFamily="34" charset="-122"/>
              </a:rPr>
              <a:t>智投优选</a:t>
            </a:r>
          </a:p>
        </p:txBody>
      </p:sp>
      <p:sp>
        <p:nvSpPr>
          <p:cNvPr id="285738" name="矩形 73">
            <a:extLst>
              <a:ext uri="{FF2B5EF4-FFF2-40B4-BE49-F238E27FC236}">
                <a16:creationId xmlns="" xmlns:a16="http://schemas.microsoft.com/office/drawing/2014/main" id="{F62B05B8-F54E-584F-93AB-69B656F051D7}"/>
              </a:ext>
            </a:extLst>
          </p:cNvPr>
          <p:cNvSpPr>
            <a:spLocks noChangeArrowheads="1"/>
          </p:cNvSpPr>
          <p:nvPr/>
        </p:nvSpPr>
        <p:spPr bwMode="auto">
          <a:xfrm>
            <a:off x="6651625" y="5830888"/>
            <a:ext cx="1684338" cy="430212"/>
          </a:xfrm>
          <a:prstGeom prst="rect">
            <a:avLst/>
          </a:prstGeom>
          <a:noFill/>
          <a:ln w="28575">
            <a:solidFill>
              <a:srgbClr val="40937D"/>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kumimoji="0" lang="zh-CN" altLang="en-US" sz="1200">
                <a:latin typeface="微软雅黑" panose="020B0503020204020204" pitchFamily="34" charset="-122"/>
                <a:ea typeface="微软雅黑" panose="020B0503020204020204" pitchFamily="34" charset="-122"/>
              </a:rPr>
              <a:t>优选允许唤醒媒体单链</a:t>
            </a:r>
            <a:r>
              <a:rPr kumimoji="0" lang="en-US" altLang="zh-CN" sz="1200">
                <a:latin typeface="微软雅黑" panose="020B0503020204020204" pitchFamily="34" charset="-122"/>
                <a:ea typeface="微软雅黑" panose="020B0503020204020204" pitchFamily="34" charset="-122"/>
              </a:rPr>
              <a:t>/</a:t>
            </a:r>
            <a:r>
              <a:rPr kumimoji="0" lang="zh-CN" altLang="en-US" sz="1200">
                <a:latin typeface="微软雅黑" panose="020B0503020204020204" pitchFamily="34" charset="-122"/>
                <a:ea typeface="微软雅黑" panose="020B0503020204020204" pitchFamily="34" charset="-122"/>
              </a:rPr>
              <a:t>双链唤醒</a:t>
            </a:r>
          </a:p>
        </p:txBody>
      </p:sp>
      <p:sp>
        <p:nvSpPr>
          <p:cNvPr id="285739" name="矩形 74">
            <a:extLst>
              <a:ext uri="{FF2B5EF4-FFF2-40B4-BE49-F238E27FC236}">
                <a16:creationId xmlns="" xmlns:a16="http://schemas.microsoft.com/office/drawing/2014/main" id="{C6AF67EB-2320-B944-BD8E-0B6BB312716B}"/>
              </a:ext>
            </a:extLst>
          </p:cNvPr>
          <p:cNvSpPr>
            <a:spLocks noChangeArrowheads="1"/>
          </p:cNvSpPr>
          <p:nvPr/>
        </p:nvSpPr>
        <p:spPr bwMode="auto">
          <a:xfrm>
            <a:off x="8602663" y="4227513"/>
            <a:ext cx="1443037" cy="431800"/>
          </a:xfrm>
          <a:prstGeom prst="rect">
            <a:avLst/>
          </a:prstGeom>
          <a:noFill/>
          <a:ln w="28575">
            <a:solidFill>
              <a:srgbClr val="40937D"/>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kumimoji="0" lang="zh-CN" altLang="en-US" sz="1200">
                <a:latin typeface="微软雅黑" panose="020B0503020204020204" pitchFamily="34" charset="-122"/>
                <a:ea typeface="微软雅黑" panose="020B0503020204020204" pitchFamily="34" charset="-122"/>
              </a:rPr>
              <a:t>媒体分类定向</a:t>
            </a:r>
          </a:p>
        </p:txBody>
      </p:sp>
      <p:sp>
        <p:nvSpPr>
          <p:cNvPr id="285740" name="矩形 75">
            <a:extLst>
              <a:ext uri="{FF2B5EF4-FFF2-40B4-BE49-F238E27FC236}">
                <a16:creationId xmlns="" xmlns:a16="http://schemas.microsoft.com/office/drawing/2014/main" id="{BD1AF4F0-0B67-BA4C-8A05-466B23E687DF}"/>
              </a:ext>
            </a:extLst>
          </p:cNvPr>
          <p:cNvSpPr>
            <a:spLocks noChangeArrowheads="1"/>
          </p:cNvSpPr>
          <p:nvPr/>
        </p:nvSpPr>
        <p:spPr bwMode="auto">
          <a:xfrm>
            <a:off x="8613775" y="5060950"/>
            <a:ext cx="1444625" cy="430213"/>
          </a:xfrm>
          <a:prstGeom prst="rect">
            <a:avLst/>
          </a:prstGeom>
          <a:noFill/>
          <a:ln w="28575">
            <a:solidFill>
              <a:srgbClr val="40937D"/>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buFont typeface="Arial" panose="020B0604020202020204" pitchFamily="34" charset="0"/>
              <a:buNone/>
            </a:pPr>
            <a:r>
              <a:rPr kumimoji="0" lang="zh-CN" altLang="en-US" sz="1200">
                <a:latin typeface="微软雅黑" panose="020B0503020204020204" pitchFamily="34" charset="-122"/>
                <a:ea typeface="微软雅黑" panose="020B0503020204020204" pitchFamily="34" charset="-122"/>
              </a:rPr>
              <a:t>智投优选</a:t>
            </a:r>
          </a:p>
        </p:txBody>
      </p:sp>
      <p:sp>
        <p:nvSpPr>
          <p:cNvPr id="285741" name="矩形 76">
            <a:extLst>
              <a:ext uri="{FF2B5EF4-FFF2-40B4-BE49-F238E27FC236}">
                <a16:creationId xmlns="" xmlns:a16="http://schemas.microsoft.com/office/drawing/2014/main" id="{44018C6C-149A-EC44-B3A1-E8A7CCDE8FCA}"/>
              </a:ext>
            </a:extLst>
          </p:cNvPr>
          <p:cNvSpPr>
            <a:spLocks noChangeArrowheads="1"/>
          </p:cNvSpPr>
          <p:nvPr/>
        </p:nvSpPr>
        <p:spPr bwMode="auto">
          <a:xfrm>
            <a:off x="8601075" y="5830888"/>
            <a:ext cx="1443038" cy="430212"/>
          </a:xfrm>
          <a:prstGeom prst="rect">
            <a:avLst/>
          </a:prstGeom>
          <a:noFill/>
          <a:ln w="28575">
            <a:solidFill>
              <a:srgbClr val="40937D"/>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buFont typeface="Arial" panose="020B0604020202020204" pitchFamily="34" charset="0"/>
              <a:buNone/>
            </a:pPr>
            <a:r>
              <a:rPr kumimoji="0" lang="en-US" altLang="zh-CN" sz="1200">
                <a:latin typeface="微软雅黑" panose="020B0503020204020204" pitchFamily="34" charset="-122"/>
                <a:ea typeface="微软雅黑" panose="020B0503020204020204" pitchFamily="34" charset="-122"/>
              </a:rPr>
              <a:t>OCPC</a:t>
            </a:r>
            <a:endParaRPr kumimoji="0" lang="zh-CN" altLang="en-US" sz="1200">
              <a:latin typeface="微软雅黑" panose="020B0503020204020204" pitchFamily="34" charset="-122"/>
              <a:ea typeface="微软雅黑" panose="020B0503020204020204" pitchFamily="34" charset="-122"/>
            </a:endParaRPr>
          </a:p>
        </p:txBody>
      </p:sp>
      <p:sp>
        <p:nvSpPr>
          <p:cNvPr id="285742" name="矩形 77">
            <a:extLst>
              <a:ext uri="{FF2B5EF4-FFF2-40B4-BE49-F238E27FC236}">
                <a16:creationId xmlns="" xmlns:a16="http://schemas.microsoft.com/office/drawing/2014/main" id="{23C3EA12-8C0C-5944-9490-38E394C090AE}"/>
              </a:ext>
            </a:extLst>
          </p:cNvPr>
          <p:cNvSpPr>
            <a:spLocks noChangeArrowheads="1"/>
          </p:cNvSpPr>
          <p:nvPr/>
        </p:nvSpPr>
        <p:spPr bwMode="auto">
          <a:xfrm>
            <a:off x="10487025" y="4213225"/>
            <a:ext cx="1443038" cy="431800"/>
          </a:xfrm>
          <a:prstGeom prst="rect">
            <a:avLst/>
          </a:prstGeom>
          <a:noFill/>
          <a:ln w="28575">
            <a:solidFill>
              <a:srgbClr val="40937D"/>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kumimoji="0" lang="zh-CN" altLang="en-US" sz="1200">
                <a:latin typeface="微软雅黑" panose="020B0503020204020204" pitchFamily="34" charset="-122"/>
                <a:ea typeface="微软雅黑" panose="020B0503020204020204" pitchFamily="34" charset="-122"/>
              </a:rPr>
              <a:t>媒体分类定向</a:t>
            </a:r>
          </a:p>
        </p:txBody>
      </p:sp>
      <p:sp>
        <p:nvSpPr>
          <p:cNvPr id="285743" name="矩形 78">
            <a:extLst>
              <a:ext uri="{FF2B5EF4-FFF2-40B4-BE49-F238E27FC236}">
                <a16:creationId xmlns="" xmlns:a16="http://schemas.microsoft.com/office/drawing/2014/main" id="{561503D1-4D08-9D43-81B7-FABFB592E6A7}"/>
              </a:ext>
            </a:extLst>
          </p:cNvPr>
          <p:cNvSpPr>
            <a:spLocks noChangeArrowheads="1"/>
          </p:cNvSpPr>
          <p:nvPr/>
        </p:nvSpPr>
        <p:spPr bwMode="auto">
          <a:xfrm>
            <a:off x="10498138" y="5046663"/>
            <a:ext cx="1443037" cy="430212"/>
          </a:xfrm>
          <a:prstGeom prst="rect">
            <a:avLst/>
          </a:prstGeom>
          <a:noFill/>
          <a:ln w="28575">
            <a:solidFill>
              <a:srgbClr val="40937D"/>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buFont typeface="Arial" panose="020B0604020202020204" pitchFamily="34" charset="0"/>
              <a:buNone/>
            </a:pPr>
            <a:r>
              <a:rPr kumimoji="0" lang="zh-CN" altLang="en-US" sz="1200">
                <a:latin typeface="微软雅黑" panose="020B0503020204020204" pitchFamily="34" charset="-122"/>
                <a:ea typeface="微软雅黑" panose="020B0503020204020204" pitchFamily="34" charset="-122"/>
              </a:rPr>
              <a:t>样式全覆盖</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矩形 1">
            <a:extLst>
              <a:ext uri="{FF2B5EF4-FFF2-40B4-BE49-F238E27FC236}">
                <a16:creationId xmlns="" xmlns:a16="http://schemas.microsoft.com/office/drawing/2014/main" id="{C714D65C-3A2D-6248-9B26-AB9CFEADCD7E}"/>
              </a:ext>
            </a:extLst>
          </p:cNvPr>
          <p:cNvSpPr>
            <a:spLocks noChangeArrowheads="1"/>
          </p:cNvSpPr>
          <p:nvPr/>
        </p:nvSpPr>
        <p:spPr bwMode="auto">
          <a:xfrm>
            <a:off x="688975" y="331788"/>
            <a:ext cx="57816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zh-CN" altLang="en-US" sz="2800" b="1" dirty="0">
                <a:solidFill>
                  <a:srgbClr val="000000"/>
                </a:solidFill>
                <a:latin typeface="微软雅黑" panose="020B0503020204020204" pitchFamily="34" charset="-122"/>
                <a:ea typeface="微软雅黑" panose="020B0503020204020204" pitchFamily="34" charset="-122"/>
              </a:rPr>
              <a:t>案例</a:t>
            </a:r>
            <a:r>
              <a:rPr kumimoji="0" lang="en-US" altLang="zh-CN" sz="2800" b="1" dirty="0">
                <a:solidFill>
                  <a:srgbClr val="000000"/>
                </a:solidFill>
                <a:latin typeface="微软雅黑" panose="020B0503020204020204" pitchFamily="34" charset="-122"/>
                <a:ea typeface="微软雅黑" panose="020B0503020204020204" pitchFamily="34" charset="-122"/>
              </a:rPr>
              <a:t>1</a:t>
            </a:r>
            <a:r>
              <a:rPr kumimoji="0" lang="zh-CN" altLang="en-US" sz="2800" b="1" dirty="0">
                <a:solidFill>
                  <a:srgbClr val="000000"/>
                </a:solidFill>
                <a:latin typeface="微软雅黑" panose="020B0503020204020204" pitchFamily="34" charset="-122"/>
                <a:ea typeface="微软雅黑" panose="020B0503020204020204" pitchFamily="34" charset="-122"/>
              </a:rPr>
              <a:t>：零售平台类客户，诉求唤醒</a:t>
            </a:r>
          </a:p>
        </p:txBody>
      </p:sp>
      <p:sp>
        <p:nvSpPr>
          <p:cNvPr id="3" name="矩形 2">
            <a:extLst>
              <a:ext uri="{FF2B5EF4-FFF2-40B4-BE49-F238E27FC236}">
                <a16:creationId xmlns="" xmlns:a16="http://schemas.microsoft.com/office/drawing/2014/main" id="{D0F9005C-97A8-8340-9E42-EF736F57E9B8}"/>
              </a:ext>
            </a:extLst>
          </p:cNvPr>
          <p:cNvSpPr/>
          <p:nvPr/>
        </p:nvSpPr>
        <p:spPr>
          <a:xfrm>
            <a:off x="374650" y="1284817"/>
            <a:ext cx="4616450" cy="5273675"/>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5" name="圆角矩形 4">
            <a:extLst>
              <a:ext uri="{FF2B5EF4-FFF2-40B4-BE49-F238E27FC236}">
                <a16:creationId xmlns="" xmlns:a16="http://schemas.microsoft.com/office/drawing/2014/main" id="{87760D46-12EE-2946-8A18-163FBEB86226}"/>
              </a:ext>
            </a:extLst>
          </p:cNvPr>
          <p:cNvSpPr/>
          <p:nvPr/>
        </p:nvSpPr>
        <p:spPr>
          <a:xfrm>
            <a:off x="542925" y="1063625"/>
            <a:ext cx="2605088" cy="479425"/>
          </a:xfrm>
          <a:prstGeom prst="roundRect">
            <a:avLst/>
          </a:prstGeom>
          <a:solidFill>
            <a:srgbClr val="40937D"/>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chemeClr val="bg1"/>
                </a:solidFill>
                <a:latin typeface="微软雅黑" panose="020B0503020204020204" pitchFamily="34" charset="-122"/>
                <a:ea typeface="微软雅黑" panose="020B0503020204020204" pitchFamily="34" charset="-122"/>
              </a:rPr>
              <a:t>客户情况</a:t>
            </a:r>
          </a:p>
        </p:txBody>
      </p:sp>
      <p:grpSp>
        <p:nvGrpSpPr>
          <p:cNvPr id="286724" name="组合 1">
            <a:extLst>
              <a:ext uri="{FF2B5EF4-FFF2-40B4-BE49-F238E27FC236}">
                <a16:creationId xmlns="" xmlns:a16="http://schemas.microsoft.com/office/drawing/2014/main" id="{EAC52209-2A8D-6D4F-B1DA-46284C4B9DBA}"/>
              </a:ext>
            </a:extLst>
          </p:cNvPr>
          <p:cNvGrpSpPr>
            <a:grpSpLocks/>
          </p:cNvGrpSpPr>
          <p:nvPr/>
        </p:nvGrpSpPr>
        <p:grpSpPr bwMode="auto">
          <a:xfrm>
            <a:off x="5551488" y="1052513"/>
            <a:ext cx="5981700" cy="5502275"/>
            <a:chOff x="6030914" y="792584"/>
            <a:chExt cx="4203591" cy="5665880"/>
          </a:xfrm>
        </p:grpSpPr>
        <p:sp>
          <p:nvSpPr>
            <p:cNvPr id="7" name="矩形 6">
              <a:extLst>
                <a:ext uri="{FF2B5EF4-FFF2-40B4-BE49-F238E27FC236}">
                  <a16:creationId xmlns="" xmlns:a16="http://schemas.microsoft.com/office/drawing/2014/main" id="{2CA0C617-7A60-1C40-AE9F-73B747271F21}"/>
                </a:ext>
              </a:extLst>
            </p:cNvPr>
            <p:cNvSpPr/>
            <p:nvPr/>
          </p:nvSpPr>
          <p:spPr>
            <a:xfrm>
              <a:off x="6030914" y="1044328"/>
              <a:ext cx="4203591" cy="5414136"/>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8" name="圆角矩形 7">
              <a:extLst>
                <a:ext uri="{FF2B5EF4-FFF2-40B4-BE49-F238E27FC236}">
                  <a16:creationId xmlns="" xmlns:a16="http://schemas.microsoft.com/office/drawing/2014/main" id="{5ECB8A58-2F9D-6145-9CA7-94016A8204AE}"/>
                </a:ext>
              </a:extLst>
            </p:cNvPr>
            <p:cNvSpPr/>
            <p:nvPr/>
          </p:nvSpPr>
          <p:spPr>
            <a:xfrm>
              <a:off x="6177058" y="792584"/>
              <a:ext cx="1651092" cy="478967"/>
            </a:xfrm>
            <a:prstGeom prst="roundRect">
              <a:avLst/>
            </a:prstGeom>
            <a:solidFill>
              <a:srgbClr val="40937D"/>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rgbClr val="FFFFFF"/>
                  </a:solidFill>
                  <a:latin typeface="微软雅黑" panose="020B0503020204020204" pitchFamily="34" charset="-122"/>
                  <a:ea typeface="微软雅黑" panose="020B0503020204020204" pitchFamily="34" charset="-122"/>
                </a:rPr>
                <a:t>投放效果</a:t>
              </a:r>
            </a:p>
          </p:txBody>
        </p:sp>
        <p:sp>
          <p:nvSpPr>
            <p:cNvPr id="286737" name="文本框 8">
              <a:extLst>
                <a:ext uri="{FF2B5EF4-FFF2-40B4-BE49-F238E27FC236}">
                  <a16:creationId xmlns="" xmlns:a16="http://schemas.microsoft.com/office/drawing/2014/main" id="{8C267187-C9BE-C742-AAF3-0FB45F6FC4C5}"/>
                </a:ext>
              </a:extLst>
            </p:cNvPr>
            <p:cNvSpPr txBox="1">
              <a:spLocks noChangeArrowheads="1"/>
            </p:cNvSpPr>
            <p:nvPr/>
          </p:nvSpPr>
          <p:spPr bwMode="auto">
            <a:xfrm>
              <a:off x="6061877" y="1321335"/>
              <a:ext cx="4141665" cy="107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nSpc>
                  <a:spcPct val="150000"/>
                </a:lnSpc>
                <a:buFont typeface="Symbol" pitchFamily="2" charset="2"/>
                <a:buChar char="-"/>
              </a:pPr>
              <a:r>
                <a:rPr kumimoji="0" lang="zh-CN" altLang="en-US" sz="1400">
                  <a:latin typeface="微软雅黑" panose="020B0503020204020204" pitchFamily="34" charset="-122"/>
                  <a:ea typeface="微软雅黑" panose="020B0503020204020204" pitchFamily="34" charset="-122"/>
                </a:rPr>
                <a:t>投放整体</a:t>
              </a:r>
              <a:r>
                <a:rPr kumimoji="0" lang="en-US" altLang="zh-CN" sz="1400">
                  <a:latin typeface="微软雅黑" panose="020B0503020204020204" pitchFamily="34" charset="-122"/>
                  <a:ea typeface="微软雅黑" panose="020B0503020204020204" pitchFamily="34" charset="-122"/>
                </a:rPr>
                <a:t>ROI</a:t>
              </a:r>
              <a:r>
                <a:rPr kumimoji="0" lang="zh-CN" altLang="en-US" sz="1400">
                  <a:latin typeface="微软雅黑" panose="020B0503020204020204" pitchFamily="34" charset="-122"/>
                  <a:ea typeface="微软雅黑" panose="020B0503020204020204" pitchFamily="34" charset="-122"/>
                </a:rPr>
                <a:t>达标</a:t>
              </a:r>
              <a:endParaRPr kumimoji="0" lang="en-US" altLang="zh-CN" sz="1400">
                <a:latin typeface="微软雅黑" panose="020B0503020204020204" pitchFamily="34" charset="-122"/>
                <a:ea typeface="微软雅黑" panose="020B0503020204020204" pitchFamily="34" charset="-122"/>
              </a:endParaRPr>
            </a:p>
            <a:p>
              <a:pPr>
                <a:lnSpc>
                  <a:spcPct val="150000"/>
                </a:lnSpc>
                <a:buFont typeface="Symbol" pitchFamily="2" charset="2"/>
                <a:buChar char="-"/>
              </a:pPr>
              <a:r>
                <a:rPr kumimoji="0" lang="zh-CN" altLang="en-US" sz="1400">
                  <a:latin typeface="微软雅黑" panose="020B0503020204020204" pitchFamily="34" charset="-122"/>
                  <a:ea typeface="微软雅黑" panose="020B0503020204020204" pitchFamily="34" charset="-122"/>
                </a:rPr>
                <a:t>对比其他流量，联盟流量唤醒成本降低</a:t>
              </a:r>
              <a:r>
                <a:rPr kumimoji="0" lang="en-US" altLang="zh-CN" sz="1400" b="1">
                  <a:solidFill>
                    <a:srgbClr val="FF0000"/>
                  </a:solidFill>
                  <a:latin typeface="微软雅黑" panose="020B0503020204020204" pitchFamily="34" charset="-122"/>
                  <a:ea typeface="微软雅黑" panose="020B0503020204020204" pitchFamily="34" charset="-122"/>
                </a:rPr>
                <a:t>45%</a:t>
              </a:r>
              <a:endParaRPr kumimoji="0" lang="en-US" altLang="zh-CN" sz="1400">
                <a:latin typeface="微软雅黑" panose="020B0503020204020204" pitchFamily="34" charset="-122"/>
                <a:ea typeface="微软雅黑" panose="020B0503020204020204" pitchFamily="34" charset="-122"/>
              </a:endParaRPr>
            </a:p>
            <a:p>
              <a:pPr>
                <a:lnSpc>
                  <a:spcPct val="150000"/>
                </a:lnSpc>
                <a:buFont typeface="Symbol" pitchFamily="2" charset="2"/>
                <a:buChar char="-"/>
              </a:pPr>
              <a:r>
                <a:rPr kumimoji="0" lang="zh-CN" altLang="en-US" sz="1400">
                  <a:latin typeface="微软雅黑" panose="020B0503020204020204" pitchFamily="34" charset="-122"/>
                  <a:ea typeface="微软雅黑" panose="020B0503020204020204" pitchFamily="34" charset="-122"/>
                </a:rPr>
                <a:t>预算稳步提升，消费占比</a:t>
              </a:r>
              <a:r>
                <a:rPr kumimoji="0" lang="zh-CN" altLang="en-US" sz="1400" b="1">
                  <a:latin typeface="微软雅黑" panose="020B0503020204020204" pitchFamily="34" charset="-122"/>
                  <a:ea typeface="微软雅黑" panose="020B0503020204020204" pitchFamily="34" charset="-122"/>
                </a:rPr>
                <a:t>提升</a:t>
              </a:r>
              <a:r>
                <a:rPr kumimoji="0" lang="en-US" altLang="zh-CN" sz="1400" b="1">
                  <a:solidFill>
                    <a:srgbClr val="FF0000"/>
                  </a:solidFill>
                  <a:latin typeface="微软雅黑" panose="020B0503020204020204" pitchFamily="34" charset="-122"/>
                  <a:ea typeface="微软雅黑" panose="020B0503020204020204" pitchFamily="34" charset="-122"/>
                </a:rPr>
                <a:t>400%</a:t>
              </a:r>
              <a:endParaRPr kumimoji="0" lang="zh-CN" altLang="en-US" sz="1400" b="1">
                <a:solidFill>
                  <a:srgbClr val="FF0000"/>
                </a:solidFill>
                <a:latin typeface="微软雅黑" panose="020B0503020204020204" pitchFamily="34" charset="-122"/>
                <a:ea typeface="微软雅黑" panose="020B0503020204020204" pitchFamily="34" charset="-122"/>
              </a:endParaRPr>
            </a:p>
          </p:txBody>
        </p:sp>
        <p:graphicFrame>
          <p:nvGraphicFramePr>
            <p:cNvPr id="10" name="图表 9">
              <a:extLst>
                <a:ext uri="{FF2B5EF4-FFF2-40B4-BE49-F238E27FC236}">
                  <a16:creationId xmlns="" xmlns:a16="http://schemas.microsoft.com/office/drawing/2014/main" id="{35919F27-A0E2-3144-B618-7A8B0254C7E4}"/>
                </a:ext>
              </a:extLst>
            </p:cNvPr>
            <p:cNvGraphicFramePr>
              <a:graphicFrameLocks/>
            </p:cNvGraphicFramePr>
            <p:nvPr/>
          </p:nvGraphicFramePr>
          <p:xfrm>
            <a:off x="6335014" y="2690358"/>
            <a:ext cx="1835181" cy="1242723"/>
          </p:xfrm>
          <a:graphic>
            <a:graphicData uri="http://schemas.openxmlformats.org/drawingml/2006/chart">
              <c:chart xmlns:c="http://schemas.openxmlformats.org/drawingml/2006/chart" xmlns:r="http://schemas.openxmlformats.org/officeDocument/2006/relationships" r:id="rId2"/>
            </a:graphicData>
          </a:graphic>
        </p:graphicFrame>
      </p:grpSp>
      <p:pic>
        <p:nvPicPr>
          <p:cNvPr id="286725" name="图片 55">
            <a:extLst>
              <a:ext uri="{FF2B5EF4-FFF2-40B4-BE49-F238E27FC236}">
                <a16:creationId xmlns="" xmlns:a16="http://schemas.microsoft.com/office/drawing/2014/main" id="{0F5B33D4-B5A3-054A-83AC-8B18FBED706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92975" y="4464050"/>
            <a:ext cx="2122488" cy="157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26" name="图片 52">
            <a:extLst>
              <a:ext uri="{FF2B5EF4-FFF2-40B4-BE49-F238E27FC236}">
                <a16:creationId xmlns="" xmlns:a16="http://schemas.microsoft.com/office/drawing/2014/main" id="{2A42827D-17C9-D544-A733-13C900B54F6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569450" y="5064125"/>
            <a:ext cx="182245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27" name="文本框 47">
            <a:extLst>
              <a:ext uri="{FF2B5EF4-FFF2-40B4-BE49-F238E27FC236}">
                <a16:creationId xmlns="" xmlns:a16="http://schemas.microsoft.com/office/drawing/2014/main" id="{95943A65-B17D-C945-A2F6-54467630B95A}"/>
              </a:ext>
            </a:extLst>
          </p:cNvPr>
          <p:cNvSpPr txBox="1">
            <a:spLocks noChangeArrowheads="1"/>
          </p:cNvSpPr>
          <p:nvPr/>
        </p:nvSpPr>
        <p:spPr bwMode="auto">
          <a:xfrm>
            <a:off x="10047288" y="6042025"/>
            <a:ext cx="18510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zh-CN" altLang="en-US" sz="1100">
                <a:latin typeface="微软雅黑" panose="020B0503020204020204" pitchFamily="34" charset="-122"/>
                <a:ea typeface="微软雅黑" panose="020B0503020204020204" pitchFamily="34" charset="-122"/>
              </a:rPr>
              <a:t>信息流</a:t>
            </a:r>
            <a:r>
              <a:rPr kumimoji="0" lang="en-US" altLang="zh-CN" sz="1100">
                <a:latin typeface="微软雅黑" panose="020B0503020204020204" pitchFamily="34" charset="-122"/>
                <a:ea typeface="微软雅黑" panose="020B0503020204020204" pitchFamily="34" charset="-122"/>
              </a:rPr>
              <a:t>-</a:t>
            </a:r>
            <a:r>
              <a:rPr kumimoji="0" lang="zh-CN" altLang="en-US" sz="1100">
                <a:latin typeface="微软雅黑" panose="020B0503020204020204" pitchFamily="34" charset="-122"/>
                <a:ea typeface="微软雅黑" panose="020B0503020204020204" pitchFamily="34" charset="-122"/>
              </a:rPr>
              <a:t>三图</a:t>
            </a:r>
          </a:p>
        </p:txBody>
      </p:sp>
      <p:sp>
        <p:nvSpPr>
          <p:cNvPr id="286728" name="文本框 48">
            <a:extLst>
              <a:ext uri="{FF2B5EF4-FFF2-40B4-BE49-F238E27FC236}">
                <a16:creationId xmlns="" xmlns:a16="http://schemas.microsoft.com/office/drawing/2014/main" id="{1CF21DF1-9B5F-4848-8B6B-95E55A7C9309}"/>
              </a:ext>
            </a:extLst>
          </p:cNvPr>
          <p:cNvSpPr txBox="1">
            <a:spLocks noChangeArrowheads="1"/>
          </p:cNvSpPr>
          <p:nvPr/>
        </p:nvSpPr>
        <p:spPr bwMode="auto">
          <a:xfrm>
            <a:off x="8005763" y="6083300"/>
            <a:ext cx="18510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zh-CN" altLang="en-US" sz="1100">
                <a:latin typeface="微软雅黑" panose="020B0503020204020204" pitchFamily="34" charset="-122"/>
                <a:ea typeface="微软雅黑" panose="020B0503020204020204" pitchFamily="34" charset="-122"/>
              </a:rPr>
              <a:t>信息流</a:t>
            </a:r>
            <a:r>
              <a:rPr kumimoji="0" lang="en-US" altLang="zh-CN" sz="1100">
                <a:latin typeface="微软雅黑" panose="020B0503020204020204" pitchFamily="34" charset="-122"/>
                <a:ea typeface="微软雅黑" panose="020B0503020204020204" pitchFamily="34" charset="-122"/>
              </a:rPr>
              <a:t>-</a:t>
            </a:r>
            <a:r>
              <a:rPr kumimoji="0" lang="zh-CN" altLang="en-US" sz="1100">
                <a:latin typeface="微软雅黑" panose="020B0503020204020204" pitchFamily="34" charset="-122"/>
                <a:ea typeface="微软雅黑" panose="020B0503020204020204" pitchFamily="34" charset="-122"/>
              </a:rPr>
              <a:t>大图</a:t>
            </a:r>
          </a:p>
        </p:txBody>
      </p:sp>
      <p:sp>
        <p:nvSpPr>
          <p:cNvPr id="286729" name="文本框 49">
            <a:extLst>
              <a:ext uri="{FF2B5EF4-FFF2-40B4-BE49-F238E27FC236}">
                <a16:creationId xmlns="" xmlns:a16="http://schemas.microsoft.com/office/drawing/2014/main" id="{AE07E8BC-4B78-4546-A639-F89A2EF09C52}"/>
              </a:ext>
            </a:extLst>
          </p:cNvPr>
          <p:cNvSpPr txBox="1">
            <a:spLocks noChangeArrowheads="1"/>
          </p:cNvSpPr>
          <p:nvPr/>
        </p:nvSpPr>
        <p:spPr bwMode="auto">
          <a:xfrm>
            <a:off x="6278563" y="6143625"/>
            <a:ext cx="18510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zh-CN" altLang="en-US" sz="1100">
                <a:latin typeface="微软雅黑" panose="020B0503020204020204" pitchFamily="34" charset="-122"/>
                <a:ea typeface="微软雅黑" panose="020B0503020204020204" pitchFamily="34" charset="-122"/>
              </a:rPr>
              <a:t>开屏</a:t>
            </a:r>
          </a:p>
        </p:txBody>
      </p:sp>
      <p:graphicFrame>
        <p:nvGraphicFramePr>
          <p:cNvPr id="60" name="图表 59">
            <a:extLst>
              <a:ext uri="{FF2B5EF4-FFF2-40B4-BE49-F238E27FC236}">
                <a16:creationId xmlns="" xmlns:a16="http://schemas.microsoft.com/office/drawing/2014/main" id="{15A8DFDA-C37B-1A42-A7E2-F0642A934AD7}"/>
              </a:ext>
            </a:extLst>
          </p:cNvPr>
          <p:cNvGraphicFramePr>
            <a:graphicFrameLocks/>
          </p:cNvGraphicFramePr>
          <p:nvPr/>
        </p:nvGraphicFramePr>
        <p:xfrm>
          <a:off x="8913547" y="2435681"/>
          <a:ext cx="1995521" cy="1592190"/>
        </p:xfrm>
        <a:graphic>
          <a:graphicData uri="http://schemas.openxmlformats.org/drawingml/2006/chart">
            <c:chart xmlns:c="http://schemas.openxmlformats.org/drawingml/2006/chart" xmlns:r="http://schemas.openxmlformats.org/officeDocument/2006/relationships" r:id="rId5"/>
          </a:graphicData>
        </a:graphic>
      </p:graphicFrame>
      <p:sp>
        <p:nvSpPr>
          <p:cNvPr id="82" name="下弧形箭头 7">
            <a:extLst>
              <a:ext uri="{FF2B5EF4-FFF2-40B4-BE49-F238E27FC236}">
                <a16:creationId xmlns="" xmlns:a16="http://schemas.microsoft.com/office/drawing/2014/main" id="{39D1D2A0-D08D-3541-9823-70725A10B6A5}"/>
              </a:ext>
            </a:extLst>
          </p:cNvPr>
          <p:cNvSpPr/>
          <p:nvPr/>
        </p:nvSpPr>
        <p:spPr>
          <a:xfrm rot="20289779">
            <a:off x="9459913" y="3354388"/>
            <a:ext cx="1028700" cy="139700"/>
          </a:xfrm>
          <a:prstGeom prst="curvedUpArrow">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83" name="矩形 82">
            <a:extLst>
              <a:ext uri="{FF2B5EF4-FFF2-40B4-BE49-F238E27FC236}">
                <a16:creationId xmlns="" xmlns:a16="http://schemas.microsoft.com/office/drawing/2014/main" id="{21744DE1-C60A-F54A-BD92-7B4F0E99AB84}"/>
              </a:ext>
            </a:extLst>
          </p:cNvPr>
          <p:cNvSpPr/>
          <p:nvPr/>
        </p:nvSpPr>
        <p:spPr>
          <a:xfrm>
            <a:off x="457200" y="1549400"/>
            <a:ext cx="4572000" cy="4873130"/>
          </a:xfrm>
          <a:prstGeom prst="rect">
            <a:avLst/>
          </a:prstGeom>
        </p:spPr>
        <p:txBody>
          <a:bodyPr>
            <a:spAutoFit/>
          </a:bodyPr>
          <a:lstStyle/>
          <a:p>
            <a:pPr marL="285750" indent="-285750">
              <a:lnSpc>
                <a:spcPct val="150000"/>
              </a:lnSpc>
              <a:buFont typeface="Wingdings" charset="2"/>
              <a:buChar char="Ø"/>
              <a:defRPr/>
            </a:pPr>
            <a:r>
              <a:rPr lang="zh-CN" altLang="en-US" sz="1600" b="1" u="sng"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投前：</a:t>
            </a:r>
            <a:endParaRPr lang="en-US" altLang="zh-CN" sz="1600" b="1" u="sng"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buFont typeface="Arial" panose="020B0604020202020204" pitchFamily="34" charset="0"/>
              <a:buNone/>
              <a:defRPr/>
            </a:pPr>
            <a:r>
              <a:rPr lang="zh-CN" altLang="en-US"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在投产品：某零售平台</a:t>
            </a:r>
            <a:endParaRPr lang="en-US" altLang="zh-CN"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marL="0" lvl="1">
              <a:lnSpc>
                <a:spcPct val="150000"/>
              </a:lnSpc>
              <a:buFont typeface="Arial" panose="020B0604020202020204" pitchFamily="34" charset="0"/>
              <a:buNone/>
              <a:defRPr/>
            </a:pPr>
            <a:r>
              <a:rPr lang="zh-CN" altLang="en-US"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核心问题：拓量难，希望通过联盟流量保效放量</a:t>
            </a:r>
            <a:endParaRPr lang="en-US" altLang="zh-CN"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marL="0" lvl="1">
              <a:lnSpc>
                <a:spcPct val="150000"/>
              </a:lnSpc>
              <a:buFont typeface="Arial" panose="020B0604020202020204" pitchFamily="34" charset="0"/>
              <a:buNone/>
              <a:defRPr/>
            </a:pPr>
            <a:r>
              <a:rPr lang="zh-CN" altLang="en-US"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考核：</a:t>
            </a:r>
            <a:r>
              <a:rPr lang="en-US" altLang="zh-CN"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ROI</a:t>
            </a:r>
          </a:p>
          <a:p>
            <a:pPr marL="285750" lvl="1" indent="-285750">
              <a:lnSpc>
                <a:spcPct val="150000"/>
              </a:lnSpc>
              <a:buFont typeface="Wingdings" charset="2"/>
              <a:buChar char="Ø"/>
              <a:defRPr/>
            </a:pPr>
            <a:r>
              <a:rPr lang="zh-CN" altLang="en-US" sz="1600" b="1" u="sng"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投后：</a:t>
            </a:r>
            <a:endParaRPr lang="en-US" altLang="zh-CN" sz="1600" b="1" u="sng"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buFont typeface="Arial" panose="020B0604020202020204" pitchFamily="34" charset="0"/>
              <a:buNone/>
              <a:defRPr/>
            </a:pPr>
            <a:r>
              <a:rPr lang="zh-CN" altLang="en-US"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媒体选择：不限</a:t>
            </a:r>
            <a:endParaRPr lang="en-US" altLang="zh-CN"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buFont typeface="Arial" panose="020B0604020202020204" pitchFamily="34" charset="0"/>
              <a:buNone/>
              <a:defRPr/>
            </a:pPr>
            <a:r>
              <a:rPr lang="zh-CN" altLang="en-US"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版位选择：不限</a:t>
            </a:r>
            <a:endParaRPr lang="en-US" altLang="zh-CN"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buFont typeface="Arial" panose="020B0604020202020204" pitchFamily="34" charset="0"/>
              <a:buNone/>
              <a:defRPr/>
            </a:pPr>
            <a:r>
              <a:rPr lang="zh-CN" altLang="en-US"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兴趣选择：不限</a:t>
            </a:r>
            <a:endParaRPr lang="en-US" altLang="zh-CN"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buFont typeface="Arial" panose="020B0604020202020204" pitchFamily="34" charset="0"/>
              <a:buNone/>
              <a:defRPr/>
            </a:pPr>
            <a:r>
              <a:rPr lang="zh-CN" altLang="en-US"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商品对接：千万级</a:t>
            </a:r>
            <a:endParaRPr lang="en-US" altLang="zh-CN"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buFont typeface="Arial" panose="020B0604020202020204" pitchFamily="34" charset="0"/>
              <a:buNone/>
              <a:defRPr/>
            </a:pPr>
            <a:r>
              <a:rPr lang="zh-CN" altLang="en-US"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核心定向</a:t>
            </a:r>
            <a:r>
              <a:rPr lang="zh-CN" altLang="en-US" sz="16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：商品重定向</a:t>
            </a:r>
            <a:endParaRPr lang="en-US" altLang="zh-CN" sz="16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buFont typeface="Arial" panose="020B0604020202020204" pitchFamily="34" charset="0"/>
              <a:buNone/>
              <a:defRPr/>
            </a:pPr>
            <a:r>
              <a:rPr lang="zh-CN" altLang="en-US" sz="16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出价</a:t>
            </a:r>
            <a:r>
              <a:rPr lang="zh-CN" altLang="en-US"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方式：</a:t>
            </a:r>
            <a:r>
              <a:rPr lang="en-US" altLang="zh-CN"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CPC</a:t>
            </a:r>
          </a:p>
          <a:p>
            <a:pPr>
              <a:lnSpc>
                <a:spcPct val="150000"/>
              </a:lnSpc>
              <a:buFont typeface="Arial" panose="020B0604020202020204" pitchFamily="34" charset="0"/>
              <a:buNone/>
              <a:defRPr/>
            </a:pPr>
            <a:r>
              <a:rPr lang="zh-CN" altLang="en-US"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创意样式：开屏、信息流三图、大图</a:t>
            </a:r>
            <a:endParaRPr lang="en-US" altLang="zh-CN"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buFont typeface="Arial" panose="020B0604020202020204" pitchFamily="34" charset="0"/>
              <a:buNone/>
              <a:defRPr/>
            </a:pPr>
            <a:r>
              <a:rPr lang="zh-CN" altLang="en-US" sz="1600" dirty="0">
                <a:solidFill>
                  <a:srgbClr val="B2181E"/>
                </a:solidFill>
                <a:latin typeface="微软雅黑" panose="020B0503020204020204" pitchFamily="34" charset="-122"/>
                <a:ea typeface="微软雅黑" panose="020B0503020204020204" pitchFamily="34" charset="-122"/>
                <a:cs typeface="微软雅黑" panose="020B0503020204020204" pitchFamily="34" charset="-122"/>
              </a:rPr>
              <a:t>效果总结：高效拓量、成本降低</a:t>
            </a:r>
            <a:endParaRPr lang="en-US" altLang="zh-CN" sz="1100" dirty="0">
              <a:solidFill>
                <a:srgbClr val="B2181E"/>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86733" name="文本框 85">
            <a:extLst>
              <a:ext uri="{FF2B5EF4-FFF2-40B4-BE49-F238E27FC236}">
                <a16:creationId xmlns="" xmlns:a16="http://schemas.microsoft.com/office/drawing/2014/main" id="{6998BC9F-703A-A643-8486-567E2B6DEFCA}"/>
              </a:ext>
            </a:extLst>
          </p:cNvPr>
          <p:cNvSpPr txBox="1">
            <a:spLocks noChangeArrowheads="1"/>
          </p:cNvSpPr>
          <p:nvPr/>
        </p:nvSpPr>
        <p:spPr bwMode="auto">
          <a:xfrm>
            <a:off x="6837363" y="2706688"/>
            <a:ext cx="12065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zh-CN" altLang="en-US" sz="1200">
                <a:latin typeface="微软雅黑" panose="020B0503020204020204" pitchFamily="34" charset="-122"/>
                <a:ea typeface="微软雅黑" panose="020B0503020204020204" pitchFamily="34" charset="-122"/>
              </a:rPr>
              <a:t>唤醒</a:t>
            </a:r>
            <a:r>
              <a:rPr lang="en-US" altLang="zh-CN" sz="1200">
                <a:latin typeface="微软雅黑" panose="020B0503020204020204" pitchFamily="34" charset="-122"/>
                <a:ea typeface="微软雅黑" panose="020B0503020204020204" pitchFamily="34" charset="-122"/>
              </a:rPr>
              <a:t>UV</a:t>
            </a:r>
            <a:r>
              <a:rPr lang="zh-CN" altLang="en-US" sz="1200">
                <a:latin typeface="微软雅黑" panose="020B0503020204020204" pitchFamily="34" charset="-122"/>
                <a:ea typeface="微软雅黑" panose="020B0503020204020204" pitchFamily="34" charset="-122"/>
              </a:rPr>
              <a:t>成本</a:t>
            </a:r>
          </a:p>
        </p:txBody>
      </p:sp>
      <p:pic>
        <p:nvPicPr>
          <p:cNvPr id="286734" name="图片 1">
            <a:extLst>
              <a:ext uri="{FF2B5EF4-FFF2-40B4-BE49-F238E27FC236}">
                <a16:creationId xmlns="" xmlns:a16="http://schemas.microsoft.com/office/drawing/2014/main" id="{E4E7EA1B-4072-8A46-AEE4-216387C2FD4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929313" y="4298950"/>
            <a:ext cx="985837" cy="17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矩形 1">
            <a:extLst>
              <a:ext uri="{FF2B5EF4-FFF2-40B4-BE49-F238E27FC236}">
                <a16:creationId xmlns="" xmlns:a16="http://schemas.microsoft.com/office/drawing/2014/main" id="{6CD9F284-D775-404E-9E75-4521441AAA5E}"/>
              </a:ext>
            </a:extLst>
          </p:cNvPr>
          <p:cNvSpPr>
            <a:spLocks noChangeArrowheads="1"/>
          </p:cNvSpPr>
          <p:nvPr/>
        </p:nvSpPr>
        <p:spPr bwMode="auto">
          <a:xfrm>
            <a:off x="688975" y="331788"/>
            <a:ext cx="57816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zh-CN" altLang="en-US" sz="2800" b="1" dirty="0">
                <a:solidFill>
                  <a:srgbClr val="000000"/>
                </a:solidFill>
                <a:latin typeface="微软雅黑" panose="020B0503020204020204" pitchFamily="34" charset="-122"/>
                <a:ea typeface="微软雅黑" panose="020B0503020204020204" pitchFamily="34" charset="-122"/>
              </a:rPr>
              <a:t>案例</a:t>
            </a:r>
            <a:r>
              <a:rPr kumimoji="0" lang="en-US" altLang="zh-CN" sz="2800" b="1" dirty="0">
                <a:solidFill>
                  <a:srgbClr val="000000"/>
                </a:solidFill>
                <a:latin typeface="微软雅黑" panose="020B0503020204020204" pitchFamily="34" charset="-122"/>
                <a:ea typeface="微软雅黑" panose="020B0503020204020204" pitchFamily="34" charset="-122"/>
              </a:rPr>
              <a:t>2</a:t>
            </a:r>
            <a:r>
              <a:rPr kumimoji="0" lang="zh-CN" altLang="en-US" sz="2800" b="1" dirty="0">
                <a:solidFill>
                  <a:srgbClr val="000000"/>
                </a:solidFill>
                <a:latin typeface="微软雅黑" panose="020B0503020204020204" pitchFamily="34" charset="-122"/>
                <a:ea typeface="微软雅黑" panose="020B0503020204020204" pitchFamily="34" charset="-122"/>
              </a:rPr>
              <a:t>：内容资讯类客户，诉求下载</a:t>
            </a:r>
          </a:p>
        </p:txBody>
      </p:sp>
      <p:sp>
        <p:nvSpPr>
          <p:cNvPr id="3" name="矩形 2">
            <a:extLst>
              <a:ext uri="{FF2B5EF4-FFF2-40B4-BE49-F238E27FC236}">
                <a16:creationId xmlns="" xmlns:a16="http://schemas.microsoft.com/office/drawing/2014/main" id="{8BFCF417-3B15-8C43-BCEB-44DD35441AF0}"/>
              </a:ext>
            </a:extLst>
          </p:cNvPr>
          <p:cNvSpPr/>
          <p:nvPr/>
        </p:nvSpPr>
        <p:spPr>
          <a:xfrm>
            <a:off x="374650" y="1295400"/>
            <a:ext cx="4616450" cy="5273675"/>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微软雅黑" panose="020B0503020204020204" pitchFamily="34" charset="-122"/>
              <a:ea typeface="微软雅黑" panose="020B0503020204020204" pitchFamily="34" charset="-122"/>
            </a:endParaRPr>
          </a:p>
        </p:txBody>
      </p:sp>
      <p:sp>
        <p:nvSpPr>
          <p:cNvPr id="5" name="圆角矩形 4">
            <a:extLst>
              <a:ext uri="{FF2B5EF4-FFF2-40B4-BE49-F238E27FC236}">
                <a16:creationId xmlns="" xmlns:a16="http://schemas.microsoft.com/office/drawing/2014/main" id="{5C2A0150-1FD3-724D-98C7-73A39C665352}"/>
              </a:ext>
            </a:extLst>
          </p:cNvPr>
          <p:cNvSpPr/>
          <p:nvPr/>
        </p:nvSpPr>
        <p:spPr>
          <a:xfrm>
            <a:off x="542925" y="1063625"/>
            <a:ext cx="2605088" cy="479425"/>
          </a:xfrm>
          <a:prstGeom prst="roundRect">
            <a:avLst/>
          </a:prstGeom>
          <a:solidFill>
            <a:srgbClr val="40937D"/>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chemeClr val="bg1"/>
                </a:solidFill>
                <a:latin typeface="微软雅黑" panose="020B0503020204020204" pitchFamily="34" charset="-122"/>
                <a:ea typeface="微软雅黑" panose="020B0503020204020204" pitchFamily="34" charset="-122"/>
              </a:rPr>
              <a:t>客户情况</a:t>
            </a:r>
          </a:p>
        </p:txBody>
      </p:sp>
      <p:grpSp>
        <p:nvGrpSpPr>
          <p:cNvPr id="287748" name="组合 1">
            <a:extLst>
              <a:ext uri="{FF2B5EF4-FFF2-40B4-BE49-F238E27FC236}">
                <a16:creationId xmlns="" xmlns:a16="http://schemas.microsoft.com/office/drawing/2014/main" id="{22C95361-08B4-5845-94AB-E0D68DE4C2EC}"/>
              </a:ext>
            </a:extLst>
          </p:cNvPr>
          <p:cNvGrpSpPr>
            <a:grpSpLocks/>
          </p:cNvGrpSpPr>
          <p:nvPr/>
        </p:nvGrpSpPr>
        <p:grpSpPr bwMode="auto">
          <a:xfrm>
            <a:off x="5551488" y="1052513"/>
            <a:ext cx="5981700" cy="5502275"/>
            <a:chOff x="6030914" y="792584"/>
            <a:chExt cx="4203591" cy="5665880"/>
          </a:xfrm>
        </p:grpSpPr>
        <p:sp>
          <p:nvSpPr>
            <p:cNvPr id="7" name="矩形 6">
              <a:extLst>
                <a:ext uri="{FF2B5EF4-FFF2-40B4-BE49-F238E27FC236}">
                  <a16:creationId xmlns="" xmlns:a16="http://schemas.microsoft.com/office/drawing/2014/main" id="{040EFD61-ED5D-314B-831D-0079563F810F}"/>
                </a:ext>
              </a:extLst>
            </p:cNvPr>
            <p:cNvSpPr/>
            <p:nvPr/>
          </p:nvSpPr>
          <p:spPr>
            <a:xfrm>
              <a:off x="6030914" y="1044328"/>
              <a:ext cx="4203591" cy="5414136"/>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8" name="圆角矩形 7">
              <a:extLst>
                <a:ext uri="{FF2B5EF4-FFF2-40B4-BE49-F238E27FC236}">
                  <a16:creationId xmlns="" xmlns:a16="http://schemas.microsoft.com/office/drawing/2014/main" id="{31EEF81E-9C14-9B4C-9499-BD0F3AC7706F}"/>
                </a:ext>
              </a:extLst>
            </p:cNvPr>
            <p:cNvSpPr/>
            <p:nvPr/>
          </p:nvSpPr>
          <p:spPr>
            <a:xfrm>
              <a:off x="6177058" y="792584"/>
              <a:ext cx="1651092" cy="478967"/>
            </a:xfrm>
            <a:prstGeom prst="roundRect">
              <a:avLst/>
            </a:prstGeom>
            <a:solidFill>
              <a:srgbClr val="40937D"/>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rgbClr val="FFFFFF"/>
                  </a:solidFill>
                  <a:latin typeface="微软雅黑" panose="020B0503020204020204" pitchFamily="34" charset="-122"/>
                  <a:ea typeface="微软雅黑" panose="020B0503020204020204" pitchFamily="34" charset="-122"/>
                </a:rPr>
                <a:t>投放效果</a:t>
              </a:r>
            </a:p>
          </p:txBody>
        </p:sp>
        <p:sp>
          <p:nvSpPr>
            <p:cNvPr id="287758" name="文本框 8">
              <a:extLst>
                <a:ext uri="{FF2B5EF4-FFF2-40B4-BE49-F238E27FC236}">
                  <a16:creationId xmlns="" xmlns:a16="http://schemas.microsoft.com/office/drawing/2014/main" id="{EDA3A123-D544-014A-A7BC-7A9DC3A9A32D}"/>
                </a:ext>
              </a:extLst>
            </p:cNvPr>
            <p:cNvSpPr txBox="1">
              <a:spLocks noChangeArrowheads="1"/>
            </p:cNvSpPr>
            <p:nvPr/>
          </p:nvSpPr>
          <p:spPr bwMode="auto">
            <a:xfrm>
              <a:off x="6061877" y="1321335"/>
              <a:ext cx="4141665" cy="107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nSpc>
                  <a:spcPct val="150000"/>
                </a:lnSpc>
                <a:buFont typeface="Symbol" pitchFamily="2" charset="2"/>
                <a:buChar char="-"/>
              </a:pPr>
              <a:r>
                <a:rPr kumimoji="0" lang="zh-CN" altLang="en-US" sz="1400">
                  <a:latin typeface="微软雅黑" panose="020B0503020204020204" pitchFamily="34" charset="-122"/>
                  <a:ea typeface="微软雅黑" panose="020B0503020204020204" pitchFamily="34" charset="-122"/>
                </a:rPr>
                <a:t>激活成本有效降低，</a:t>
              </a:r>
              <a:r>
                <a:rPr kumimoji="0" lang="en-US" altLang="zh-CN" sz="1400">
                  <a:latin typeface="微软雅黑" panose="020B0503020204020204" pitchFamily="34" charset="-122"/>
                  <a:ea typeface="微软雅黑" panose="020B0503020204020204" pitchFamily="34" charset="-122"/>
                </a:rPr>
                <a:t>CTR</a:t>
              </a:r>
              <a:r>
                <a:rPr kumimoji="0" lang="zh-CN" altLang="en-US" sz="1400">
                  <a:latin typeface="微软雅黑" panose="020B0503020204020204" pitchFamily="34" charset="-122"/>
                  <a:ea typeface="微软雅黑" panose="020B0503020204020204" pitchFamily="34" charset="-122"/>
                </a:rPr>
                <a:t>提升</a:t>
              </a:r>
              <a:r>
                <a:rPr kumimoji="0" lang="en-US" altLang="zh-CN" sz="1400">
                  <a:solidFill>
                    <a:srgbClr val="B2181E"/>
                  </a:solidFill>
                  <a:latin typeface="微软雅黑" panose="020B0503020204020204" pitchFamily="34" charset="-122"/>
                  <a:ea typeface="微软雅黑" panose="020B0503020204020204" pitchFamily="34" charset="-122"/>
                </a:rPr>
                <a:t>325%</a:t>
              </a:r>
            </a:p>
            <a:p>
              <a:pPr>
                <a:lnSpc>
                  <a:spcPct val="150000"/>
                </a:lnSpc>
                <a:buFont typeface="Symbol" pitchFamily="2" charset="2"/>
                <a:buChar char="-"/>
              </a:pPr>
              <a:r>
                <a:rPr kumimoji="0" lang="zh-CN" altLang="en-US" sz="1400">
                  <a:latin typeface="微软雅黑" panose="020B0503020204020204" pitchFamily="34" charset="-122"/>
                  <a:ea typeface="微软雅黑" panose="020B0503020204020204" pitchFamily="34" charset="-122"/>
                </a:rPr>
                <a:t>对比其他流量，联盟流量激活成本降低</a:t>
              </a:r>
              <a:r>
                <a:rPr kumimoji="0" lang="en-US" altLang="zh-CN" sz="1400" b="1">
                  <a:solidFill>
                    <a:srgbClr val="B2181E"/>
                  </a:solidFill>
                  <a:latin typeface="微软雅黑" panose="020B0503020204020204" pitchFamily="34" charset="-122"/>
                  <a:ea typeface="微软雅黑" panose="020B0503020204020204" pitchFamily="34" charset="-122"/>
                </a:rPr>
                <a:t>50%</a:t>
              </a:r>
            </a:p>
            <a:p>
              <a:pPr>
                <a:lnSpc>
                  <a:spcPct val="150000"/>
                </a:lnSpc>
                <a:buFont typeface="Symbol" pitchFamily="2" charset="2"/>
                <a:buChar char="-"/>
              </a:pPr>
              <a:r>
                <a:rPr kumimoji="0" lang="zh-CN" altLang="en-US" sz="1400">
                  <a:latin typeface="微软雅黑" panose="020B0503020204020204" pitchFamily="34" charset="-122"/>
                  <a:ea typeface="微软雅黑" panose="020B0503020204020204" pitchFamily="34" charset="-122"/>
                </a:rPr>
                <a:t>预算稳步提升，消费占比达</a:t>
              </a:r>
              <a:r>
                <a:rPr kumimoji="0" lang="zh-CN" altLang="zh-CN" sz="1400" b="1">
                  <a:solidFill>
                    <a:srgbClr val="B2181E"/>
                  </a:solidFill>
                  <a:latin typeface="微软雅黑" panose="020B0503020204020204" pitchFamily="34" charset="-122"/>
                  <a:ea typeface="微软雅黑" panose="020B0503020204020204" pitchFamily="34" charset="-122"/>
                </a:rPr>
                <a:t>6</a:t>
              </a:r>
              <a:r>
                <a:rPr kumimoji="0" lang="en-US" altLang="zh-CN" sz="1400" b="1">
                  <a:solidFill>
                    <a:srgbClr val="B2181E"/>
                  </a:solidFill>
                  <a:latin typeface="微软雅黑" panose="020B0503020204020204" pitchFamily="34" charset="-122"/>
                  <a:ea typeface="微软雅黑" panose="020B0503020204020204" pitchFamily="34" charset="-122"/>
                </a:rPr>
                <a:t>0%</a:t>
              </a:r>
              <a:endParaRPr kumimoji="0" lang="zh-CN" altLang="en-US" sz="1400" b="1">
                <a:solidFill>
                  <a:srgbClr val="B2181E"/>
                </a:solidFill>
                <a:latin typeface="微软雅黑" panose="020B0503020204020204" pitchFamily="34" charset="-122"/>
                <a:ea typeface="微软雅黑" panose="020B0503020204020204" pitchFamily="34" charset="-122"/>
              </a:endParaRPr>
            </a:p>
          </p:txBody>
        </p:sp>
      </p:grpSp>
      <p:sp>
        <p:nvSpPr>
          <p:cNvPr id="287749" name="文本框 47">
            <a:extLst>
              <a:ext uri="{FF2B5EF4-FFF2-40B4-BE49-F238E27FC236}">
                <a16:creationId xmlns="" xmlns:a16="http://schemas.microsoft.com/office/drawing/2014/main" id="{AC5ACC22-2D2D-064A-9FCC-3291BB8F4880}"/>
              </a:ext>
            </a:extLst>
          </p:cNvPr>
          <p:cNvSpPr txBox="1">
            <a:spLocks noChangeArrowheads="1"/>
          </p:cNvSpPr>
          <p:nvPr/>
        </p:nvSpPr>
        <p:spPr bwMode="auto">
          <a:xfrm>
            <a:off x="9469438" y="6118225"/>
            <a:ext cx="18510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zh-CN" altLang="en-US" sz="1100">
                <a:latin typeface="微软雅黑" panose="020B0503020204020204" pitchFamily="34" charset="-122"/>
                <a:ea typeface="微软雅黑" panose="020B0503020204020204" pitchFamily="34" charset="-122"/>
              </a:rPr>
              <a:t>信息流</a:t>
            </a:r>
            <a:r>
              <a:rPr kumimoji="0" lang="en-US" altLang="zh-CN" sz="1100">
                <a:latin typeface="微软雅黑" panose="020B0503020204020204" pitchFamily="34" charset="-122"/>
                <a:ea typeface="微软雅黑" panose="020B0503020204020204" pitchFamily="34" charset="-122"/>
              </a:rPr>
              <a:t>-</a:t>
            </a:r>
            <a:r>
              <a:rPr kumimoji="0" lang="zh-CN" altLang="en-US" sz="1100">
                <a:latin typeface="微软雅黑" panose="020B0503020204020204" pitchFamily="34" charset="-122"/>
                <a:ea typeface="微软雅黑" panose="020B0503020204020204" pitchFamily="34" charset="-122"/>
              </a:rPr>
              <a:t>单图</a:t>
            </a:r>
          </a:p>
        </p:txBody>
      </p:sp>
      <p:sp>
        <p:nvSpPr>
          <p:cNvPr id="287750" name="文本框 48">
            <a:extLst>
              <a:ext uri="{FF2B5EF4-FFF2-40B4-BE49-F238E27FC236}">
                <a16:creationId xmlns="" xmlns:a16="http://schemas.microsoft.com/office/drawing/2014/main" id="{85896C66-4684-C042-A5E2-2B6A0410E240}"/>
              </a:ext>
            </a:extLst>
          </p:cNvPr>
          <p:cNvSpPr txBox="1">
            <a:spLocks noChangeArrowheads="1"/>
          </p:cNvSpPr>
          <p:nvPr/>
        </p:nvSpPr>
        <p:spPr bwMode="auto">
          <a:xfrm>
            <a:off x="6581775" y="6159500"/>
            <a:ext cx="18510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zh-CN" altLang="en-US" sz="1100">
                <a:latin typeface="微软雅黑" panose="020B0503020204020204" pitchFamily="34" charset="-122"/>
                <a:ea typeface="微软雅黑" panose="020B0503020204020204" pitchFamily="34" charset="-122"/>
              </a:rPr>
              <a:t>信息流</a:t>
            </a:r>
            <a:r>
              <a:rPr kumimoji="0" lang="en-US" altLang="zh-CN" sz="1100">
                <a:latin typeface="微软雅黑" panose="020B0503020204020204" pitchFamily="34" charset="-122"/>
                <a:ea typeface="微软雅黑" panose="020B0503020204020204" pitchFamily="34" charset="-122"/>
              </a:rPr>
              <a:t>-</a:t>
            </a:r>
            <a:r>
              <a:rPr kumimoji="0" lang="zh-CN" altLang="en-US" sz="1100">
                <a:latin typeface="微软雅黑" panose="020B0503020204020204" pitchFamily="34" charset="-122"/>
                <a:ea typeface="微软雅黑" panose="020B0503020204020204" pitchFamily="34" charset="-122"/>
              </a:rPr>
              <a:t>大图</a:t>
            </a:r>
          </a:p>
        </p:txBody>
      </p:sp>
      <p:sp>
        <p:nvSpPr>
          <p:cNvPr id="83" name="矩形 82">
            <a:extLst>
              <a:ext uri="{FF2B5EF4-FFF2-40B4-BE49-F238E27FC236}">
                <a16:creationId xmlns="" xmlns:a16="http://schemas.microsoft.com/office/drawing/2014/main" id="{27DF43E3-EA29-B548-B2C9-57A36C3B5307}"/>
              </a:ext>
            </a:extLst>
          </p:cNvPr>
          <p:cNvSpPr/>
          <p:nvPr/>
        </p:nvSpPr>
        <p:spPr>
          <a:xfrm>
            <a:off x="457200" y="1549400"/>
            <a:ext cx="5213350" cy="4873130"/>
          </a:xfrm>
          <a:prstGeom prst="rect">
            <a:avLst/>
          </a:prstGeom>
        </p:spPr>
        <p:txBody>
          <a:bodyPr>
            <a:spAutoFit/>
          </a:bodyPr>
          <a:lstStyle/>
          <a:p>
            <a:pPr marL="285750" indent="-285750">
              <a:lnSpc>
                <a:spcPct val="150000"/>
              </a:lnSpc>
              <a:buFont typeface="Wingdings" charset="2"/>
              <a:buChar char="Ø"/>
              <a:defRPr/>
            </a:pPr>
            <a:r>
              <a:rPr lang="zh-CN" altLang="en-US" sz="1600" b="1" u="sng"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投前：</a:t>
            </a:r>
            <a:endParaRPr lang="en-US" altLang="zh-CN" sz="1600" b="1" u="sng"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buFont typeface="Arial" panose="020B0604020202020204" pitchFamily="34" charset="0"/>
              <a:buNone/>
              <a:defRPr/>
            </a:pPr>
            <a:r>
              <a:rPr lang="zh-CN" altLang="en-US"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在投产品：某内容资讯平台</a:t>
            </a:r>
            <a:endParaRPr lang="en-US" altLang="zh-CN"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marL="0" lvl="1">
              <a:lnSpc>
                <a:spcPct val="150000"/>
              </a:lnSpc>
              <a:buFont typeface="Arial" panose="020B0604020202020204" pitchFamily="34" charset="0"/>
              <a:buNone/>
              <a:defRPr/>
            </a:pPr>
            <a:r>
              <a:rPr lang="zh-CN" altLang="en-US"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核心问题：流量少，成本高</a:t>
            </a:r>
            <a:endParaRPr lang="en-US" altLang="zh-CN"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marL="0" lvl="1">
              <a:lnSpc>
                <a:spcPct val="150000"/>
              </a:lnSpc>
              <a:buFont typeface="Arial" panose="020B0604020202020204" pitchFamily="34" charset="0"/>
              <a:buNone/>
              <a:defRPr/>
            </a:pPr>
            <a:r>
              <a:rPr lang="zh-CN" altLang="en-US"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考核：下载</a:t>
            </a:r>
            <a:r>
              <a:rPr lang="en-US" altLang="zh-CN"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激活成本</a:t>
            </a:r>
            <a:endParaRPr lang="en-US" altLang="zh-CN"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lvl="1" indent="-285750">
              <a:lnSpc>
                <a:spcPct val="150000"/>
              </a:lnSpc>
              <a:buFont typeface="Wingdings" charset="2"/>
              <a:buChar char="Ø"/>
              <a:defRPr/>
            </a:pPr>
            <a:r>
              <a:rPr lang="zh-CN" altLang="en-US" sz="1600" b="1" u="sng"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投后：</a:t>
            </a:r>
            <a:endParaRPr lang="en-US" altLang="zh-CN" sz="1600" b="1" u="sng"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buFont typeface="Arial" panose="020B0604020202020204" pitchFamily="34" charset="0"/>
              <a:buNone/>
              <a:defRPr/>
            </a:pPr>
            <a:r>
              <a:rPr lang="zh-CN" altLang="en-US"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媒体选择：不限</a:t>
            </a:r>
            <a:endParaRPr lang="en-US" altLang="zh-CN"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buFont typeface="Arial" panose="020B0604020202020204" pitchFamily="34" charset="0"/>
              <a:buNone/>
              <a:defRPr/>
            </a:pPr>
            <a:r>
              <a:rPr lang="zh-CN" altLang="en-US"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版位选择：不限</a:t>
            </a:r>
            <a:endParaRPr lang="en-US" altLang="zh-CN"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buFont typeface="Arial" panose="020B0604020202020204" pitchFamily="34" charset="0"/>
              <a:buNone/>
              <a:defRPr/>
            </a:pPr>
            <a:r>
              <a:rPr lang="zh-CN" altLang="en-US"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兴趣选择：不限</a:t>
            </a:r>
            <a:endParaRPr lang="en-US" altLang="zh-CN"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buFont typeface="Arial" panose="020B0604020202020204" pitchFamily="34" charset="0"/>
              <a:buNone/>
              <a:defRPr/>
            </a:pPr>
            <a:r>
              <a:rPr lang="zh-CN" altLang="en-US"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商品对接：百万级</a:t>
            </a:r>
            <a:endParaRPr lang="en-US" altLang="zh-CN"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buFont typeface="Arial" panose="020B0604020202020204" pitchFamily="34" charset="0"/>
              <a:buNone/>
              <a:defRPr/>
            </a:pPr>
            <a:r>
              <a:rPr lang="zh-CN" altLang="en-US"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核心定向</a:t>
            </a:r>
            <a:r>
              <a:rPr lang="zh-CN" altLang="en-US" sz="16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：屏蔽已安装人群</a:t>
            </a:r>
            <a:endParaRPr lang="en-US" altLang="zh-CN" sz="16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buFont typeface="Arial" panose="020B0604020202020204" pitchFamily="34" charset="0"/>
              <a:buNone/>
              <a:defRPr/>
            </a:pPr>
            <a:r>
              <a:rPr lang="zh-CN" altLang="en-US" sz="16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出价</a:t>
            </a:r>
            <a:r>
              <a:rPr lang="zh-CN" altLang="en-US"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方式：</a:t>
            </a:r>
            <a:r>
              <a:rPr lang="en-US" altLang="zh-CN" sz="1600" dirty="0" err="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oCPC</a:t>
            </a:r>
            <a:endParaRPr lang="en-US" altLang="zh-CN"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buFont typeface="Arial" panose="020B0604020202020204" pitchFamily="34" charset="0"/>
              <a:buNone/>
              <a:defRPr/>
            </a:pPr>
            <a:r>
              <a:rPr lang="zh-CN" altLang="en-US"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创意样式：信息流单图、大图</a:t>
            </a:r>
            <a:endParaRPr lang="en-US" altLang="zh-CN" sz="16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buFont typeface="Arial" panose="020B0604020202020204" pitchFamily="34" charset="0"/>
              <a:buNone/>
              <a:defRPr/>
            </a:pPr>
            <a:r>
              <a:rPr lang="zh-CN" altLang="en-US" sz="1600" dirty="0">
                <a:solidFill>
                  <a:srgbClr val="B2181E"/>
                </a:solidFill>
                <a:latin typeface="微软雅黑" panose="020B0503020204020204" pitchFamily="34" charset="-122"/>
                <a:ea typeface="微软雅黑" panose="020B0503020204020204" pitchFamily="34" charset="-122"/>
                <a:cs typeface="微软雅黑" panose="020B0503020204020204" pitchFamily="34" charset="-122"/>
              </a:rPr>
              <a:t>效果总结：激活成本降低，拓流稳步提升</a:t>
            </a:r>
            <a:endParaRPr lang="en-US" altLang="zh-CN" sz="1100" dirty="0">
              <a:solidFill>
                <a:srgbClr val="B2181E"/>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87752" name="图片 40">
            <a:extLst>
              <a:ext uri="{FF2B5EF4-FFF2-40B4-BE49-F238E27FC236}">
                <a16:creationId xmlns="" xmlns:a16="http://schemas.microsoft.com/office/drawing/2014/main" id="{12E0CC9A-39A8-BB48-AC3A-E3C3BC1C0A3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48375" y="4202113"/>
            <a:ext cx="2203450" cy="187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7753" name="图片 50">
            <a:extLst>
              <a:ext uri="{FF2B5EF4-FFF2-40B4-BE49-F238E27FC236}">
                <a16:creationId xmlns="" xmlns:a16="http://schemas.microsoft.com/office/drawing/2014/main" id="{7BD3132A-7667-4D4D-879C-6269A527222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761413" y="4797425"/>
            <a:ext cx="24638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3" name="图表 62">
            <a:extLst>
              <a:ext uri="{FF2B5EF4-FFF2-40B4-BE49-F238E27FC236}">
                <a16:creationId xmlns="" xmlns:a16="http://schemas.microsoft.com/office/drawing/2014/main" id="{FFE11FB7-BF0C-3B45-B41E-6A8A45C3C668}"/>
              </a:ext>
            </a:extLst>
          </p:cNvPr>
          <p:cNvGraphicFramePr>
            <a:graphicFrameLocks/>
          </p:cNvGraphicFramePr>
          <p:nvPr/>
        </p:nvGraphicFramePr>
        <p:xfrm>
          <a:off x="6352691" y="2623756"/>
          <a:ext cx="1973083" cy="1388682"/>
        </p:xfrm>
        <a:graphic>
          <a:graphicData uri="http://schemas.openxmlformats.org/drawingml/2006/chart">
            <c:chart xmlns:c="http://schemas.openxmlformats.org/drawingml/2006/chart" xmlns:r="http://schemas.openxmlformats.org/officeDocument/2006/relationships" r:id="rId4"/>
          </a:graphicData>
        </a:graphic>
      </p:graphicFrame>
      <p:pic>
        <p:nvPicPr>
          <p:cNvPr id="287755" name="图片 63">
            <a:extLst>
              <a:ext uri="{FF2B5EF4-FFF2-40B4-BE49-F238E27FC236}">
                <a16:creationId xmlns="" xmlns:a16="http://schemas.microsoft.com/office/drawing/2014/main" id="{7F9AD3DF-F7A3-8F4E-9D3B-FD02DE10EBF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999538" y="2589213"/>
            <a:ext cx="1622425" cy="143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769" name="图片 7">
            <a:extLst>
              <a:ext uri="{FF2B5EF4-FFF2-40B4-BE49-F238E27FC236}">
                <a16:creationId xmlns="" xmlns:a16="http://schemas.microsoft.com/office/drawing/2014/main" id="{8F4D5E14-7C42-644A-8444-A0EB0FA037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83050" y="831850"/>
            <a:ext cx="4025900" cy="402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8770" name="组合 30">
            <a:extLst>
              <a:ext uri="{FF2B5EF4-FFF2-40B4-BE49-F238E27FC236}">
                <a16:creationId xmlns="" xmlns:a16="http://schemas.microsoft.com/office/drawing/2014/main" id="{8D8FF101-629B-A24A-ABBA-F3A89E7B880C}"/>
              </a:ext>
            </a:extLst>
          </p:cNvPr>
          <p:cNvGrpSpPr>
            <a:grpSpLocks/>
          </p:cNvGrpSpPr>
          <p:nvPr/>
        </p:nvGrpSpPr>
        <p:grpSpPr bwMode="auto">
          <a:xfrm>
            <a:off x="4178300" y="1566863"/>
            <a:ext cx="1687513" cy="3201987"/>
            <a:chOff x="0" y="0"/>
            <a:chExt cx="1687976" cy="3202328"/>
          </a:xfrm>
        </p:grpSpPr>
        <p:cxnSp>
          <p:nvCxnSpPr>
            <p:cNvPr id="288773" name="直接连接符 9">
              <a:extLst>
                <a:ext uri="{FF2B5EF4-FFF2-40B4-BE49-F238E27FC236}">
                  <a16:creationId xmlns="" xmlns:a16="http://schemas.microsoft.com/office/drawing/2014/main" id="{E279483A-48CF-0A46-B527-559215FBC4DC}"/>
                </a:ext>
              </a:extLst>
            </p:cNvPr>
            <p:cNvCxnSpPr>
              <a:cxnSpLocks noChangeShapeType="1"/>
            </p:cNvCxnSpPr>
            <p:nvPr/>
          </p:nvCxnSpPr>
          <p:spPr bwMode="auto">
            <a:xfrm>
              <a:off x="723014" y="2282514"/>
              <a:ext cx="340242" cy="818707"/>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288774" name="直接连接符 12">
              <a:extLst>
                <a:ext uri="{FF2B5EF4-FFF2-40B4-BE49-F238E27FC236}">
                  <a16:creationId xmlns="" xmlns:a16="http://schemas.microsoft.com/office/drawing/2014/main" id="{55FC4889-3C56-6642-8168-9D48A8019479}"/>
                </a:ext>
              </a:extLst>
            </p:cNvPr>
            <p:cNvCxnSpPr>
              <a:cxnSpLocks noChangeShapeType="1"/>
            </p:cNvCxnSpPr>
            <p:nvPr/>
          </p:nvCxnSpPr>
          <p:spPr bwMode="auto">
            <a:xfrm flipV="1">
              <a:off x="489098" y="2282514"/>
              <a:ext cx="233916" cy="409353"/>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288775" name="直接连接符 15">
              <a:extLst>
                <a:ext uri="{FF2B5EF4-FFF2-40B4-BE49-F238E27FC236}">
                  <a16:creationId xmlns="" xmlns:a16="http://schemas.microsoft.com/office/drawing/2014/main" id="{39B4DC8F-5386-024A-A52A-4A10D0DE45D0}"/>
                </a:ext>
              </a:extLst>
            </p:cNvPr>
            <p:cNvCxnSpPr>
              <a:cxnSpLocks noChangeShapeType="1"/>
            </p:cNvCxnSpPr>
            <p:nvPr/>
          </p:nvCxnSpPr>
          <p:spPr bwMode="auto">
            <a:xfrm flipH="1" flipV="1">
              <a:off x="0" y="1931640"/>
              <a:ext cx="723014" cy="350874"/>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288776" name="直接连接符 18">
              <a:extLst>
                <a:ext uri="{FF2B5EF4-FFF2-40B4-BE49-F238E27FC236}">
                  <a16:creationId xmlns="" xmlns:a16="http://schemas.microsoft.com/office/drawing/2014/main" id="{75EC43F8-5355-1D4E-800A-359258111721}"/>
                </a:ext>
              </a:extLst>
            </p:cNvPr>
            <p:cNvCxnSpPr>
              <a:cxnSpLocks noChangeShapeType="1"/>
            </p:cNvCxnSpPr>
            <p:nvPr/>
          </p:nvCxnSpPr>
          <p:spPr bwMode="auto">
            <a:xfrm flipH="1" flipV="1">
              <a:off x="723014" y="2282514"/>
              <a:ext cx="946298" cy="204676"/>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288777" name="直接连接符 21">
              <a:extLst>
                <a:ext uri="{FF2B5EF4-FFF2-40B4-BE49-F238E27FC236}">
                  <a16:creationId xmlns="" xmlns:a16="http://schemas.microsoft.com/office/drawing/2014/main" id="{F9747E51-97B4-AD42-BE7F-B3AA36D4A21A}"/>
                </a:ext>
              </a:extLst>
            </p:cNvPr>
            <p:cNvCxnSpPr>
              <a:cxnSpLocks noChangeShapeType="1"/>
            </p:cNvCxnSpPr>
            <p:nvPr/>
          </p:nvCxnSpPr>
          <p:spPr bwMode="auto">
            <a:xfrm flipV="1">
              <a:off x="1307805" y="2487192"/>
              <a:ext cx="349656" cy="715136"/>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288778" name="直接连接符 24">
              <a:extLst>
                <a:ext uri="{FF2B5EF4-FFF2-40B4-BE49-F238E27FC236}">
                  <a16:creationId xmlns="" xmlns:a16="http://schemas.microsoft.com/office/drawing/2014/main" id="{A48929BA-B3DF-0F4F-A4CB-13068E30968C}"/>
                </a:ext>
              </a:extLst>
            </p:cNvPr>
            <p:cNvCxnSpPr>
              <a:cxnSpLocks noChangeShapeType="1"/>
            </p:cNvCxnSpPr>
            <p:nvPr/>
          </p:nvCxnSpPr>
          <p:spPr bwMode="auto">
            <a:xfrm flipH="1" flipV="1">
              <a:off x="361507" y="0"/>
              <a:ext cx="361508" cy="228401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sp>
          <p:nvSpPr>
            <p:cNvPr id="288779" name="椭圆 27">
              <a:extLst>
                <a:ext uri="{FF2B5EF4-FFF2-40B4-BE49-F238E27FC236}">
                  <a16:creationId xmlns="" xmlns:a16="http://schemas.microsoft.com/office/drawing/2014/main" id="{5B9E9F4F-3098-304B-AA6B-CD03547AA125}"/>
                </a:ext>
              </a:extLst>
            </p:cNvPr>
            <p:cNvSpPr>
              <a:spLocks noChangeArrowheads="1"/>
            </p:cNvSpPr>
            <p:nvPr/>
          </p:nvSpPr>
          <p:spPr bwMode="auto">
            <a:xfrm>
              <a:off x="702570" y="2256088"/>
              <a:ext cx="67468" cy="67468"/>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kumimoji="0" lang="zh-CN" altLang="en-US" sz="1800">
                <a:solidFill>
                  <a:srgbClr val="FFFFFF"/>
                </a:solidFill>
              </a:endParaRPr>
            </a:p>
          </p:txBody>
        </p:sp>
        <p:sp>
          <p:nvSpPr>
            <p:cNvPr id="288780" name="椭圆 29">
              <a:extLst>
                <a:ext uri="{FF2B5EF4-FFF2-40B4-BE49-F238E27FC236}">
                  <a16:creationId xmlns="" xmlns:a16="http://schemas.microsoft.com/office/drawing/2014/main" id="{8E3A21DF-407D-9143-940A-026D1AB8CE89}"/>
                </a:ext>
              </a:extLst>
            </p:cNvPr>
            <p:cNvSpPr>
              <a:spLocks noChangeArrowheads="1"/>
            </p:cNvSpPr>
            <p:nvPr/>
          </p:nvSpPr>
          <p:spPr bwMode="auto">
            <a:xfrm>
              <a:off x="1620508" y="2451020"/>
              <a:ext cx="67468" cy="67468"/>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kumimoji="0" lang="zh-CN" altLang="en-US" sz="1800">
                <a:solidFill>
                  <a:srgbClr val="FFFFFF"/>
                </a:solidFill>
              </a:endParaRPr>
            </a:p>
          </p:txBody>
        </p:sp>
      </p:grpSp>
      <p:sp>
        <p:nvSpPr>
          <p:cNvPr id="288771" name="文本框 31">
            <a:extLst>
              <a:ext uri="{FF2B5EF4-FFF2-40B4-BE49-F238E27FC236}">
                <a16:creationId xmlns="" xmlns:a16="http://schemas.microsoft.com/office/drawing/2014/main" id="{E377304C-F793-3C4F-AD51-FF3916C707F0}"/>
              </a:ext>
            </a:extLst>
          </p:cNvPr>
          <p:cNvSpPr txBox="1">
            <a:spLocks noChangeArrowheads="1"/>
          </p:cNvSpPr>
          <p:nvPr/>
        </p:nvSpPr>
        <p:spPr bwMode="auto">
          <a:xfrm>
            <a:off x="4902200" y="1647825"/>
            <a:ext cx="2401888"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kumimoji="0" lang="en-US" altLang="zh-CN" sz="6000" b="1">
                <a:solidFill>
                  <a:schemeClr val="bg1"/>
                </a:solidFill>
                <a:latin typeface="微软雅黑" panose="020B0503020204020204" pitchFamily="34" charset="-122"/>
                <a:ea typeface="微软雅黑" panose="020B0503020204020204" pitchFamily="34" charset="-122"/>
              </a:rPr>
              <a:t>PART</a:t>
            </a:r>
          </a:p>
          <a:p>
            <a:pPr algn="ctr" eaLnBrk="1" hangingPunct="1">
              <a:buFont typeface="Arial" panose="020B0604020202020204" pitchFamily="34" charset="0"/>
              <a:buNone/>
            </a:pPr>
            <a:r>
              <a:rPr kumimoji="0" lang="en-US" altLang="zh-CN" sz="6000" b="1">
                <a:solidFill>
                  <a:schemeClr val="bg1"/>
                </a:solidFill>
                <a:latin typeface="微软雅黑" panose="020B0503020204020204" pitchFamily="34" charset="-122"/>
                <a:ea typeface="微软雅黑" panose="020B0503020204020204" pitchFamily="34" charset="-122"/>
              </a:rPr>
              <a:t>04</a:t>
            </a:r>
            <a:endParaRPr kumimoji="0" lang="zh-CN" altLang="en-US" sz="6000" b="1">
              <a:solidFill>
                <a:schemeClr val="bg1"/>
              </a:solidFill>
              <a:latin typeface="微软雅黑" panose="020B0503020204020204" pitchFamily="34" charset="-122"/>
              <a:ea typeface="微软雅黑" panose="020B0503020204020204" pitchFamily="34" charset="-122"/>
            </a:endParaRPr>
          </a:p>
        </p:txBody>
      </p:sp>
      <p:sp>
        <p:nvSpPr>
          <p:cNvPr id="288772" name="文本框 32">
            <a:extLst>
              <a:ext uri="{FF2B5EF4-FFF2-40B4-BE49-F238E27FC236}">
                <a16:creationId xmlns="" xmlns:a16="http://schemas.microsoft.com/office/drawing/2014/main" id="{FFE90481-FD14-614B-A704-9B04871F7F0F}"/>
              </a:ext>
            </a:extLst>
          </p:cNvPr>
          <p:cNvSpPr txBox="1">
            <a:spLocks noChangeArrowheads="1"/>
          </p:cNvSpPr>
          <p:nvPr/>
        </p:nvSpPr>
        <p:spPr bwMode="auto">
          <a:xfrm>
            <a:off x="5208588" y="3638550"/>
            <a:ext cx="23717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kumimoji="0" lang="zh-CN" altLang="en-US" sz="3200" b="1">
                <a:solidFill>
                  <a:schemeClr val="bg1"/>
                </a:solidFill>
                <a:latin typeface="微软雅黑" panose="020B0503020204020204" pitchFamily="34" charset="-122"/>
                <a:ea typeface="微软雅黑" panose="020B0503020204020204" pitchFamily="34" charset="-122"/>
              </a:rPr>
              <a:t>操作手册</a:t>
            </a:r>
          </a:p>
        </p:txBody>
      </p:sp>
    </p:spTree>
    <p:extLst>
      <p:ext uri="{BB962C8B-B14F-4D97-AF65-F5344CB8AC3E}">
        <p14:creationId xmlns:p14="http://schemas.microsoft.com/office/powerpoint/2010/main" val="13271837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标题 1">
            <a:extLst>
              <a:ext uri="{FF2B5EF4-FFF2-40B4-BE49-F238E27FC236}">
                <a16:creationId xmlns="" xmlns:a16="http://schemas.microsoft.com/office/drawing/2014/main" id="{658AF4C2-8A1C-D845-B3A2-69646FB692B9}"/>
              </a:ext>
            </a:extLst>
          </p:cNvPr>
          <p:cNvSpPr txBox="1">
            <a:spLocks/>
          </p:cNvSpPr>
          <p:nvPr/>
        </p:nvSpPr>
        <p:spPr bwMode="auto">
          <a:xfrm>
            <a:off x="663575" y="244475"/>
            <a:ext cx="1092835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481" tIns="44740" rIns="89481" bIns="44740" anchor="ctr"/>
          <a:lstStyle>
            <a:lvl1pPr defTabSz="1041400">
              <a:defRPr kumimoji="1" sz="2400">
                <a:solidFill>
                  <a:schemeClr val="tx1"/>
                </a:solidFill>
                <a:latin typeface="Calibri" panose="020F0502020204030204" pitchFamily="34" charset="0"/>
                <a:ea typeface="宋体" panose="02010600030101010101" pitchFamily="2" charset="-122"/>
              </a:defRPr>
            </a:lvl1pPr>
            <a:lvl2pPr marL="742950" indent="-285750" defTabSz="1041400">
              <a:defRPr kumimoji="1" sz="2400">
                <a:solidFill>
                  <a:schemeClr val="tx1"/>
                </a:solidFill>
                <a:latin typeface="Calibri" panose="020F0502020204030204" pitchFamily="34" charset="0"/>
                <a:ea typeface="宋体" panose="02010600030101010101" pitchFamily="2" charset="-122"/>
              </a:defRPr>
            </a:lvl2pPr>
            <a:lvl3pPr marL="1143000" indent="-228600" defTabSz="1041400">
              <a:defRPr kumimoji="1" sz="2400">
                <a:solidFill>
                  <a:schemeClr val="tx1"/>
                </a:solidFill>
                <a:latin typeface="Calibri" panose="020F0502020204030204" pitchFamily="34" charset="0"/>
                <a:ea typeface="宋体" panose="02010600030101010101" pitchFamily="2" charset="-122"/>
              </a:defRPr>
            </a:lvl3pPr>
            <a:lvl4pPr marL="1600200" indent="-228600" defTabSz="1041400">
              <a:defRPr kumimoji="1" sz="2400">
                <a:solidFill>
                  <a:schemeClr val="tx1"/>
                </a:solidFill>
                <a:latin typeface="Calibri" panose="020F0502020204030204" pitchFamily="34" charset="0"/>
                <a:ea typeface="宋体" panose="02010600030101010101" pitchFamily="2" charset="-122"/>
              </a:defRPr>
            </a:lvl4pPr>
            <a:lvl5pPr marL="2057400" indent="-228600" defTabSz="1041400">
              <a:defRPr kumimoji="1" sz="2400">
                <a:solidFill>
                  <a:schemeClr val="tx1"/>
                </a:solidFill>
                <a:latin typeface="Calibri" panose="020F0502020204030204" pitchFamily="34" charset="0"/>
                <a:ea typeface="宋体" panose="02010600030101010101" pitchFamily="2" charset="-122"/>
              </a:defRPr>
            </a:lvl5pPr>
            <a:lvl6pPr marL="25146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en-US" altLang="zh-CN" sz="3200" b="1">
                <a:latin typeface="微软雅黑" panose="020B0503020204020204" pitchFamily="34" charset="-122"/>
                <a:ea typeface="微软雅黑" panose="020B0503020204020204" pitchFamily="34" charset="-122"/>
              </a:rPr>
              <a:t>1</a:t>
            </a:r>
            <a:r>
              <a:rPr kumimoji="0" lang="zh-CN" altLang="en-US" sz="3200" b="1">
                <a:latin typeface="微软雅黑" panose="020B0503020204020204" pitchFamily="34" charset="-122"/>
                <a:ea typeface="微软雅黑" panose="020B0503020204020204" pitchFamily="34" charset="-122"/>
              </a:rPr>
              <a:t> 登录账户</a:t>
            </a:r>
          </a:p>
        </p:txBody>
      </p:sp>
      <p:sp>
        <p:nvSpPr>
          <p:cNvPr id="289794" name="TextBox 3">
            <a:extLst>
              <a:ext uri="{FF2B5EF4-FFF2-40B4-BE49-F238E27FC236}">
                <a16:creationId xmlns="" xmlns:a16="http://schemas.microsoft.com/office/drawing/2014/main" id="{AC9DCB0E-C193-D443-8D47-4A504DF7081B}"/>
              </a:ext>
            </a:extLst>
          </p:cNvPr>
          <p:cNvSpPr txBox="1">
            <a:spLocks noChangeArrowheads="1"/>
          </p:cNvSpPr>
          <p:nvPr/>
        </p:nvSpPr>
        <p:spPr bwMode="auto">
          <a:xfrm>
            <a:off x="184150" y="1044575"/>
            <a:ext cx="11433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593" tIns="44796" rIns="89593" bIns="44796">
            <a:spAutoFit/>
          </a:bodyPr>
          <a:lstStyle>
            <a:lvl1pPr marL="285750" indent="-285750">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buFont typeface="Wingdings" pitchFamily="2" charset="2"/>
              <a:buChar char="Ø"/>
            </a:pPr>
            <a:r>
              <a:rPr kumimoji="0" lang="zh-CN" altLang="en-US" sz="1800" b="1">
                <a:latin typeface="微软雅黑" panose="020B0503020204020204" pitchFamily="34" charset="-122"/>
                <a:ea typeface="微软雅黑" panose="020B0503020204020204" pitchFamily="34" charset="-122"/>
              </a:rPr>
              <a:t>登录：</a:t>
            </a:r>
            <a:r>
              <a:rPr kumimoji="0" lang="en-US" altLang="zh-CN" sz="1800" b="1">
                <a:latin typeface="微软雅黑" panose="020B0503020204020204" pitchFamily="34" charset="-122"/>
                <a:ea typeface="微软雅黑" panose="020B0503020204020204" pitchFamily="34" charset="-122"/>
              </a:rPr>
              <a:t>www2.baidu.com</a:t>
            </a:r>
            <a:r>
              <a:rPr kumimoji="0" lang="zh-CN" altLang="en-US" sz="1800" b="1">
                <a:latin typeface="微软雅黑" panose="020B0503020204020204" pitchFamily="34" charset="-122"/>
                <a:ea typeface="微软雅黑" panose="020B0503020204020204" pitchFamily="34" charset="-122"/>
              </a:rPr>
              <a:t>，输入百度推广的账户名、密码登录，选择</a:t>
            </a:r>
            <a:r>
              <a:rPr kumimoji="0" lang="en-US" altLang="zh-CN" sz="1800" b="1">
                <a:latin typeface="微软雅黑" panose="020B0503020204020204" pitchFamily="34" charset="-122"/>
                <a:ea typeface="微软雅黑" panose="020B0503020204020204" pitchFamily="34" charset="-122"/>
              </a:rPr>
              <a:t>”</a:t>
            </a:r>
            <a:r>
              <a:rPr kumimoji="0" lang="zh-CN" altLang="en-US" sz="1800" b="1">
                <a:latin typeface="微软雅黑" panose="020B0503020204020204" pitchFamily="34" charset="-122"/>
                <a:ea typeface="微软雅黑" panose="020B0503020204020204" pitchFamily="34" charset="-122"/>
              </a:rPr>
              <a:t>信息流推广</a:t>
            </a:r>
            <a:r>
              <a:rPr kumimoji="0" lang="en-US" altLang="zh-CN" sz="1800" b="1">
                <a:latin typeface="微软雅黑" panose="020B0503020204020204" pitchFamily="34" charset="-122"/>
                <a:ea typeface="微软雅黑" panose="020B0503020204020204" pitchFamily="34" charset="-122"/>
              </a:rPr>
              <a:t>”</a:t>
            </a:r>
            <a:r>
              <a:rPr kumimoji="0" lang="zh-CN" altLang="en-US" sz="1800" b="1">
                <a:latin typeface="微软雅黑" panose="020B0503020204020204" pitchFamily="34" charset="-122"/>
                <a:ea typeface="微软雅黑" panose="020B0503020204020204" pitchFamily="34" charset="-122"/>
              </a:rPr>
              <a:t>卡片</a:t>
            </a:r>
            <a:r>
              <a:rPr kumimoji="0" lang="en-US" altLang="zh-CN" sz="1800" b="1">
                <a:latin typeface="微软雅黑" panose="020B0503020204020204" pitchFamily="34" charset="-122"/>
                <a:ea typeface="微软雅黑" panose="020B0503020204020204" pitchFamily="34" charset="-122"/>
              </a:rPr>
              <a:t>,</a:t>
            </a:r>
            <a:r>
              <a:rPr kumimoji="0" lang="zh-CN" altLang="en-US" sz="1800" b="1">
                <a:latin typeface="微软雅黑" panose="020B0503020204020204" pitchFamily="34" charset="-122"/>
                <a:ea typeface="微软雅黑" panose="020B0503020204020204" pitchFamily="34" charset="-122"/>
              </a:rPr>
              <a:t>进入“竞价广告”</a:t>
            </a:r>
            <a:endParaRPr kumimoji="0" lang="en-US" altLang="zh-CN" sz="1800" b="1">
              <a:latin typeface="微软雅黑" panose="020B0503020204020204" pitchFamily="34" charset="-122"/>
              <a:ea typeface="微软雅黑" panose="020B0503020204020204" pitchFamily="34" charset="-122"/>
            </a:endParaRPr>
          </a:p>
        </p:txBody>
      </p:sp>
      <p:pic>
        <p:nvPicPr>
          <p:cNvPr id="289795" name="图片 4">
            <a:extLst>
              <a:ext uri="{FF2B5EF4-FFF2-40B4-BE49-F238E27FC236}">
                <a16:creationId xmlns="" xmlns:a16="http://schemas.microsoft.com/office/drawing/2014/main" id="{672125BD-14C4-AD47-8C1A-E9A56C3791D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1313" y="1504950"/>
            <a:ext cx="6765925" cy="517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 xmlns:a16="http://schemas.microsoft.com/office/drawing/2014/main" id="{4AACBC96-8232-1349-8257-40033DFE923D}"/>
              </a:ext>
            </a:extLst>
          </p:cNvPr>
          <p:cNvSpPr/>
          <p:nvPr/>
        </p:nvSpPr>
        <p:spPr>
          <a:xfrm>
            <a:off x="6057900" y="5175250"/>
            <a:ext cx="984250" cy="644525"/>
          </a:xfrm>
          <a:prstGeom prst="rect">
            <a:avLst/>
          </a:prstGeom>
          <a:noFill/>
          <a:ln w="254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B01E20"/>
              </a:solidFill>
            </a:endParaRPr>
          </a:p>
        </p:txBody>
      </p:sp>
      <p:pic>
        <p:nvPicPr>
          <p:cNvPr id="289797" name="图片 6">
            <a:extLst>
              <a:ext uri="{FF2B5EF4-FFF2-40B4-BE49-F238E27FC236}">
                <a16:creationId xmlns="" xmlns:a16="http://schemas.microsoft.com/office/drawing/2014/main" id="{56AFC7D0-2E85-1E42-92A4-65826931999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48700" y="4835525"/>
            <a:ext cx="3352800" cy="1844675"/>
          </a:xfrm>
          <a:prstGeom prst="rect">
            <a:avLst/>
          </a:prstGeom>
          <a:noFill/>
          <a:ln w="9525">
            <a:solidFill>
              <a:srgbClr val="C00000"/>
            </a:solidFill>
            <a:prstDash val="dash"/>
            <a:miter lim="800000"/>
            <a:headEnd/>
            <a:tailEnd/>
          </a:ln>
          <a:extLst>
            <a:ext uri="{909E8E84-426E-40dd-AFC4-6F175D3DCCD1}">
              <a14:hiddenFill xmlns:a14="http://schemas.microsoft.com/office/drawing/2010/main">
                <a:solidFill>
                  <a:srgbClr val="FFFFFF"/>
                </a:solidFill>
              </a14:hiddenFill>
            </a:ext>
          </a:extLst>
        </p:spPr>
      </p:pic>
      <p:cxnSp>
        <p:nvCxnSpPr>
          <p:cNvPr id="8" name="直线箭头连接符 7">
            <a:extLst>
              <a:ext uri="{FF2B5EF4-FFF2-40B4-BE49-F238E27FC236}">
                <a16:creationId xmlns="" xmlns:a16="http://schemas.microsoft.com/office/drawing/2014/main" id="{45000967-E64C-394A-B925-49BA9C5FEDD0}"/>
              </a:ext>
            </a:extLst>
          </p:cNvPr>
          <p:cNvCxnSpPr/>
          <p:nvPr/>
        </p:nvCxnSpPr>
        <p:spPr>
          <a:xfrm flipV="1">
            <a:off x="7261225" y="5514975"/>
            <a:ext cx="1154113" cy="26988"/>
          </a:xfrm>
          <a:prstGeom prst="straightConnector1">
            <a:avLst/>
          </a:prstGeom>
          <a:ln w="25400">
            <a:solidFill>
              <a:srgbClr val="B01E20"/>
            </a:solidFill>
            <a:tailEnd type="triangle"/>
          </a:ln>
        </p:spPr>
        <p:style>
          <a:lnRef idx="1">
            <a:schemeClr val="accent1"/>
          </a:lnRef>
          <a:fillRef idx="0">
            <a:schemeClr val="accent1"/>
          </a:fillRef>
          <a:effectRef idx="0">
            <a:schemeClr val="accent1"/>
          </a:effectRef>
          <a:fontRef idx="minor">
            <a:schemeClr val="tx1"/>
          </a:fontRef>
        </p:style>
      </p:cxnSp>
      <p:sp>
        <p:nvSpPr>
          <p:cNvPr id="9" name="矩形 8">
            <a:extLst>
              <a:ext uri="{FF2B5EF4-FFF2-40B4-BE49-F238E27FC236}">
                <a16:creationId xmlns="" xmlns:a16="http://schemas.microsoft.com/office/drawing/2014/main" id="{0F6A3F19-6D40-824E-BD7F-B23866E8ADC0}"/>
              </a:ext>
            </a:extLst>
          </p:cNvPr>
          <p:cNvSpPr/>
          <p:nvPr/>
        </p:nvSpPr>
        <p:spPr>
          <a:xfrm>
            <a:off x="8843963" y="6002338"/>
            <a:ext cx="733425" cy="484187"/>
          </a:xfrm>
          <a:prstGeom prst="rect">
            <a:avLst/>
          </a:prstGeom>
          <a:noFill/>
          <a:ln w="254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B01E20"/>
              </a:solidFill>
            </a:endParaRPr>
          </a:p>
        </p:txBody>
      </p:sp>
    </p:spTree>
    <p:extLst>
      <p:ext uri="{BB962C8B-B14F-4D97-AF65-F5344CB8AC3E}">
        <p14:creationId xmlns:p14="http://schemas.microsoft.com/office/powerpoint/2010/main" val="16213594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0817" name="组 1">
            <a:extLst>
              <a:ext uri="{FF2B5EF4-FFF2-40B4-BE49-F238E27FC236}">
                <a16:creationId xmlns="" xmlns:a16="http://schemas.microsoft.com/office/drawing/2014/main" id="{0F6D21E0-B736-D243-8010-375EDAE5E107}"/>
              </a:ext>
            </a:extLst>
          </p:cNvPr>
          <p:cNvGrpSpPr>
            <a:grpSpLocks/>
          </p:cNvGrpSpPr>
          <p:nvPr/>
        </p:nvGrpSpPr>
        <p:grpSpPr bwMode="auto">
          <a:xfrm>
            <a:off x="600075" y="1577975"/>
            <a:ext cx="7726363" cy="3683000"/>
            <a:chOff x="495300" y="1444764"/>
            <a:chExt cx="9398000" cy="5201409"/>
          </a:xfrm>
        </p:grpSpPr>
        <p:pic>
          <p:nvPicPr>
            <p:cNvPr id="290823" name="图片 2">
              <a:extLst>
                <a:ext uri="{FF2B5EF4-FFF2-40B4-BE49-F238E27FC236}">
                  <a16:creationId xmlns="" xmlns:a16="http://schemas.microsoft.com/office/drawing/2014/main" id="{0AFBC598-6189-4741-B1C5-DAA4918B5AF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5300" y="1444764"/>
              <a:ext cx="9398000" cy="5201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 xmlns:a16="http://schemas.microsoft.com/office/drawing/2014/main" id="{5A633750-2F6E-8740-AFC0-0DEDE551D58A}"/>
                </a:ext>
              </a:extLst>
            </p:cNvPr>
            <p:cNvSpPr/>
            <p:nvPr/>
          </p:nvSpPr>
          <p:spPr>
            <a:xfrm>
              <a:off x="771428" y="3101593"/>
              <a:ext cx="2361568" cy="331814"/>
            </a:xfrm>
            <a:prstGeom prst="rect">
              <a:avLst/>
            </a:prstGeom>
            <a:noFill/>
            <a:ln>
              <a:solidFill>
                <a:srgbClr val="B11418"/>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kumimoji="1" lang="zh-CN" altLang="en-US"/>
            </a:p>
          </p:txBody>
        </p:sp>
        <p:sp>
          <p:nvSpPr>
            <p:cNvPr id="5" name="矩形 4">
              <a:extLst>
                <a:ext uri="{FF2B5EF4-FFF2-40B4-BE49-F238E27FC236}">
                  <a16:creationId xmlns="" xmlns:a16="http://schemas.microsoft.com/office/drawing/2014/main" id="{0A1B3E6E-2F3C-5046-948D-4E62BB1A1AB6}"/>
                </a:ext>
              </a:extLst>
            </p:cNvPr>
            <p:cNvSpPr/>
            <p:nvPr/>
          </p:nvSpPr>
          <p:spPr>
            <a:xfrm>
              <a:off x="5587251" y="3377356"/>
              <a:ext cx="2133714" cy="1219641"/>
            </a:xfrm>
            <a:prstGeom prst="rect">
              <a:avLst/>
            </a:prstGeom>
            <a:noFill/>
            <a:ln>
              <a:solidFill>
                <a:srgbClr val="B11418"/>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kumimoji="1" lang="zh-CN" altLang="en-US"/>
            </a:p>
          </p:txBody>
        </p:sp>
        <p:sp>
          <p:nvSpPr>
            <p:cNvPr id="6" name="矩形 5">
              <a:extLst>
                <a:ext uri="{FF2B5EF4-FFF2-40B4-BE49-F238E27FC236}">
                  <a16:creationId xmlns="" xmlns:a16="http://schemas.microsoft.com/office/drawing/2014/main" id="{5D87E00B-347A-1347-A51F-E52513A96A15}"/>
                </a:ext>
              </a:extLst>
            </p:cNvPr>
            <p:cNvSpPr/>
            <p:nvPr/>
          </p:nvSpPr>
          <p:spPr>
            <a:xfrm>
              <a:off x="786876" y="3823513"/>
              <a:ext cx="3898615" cy="1688215"/>
            </a:xfrm>
            <a:prstGeom prst="rect">
              <a:avLst/>
            </a:prstGeom>
            <a:noFill/>
            <a:ln>
              <a:solidFill>
                <a:srgbClr val="B11418"/>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kumimoji="1" lang="zh-CN" altLang="en-US"/>
            </a:p>
          </p:txBody>
        </p:sp>
        <p:sp>
          <p:nvSpPr>
            <p:cNvPr id="7" name="矩形 6">
              <a:extLst>
                <a:ext uri="{FF2B5EF4-FFF2-40B4-BE49-F238E27FC236}">
                  <a16:creationId xmlns="" xmlns:a16="http://schemas.microsoft.com/office/drawing/2014/main" id="{97C48CB4-A13F-DD40-8EFA-650E2567C598}"/>
                </a:ext>
              </a:extLst>
            </p:cNvPr>
            <p:cNvSpPr/>
            <p:nvPr/>
          </p:nvSpPr>
          <p:spPr>
            <a:xfrm>
              <a:off x="8655552" y="6206744"/>
              <a:ext cx="1214577" cy="439429"/>
            </a:xfrm>
            <a:prstGeom prst="rect">
              <a:avLst/>
            </a:prstGeom>
            <a:noFill/>
            <a:ln>
              <a:solidFill>
                <a:srgbClr val="B11418"/>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kumimoji="1" lang="zh-CN" altLang="en-US"/>
            </a:p>
          </p:txBody>
        </p:sp>
        <p:cxnSp>
          <p:nvCxnSpPr>
            <p:cNvPr id="290828" name="直线箭头连接符 7">
              <a:extLst>
                <a:ext uri="{FF2B5EF4-FFF2-40B4-BE49-F238E27FC236}">
                  <a16:creationId xmlns="" xmlns:a16="http://schemas.microsoft.com/office/drawing/2014/main" id="{CF7B6211-9EEA-0140-B6F0-A7FD94624A43}"/>
                </a:ext>
              </a:extLst>
            </p:cNvPr>
            <p:cNvCxnSpPr>
              <a:cxnSpLocks noChangeShapeType="1"/>
            </p:cNvCxnSpPr>
            <p:nvPr/>
          </p:nvCxnSpPr>
          <p:spPr bwMode="auto">
            <a:xfrm>
              <a:off x="3133893" y="3270218"/>
              <a:ext cx="2454107" cy="507022"/>
            </a:xfrm>
            <a:prstGeom prst="straightConnector1">
              <a:avLst/>
            </a:prstGeom>
            <a:noFill/>
            <a:ln w="9525">
              <a:solidFill>
                <a:srgbClr val="B11418"/>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0829" name="直线箭头连接符 8">
              <a:extLst>
                <a:ext uri="{FF2B5EF4-FFF2-40B4-BE49-F238E27FC236}">
                  <a16:creationId xmlns="" xmlns:a16="http://schemas.microsoft.com/office/drawing/2014/main" id="{7C51D05B-B200-204E-B08A-0897E12B80AC}"/>
                </a:ext>
              </a:extLst>
            </p:cNvPr>
            <p:cNvCxnSpPr>
              <a:cxnSpLocks noChangeShapeType="1"/>
            </p:cNvCxnSpPr>
            <p:nvPr/>
          </p:nvCxnSpPr>
          <p:spPr bwMode="auto">
            <a:xfrm flipH="1">
              <a:off x="4673600" y="4343039"/>
              <a:ext cx="914400" cy="0"/>
            </a:xfrm>
            <a:prstGeom prst="straightConnector1">
              <a:avLst/>
            </a:prstGeom>
            <a:noFill/>
            <a:ln w="9525">
              <a:solidFill>
                <a:srgbClr val="B11418"/>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0830" name="肘形连接符 9">
              <a:extLst>
                <a:ext uri="{FF2B5EF4-FFF2-40B4-BE49-F238E27FC236}">
                  <a16:creationId xmlns="" xmlns:a16="http://schemas.microsoft.com/office/drawing/2014/main" id="{1327182B-0D3D-6F46-B976-C9B82E7E0AAD}"/>
                </a:ext>
              </a:extLst>
            </p:cNvPr>
            <p:cNvCxnSpPr>
              <a:cxnSpLocks noChangeShapeType="1"/>
            </p:cNvCxnSpPr>
            <p:nvPr/>
          </p:nvCxnSpPr>
          <p:spPr bwMode="auto">
            <a:xfrm>
              <a:off x="2852653" y="5525439"/>
              <a:ext cx="5778510" cy="903175"/>
            </a:xfrm>
            <a:prstGeom prst="bentConnector3">
              <a:avLst>
                <a:gd name="adj1" fmla="val 28"/>
              </a:avLst>
            </a:prstGeom>
            <a:noFill/>
            <a:ln w="9525">
              <a:solidFill>
                <a:srgbClr val="B11418"/>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文本框 10">
              <a:extLst>
                <a:ext uri="{FF2B5EF4-FFF2-40B4-BE49-F238E27FC236}">
                  <a16:creationId xmlns="" xmlns:a16="http://schemas.microsoft.com/office/drawing/2014/main" id="{16744CE1-DF7F-AA45-882C-0E7D4A71F9BD}"/>
                </a:ext>
              </a:extLst>
            </p:cNvPr>
            <p:cNvSpPr txBox="1"/>
            <p:nvPr/>
          </p:nvSpPr>
          <p:spPr>
            <a:xfrm>
              <a:off x="5602699" y="2870668"/>
              <a:ext cx="278059" cy="307153"/>
            </a:xfrm>
            <a:prstGeom prst="rect">
              <a:avLst/>
            </a:prstGeom>
            <a:noFill/>
          </p:spPr>
          <p:txBody>
            <a:bodyPr>
              <a:spAutoFit/>
            </a:bodyPr>
            <a:lstStyle/>
            <a:p>
              <a:pPr>
                <a:defRPr/>
              </a:pPr>
              <a:r>
                <a:rPr kumimoji="1" lang="en-US" altLang="zh-CN" sz="1400" dirty="0">
                  <a:solidFill>
                    <a:schemeClr val="accent6">
                      <a:lumMod val="75000"/>
                    </a:schemeClr>
                  </a:solidFill>
                  <a:latin typeface="微软雅黑"/>
                  <a:ea typeface="微软雅黑"/>
                  <a:cs typeface="微软雅黑"/>
                </a:rPr>
                <a:t>②</a:t>
              </a:r>
              <a:endParaRPr kumimoji="1" lang="zh-CN" altLang="en-US" sz="1400" dirty="0">
                <a:solidFill>
                  <a:schemeClr val="accent6">
                    <a:lumMod val="75000"/>
                  </a:schemeClr>
                </a:solidFill>
                <a:latin typeface="微软雅黑"/>
                <a:ea typeface="微软雅黑"/>
                <a:cs typeface="微软雅黑"/>
              </a:endParaRPr>
            </a:p>
          </p:txBody>
        </p:sp>
        <p:sp>
          <p:nvSpPr>
            <p:cNvPr id="12" name="文本框 11">
              <a:extLst>
                <a:ext uri="{FF2B5EF4-FFF2-40B4-BE49-F238E27FC236}">
                  <a16:creationId xmlns="" xmlns:a16="http://schemas.microsoft.com/office/drawing/2014/main" id="{A710BD26-0F8F-E14C-B374-1A75B28BBEA8}"/>
                </a:ext>
              </a:extLst>
            </p:cNvPr>
            <p:cNvSpPr txBox="1"/>
            <p:nvPr/>
          </p:nvSpPr>
          <p:spPr>
            <a:xfrm>
              <a:off x="4222060" y="3756253"/>
              <a:ext cx="278059" cy="307151"/>
            </a:xfrm>
            <a:prstGeom prst="rect">
              <a:avLst/>
            </a:prstGeom>
            <a:noFill/>
          </p:spPr>
          <p:txBody>
            <a:bodyPr>
              <a:spAutoFit/>
            </a:bodyPr>
            <a:lstStyle/>
            <a:p>
              <a:pPr>
                <a:defRPr/>
              </a:pPr>
              <a:r>
                <a:rPr kumimoji="1" lang="en-US" altLang="zh-CN" sz="1400" dirty="0">
                  <a:solidFill>
                    <a:schemeClr val="accent6">
                      <a:lumMod val="75000"/>
                    </a:schemeClr>
                  </a:solidFill>
                  <a:latin typeface="微软雅黑"/>
                  <a:ea typeface="微软雅黑"/>
                  <a:cs typeface="微软雅黑"/>
                </a:rPr>
                <a:t>③</a:t>
              </a:r>
              <a:endParaRPr kumimoji="1" lang="zh-CN" altLang="en-US" sz="1400" dirty="0">
                <a:solidFill>
                  <a:schemeClr val="accent6">
                    <a:lumMod val="75000"/>
                  </a:schemeClr>
                </a:solidFill>
                <a:latin typeface="微软雅黑"/>
                <a:ea typeface="微软雅黑"/>
                <a:cs typeface="微软雅黑"/>
              </a:endParaRPr>
            </a:p>
          </p:txBody>
        </p:sp>
        <p:sp>
          <p:nvSpPr>
            <p:cNvPr id="13" name="文本框 12">
              <a:extLst>
                <a:ext uri="{FF2B5EF4-FFF2-40B4-BE49-F238E27FC236}">
                  <a16:creationId xmlns="" xmlns:a16="http://schemas.microsoft.com/office/drawing/2014/main" id="{9E008CA7-BAC8-594D-A6E2-9CA5AE1FEE65}"/>
                </a:ext>
              </a:extLst>
            </p:cNvPr>
            <p:cNvSpPr txBox="1"/>
            <p:nvPr/>
          </p:nvSpPr>
          <p:spPr>
            <a:xfrm>
              <a:off x="8952920" y="5666426"/>
              <a:ext cx="279990" cy="309394"/>
            </a:xfrm>
            <a:prstGeom prst="rect">
              <a:avLst/>
            </a:prstGeom>
            <a:noFill/>
          </p:spPr>
          <p:txBody>
            <a:bodyPr>
              <a:spAutoFit/>
            </a:bodyPr>
            <a:lstStyle/>
            <a:p>
              <a:pPr>
                <a:defRPr/>
              </a:pPr>
              <a:r>
                <a:rPr kumimoji="1" lang="en-US" altLang="zh-CN" sz="1400" dirty="0">
                  <a:solidFill>
                    <a:schemeClr val="accent6">
                      <a:lumMod val="75000"/>
                    </a:schemeClr>
                  </a:solidFill>
                  <a:latin typeface="微软雅黑"/>
                  <a:ea typeface="微软雅黑"/>
                  <a:cs typeface="微软雅黑"/>
                </a:rPr>
                <a:t>④</a:t>
              </a:r>
              <a:endParaRPr kumimoji="1" lang="zh-CN" altLang="en-US" sz="1400" dirty="0">
                <a:solidFill>
                  <a:schemeClr val="accent6">
                    <a:lumMod val="75000"/>
                  </a:schemeClr>
                </a:solidFill>
                <a:latin typeface="微软雅黑"/>
                <a:ea typeface="微软雅黑"/>
                <a:cs typeface="微软雅黑"/>
              </a:endParaRPr>
            </a:p>
          </p:txBody>
        </p:sp>
      </p:grpSp>
      <p:sp>
        <p:nvSpPr>
          <p:cNvPr id="290818" name="标题 1">
            <a:extLst>
              <a:ext uri="{FF2B5EF4-FFF2-40B4-BE49-F238E27FC236}">
                <a16:creationId xmlns="" xmlns:a16="http://schemas.microsoft.com/office/drawing/2014/main" id="{BAA8C520-27E0-6448-8564-A999E40E89EA}"/>
              </a:ext>
            </a:extLst>
          </p:cNvPr>
          <p:cNvSpPr txBox="1">
            <a:spLocks/>
          </p:cNvSpPr>
          <p:nvPr/>
        </p:nvSpPr>
        <p:spPr bwMode="auto">
          <a:xfrm>
            <a:off x="701675" y="252413"/>
            <a:ext cx="1092835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481" tIns="44740" rIns="89481" bIns="44740" anchor="ctr"/>
          <a:lstStyle>
            <a:lvl1pPr defTabSz="1041400">
              <a:defRPr kumimoji="1" sz="2400">
                <a:solidFill>
                  <a:schemeClr val="tx1"/>
                </a:solidFill>
                <a:latin typeface="Calibri" panose="020F0502020204030204" pitchFamily="34" charset="0"/>
                <a:ea typeface="宋体" panose="02010600030101010101" pitchFamily="2" charset="-122"/>
              </a:defRPr>
            </a:lvl1pPr>
            <a:lvl2pPr marL="742950" indent="-285750" defTabSz="1041400">
              <a:defRPr kumimoji="1" sz="2400">
                <a:solidFill>
                  <a:schemeClr val="tx1"/>
                </a:solidFill>
                <a:latin typeface="Calibri" panose="020F0502020204030204" pitchFamily="34" charset="0"/>
                <a:ea typeface="宋体" panose="02010600030101010101" pitchFamily="2" charset="-122"/>
              </a:defRPr>
            </a:lvl2pPr>
            <a:lvl3pPr marL="1143000" indent="-228600" defTabSz="1041400">
              <a:defRPr kumimoji="1" sz="2400">
                <a:solidFill>
                  <a:schemeClr val="tx1"/>
                </a:solidFill>
                <a:latin typeface="Calibri" panose="020F0502020204030204" pitchFamily="34" charset="0"/>
                <a:ea typeface="宋体" panose="02010600030101010101" pitchFamily="2" charset="-122"/>
              </a:defRPr>
            </a:lvl3pPr>
            <a:lvl4pPr marL="1600200" indent="-228600" defTabSz="1041400">
              <a:defRPr kumimoji="1" sz="2400">
                <a:solidFill>
                  <a:schemeClr val="tx1"/>
                </a:solidFill>
                <a:latin typeface="Calibri" panose="020F0502020204030204" pitchFamily="34" charset="0"/>
                <a:ea typeface="宋体" panose="02010600030101010101" pitchFamily="2" charset="-122"/>
              </a:defRPr>
            </a:lvl4pPr>
            <a:lvl5pPr marL="2057400" indent="-228600" defTabSz="1041400">
              <a:defRPr kumimoji="1" sz="2400">
                <a:solidFill>
                  <a:schemeClr val="tx1"/>
                </a:solidFill>
                <a:latin typeface="Calibri" panose="020F0502020204030204" pitchFamily="34" charset="0"/>
                <a:ea typeface="宋体" panose="02010600030101010101" pitchFamily="2" charset="-122"/>
              </a:defRPr>
            </a:lvl5pPr>
            <a:lvl6pPr marL="25146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en-US" altLang="zh-CN" sz="3200" b="1">
                <a:latin typeface="微软雅黑" panose="020B0503020204020204" pitchFamily="34" charset="-122"/>
                <a:ea typeface="微软雅黑" panose="020B0503020204020204" pitchFamily="34" charset="-122"/>
              </a:rPr>
              <a:t>2.1</a:t>
            </a:r>
            <a:r>
              <a:rPr kumimoji="0" lang="zh-CN" altLang="en-US" sz="3200" b="1">
                <a:latin typeface="微软雅黑" panose="020B0503020204020204" pitchFamily="34" charset="-122"/>
                <a:ea typeface="微软雅黑" panose="020B0503020204020204" pitchFamily="34" charset="-122"/>
              </a:rPr>
              <a:t> 新建计划</a:t>
            </a:r>
          </a:p>
        </p:txBody>
      </p:sp>
      <p:sp>
        <p:nvSpPr>
          <p:cNvPr id="290819" name="TextBox 3">
            <a:extLst>
              <a:ext uri="{FF2B5EF4-FFF2-40B4-BE49-F238E27FC236}">
                <a16:creationId xmlns="" xmlns:a16="http://schemas.microsoft.com/office/drawing/2014/main" id="{9A04D830-1C90-D94E-8AF6-491053C1C48E}"/>
              </a:ext>
            </a:extLst>
          </p:cNvPr>
          <p:cNvSpPr txBox="1">
            <a:spLocks noChangeArrowheads="1"/>
          </p:cNvSpPr>
          <p:nvPr/>
        </p:nvSpPr>
        <p:spPr bwMode="auto">
          <a:xfrm>
            <a:off x="196850" y="1057275"/>
            <a:ext cx="11433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593" tIns="44796" rIns="89593" bIns="44796">
            <a:spAutoFit/>
          </a:bodyPr>
          <a:lstStyle>
            <a:lvl1pPr marL="285750" indent="-285750">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buFont typeface="Wingdings" pitchFamily="2" charset="2"/>
              <a:buChar char="Ø"/>
            </a:pPr>
            <a:r>
              <a:rPr kumimoji="0" lang="zh-CN" altLang="en-US" sz="1800" b="1">
                <a:latin typeface="微软雅黑" panose="020B0503020204020204" pitchFamily="34" charset="-122"/>
                <a:ea typeface="微软雅黑" panose="020B0503020204020204" pitchFamily="34" charset="-122"/>
              </a:rPr>
              <a:t>点击“新建计划”，输入计划名称、选择推广对象、填写预算、推广日期等</a:t>
            </a:r>
            <a:endParaRPr kumimoji="0" lang="en-US" altLang="zh-CN" sz="1800" b="1">
              <a:latin typeface="微软雅黑" panose="020B0503020204020204" pitchFamily="34" charset="-122"/>
              <a:ea typeface="微软雅黑" panose="020B0503020204020204" pitchFamily="34" charset="-122"/>
            </a:endParaRPr>
          </a:p>
        </p:txBody>
      </p:sp>
      <p:sp>
        <p:nvSpPr>
          <p:cNvPr id="17" name="线形标注 2 16">
            <a:extLst>
              <a:ext uri="{FF2B5EF4-FFF2-40B4-BE49-F238E27FC236}">
                <a16:creationId xmlns="" xmlns:a16="http://schemas.microsoft.com/office/drawing/2014/main" id="{8A6F35A9-5F81-1F4B-96D4-BA505A3DBFE3}"/>
              </a:ext>
            </a:extLst>
          </p:cNvPr>
          <p:cNvSpPr/>
          <p:nvPr/>
        </p:nvSpPr>
        <p:spPr>
          <a:xfrm>
            <a:off x="9356725" y="1419225"/>
            <a:ext cx="2300288" cy="793750"/>
          </a:xfrm>
          <a:prstGeom prst="borderCallout2">
            <a:avLst>
              <a:gd name="adj1" fmla="val 16863"/>
              <a:gd name="adj2" fmla="val -2688"/>
              <a:gd name="adj3" fmla="val 18750"/>
              <a:gd name="adj4" fmla="val -16667"/>
              <a:gd name="adj5" fmla="val 136176"/>
              <a:gd name="adj6" fmla="val -141728"/>
            </a:avLst>
          </a:prstGeom>
          <a:solidFill>
            <a:srgbClr val="D33E43"/>
          </a:solidFill>
          <a:ln w="19050">
            <a:solidFill>
              <a:srgbClr val="CA0A0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00" dirty="0">
                <a:solidFill>
                  <a:schemeClr val="bg1"/>
                </a:solidFill>
                <a:latin typeface="微软雅黑" panose="020B0503020204020204" pitchFamily="34" charset="-122"/>
                <a:ea typeface="微软雅黑" panose="020B0503020204020204" pitchFamily="34" charset="-122"/>
              </a:rPr>
              <a:t>选择商品计划下的</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defRPr/>
            </a:pPr>
            <a:r>
              <a:rPr lang="zh-CN" altLang="en-US" sz="1400" dirty="0">
                <a:solidFill>
                  <a:schemeClr val="bg1"/>
                </a:solidFill>
                <a:latin typeface="微软雅黑" panose="020B0503020204020204" pitchFamily="34" charset="-122"/>
                <a:ea typeface="微软雅黑" panose="020B0503020204020204" pitchFamily="34" charset="-122"/>
              </a:rPr>
              <a:t>网站链接</a:t>
            </a:r>
            <a:r>
              <a:rPr lang="en-US" altLang="zh-CN" sz="1400" dirty="0">
                <a:solidFill>
                  <a:schemeClr val="bg1"/>
                </a:solidFill>
                <a:latin typeface="微软雅黑" panose="020B0503020204020204" pitchFamily="34" charset="-122"/>
                <a:ea typeface="微软雅黑" panose="020B0503020204020204" pitchFamily="34" charset="-122"/>
              </a:rPr>
              <a:t>&amp;</a:t>
            </a:r>
            <a:r>
              <a:rPr lang="zh-CN" altLang="en-US" sz="1400" dirty="0">
                <a:solidFill>
                  <a:schemeClr val="bg1"/>
                </a:solidFill>
                <a:latin typeface="微软雅黑" panose="020B0503020204020204" pitchFamily="34" charset="-122"/>
                <a:ea typeface="微软雅黑" panose="020B0503020204020204" pitchFamily="34" charset="-122"/>
              </a:rPr>
              <a:t>直接下载</a:t>
            </a:r>
          </a:p>
        </p:txBody>
      </p:sp>
      <p:sp>
        <p:nvSpPr>
          <p:cNvPr id="290821" name="文本框 17">
            <a:extLst>
              <a:ext uri="{FF2B5EF4-FFF2-40B4-BE49-F238E27FC236}">
                <a16:creationId xmlns="" xmlns:a16="http://schemas.microsoft.com/office/drawing/2014/main" id="{96E786EF-65C4-9E4A-9671-2C81A5C7B854}"/>
              </a:ext>
            </a:extLst>
          </p:cNvPr>
          <p:cNvSpPr txBox="1">
            <a:spLocks noChangeArrowheads="1"/>
          </p:cNvSpPr>
          <p:nvPr/>
        </p:nvSpPr>
        <p:spPr bwMode="auto">
          <a:xfrm>
            <a:off x="465138" y="5351463"/>
            <a:ext cx="8077200" cy="148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1400" b="1">
                <a:latin typeface="微软雅黑" panose="020B0503020204020204" pitchFamily="34" charset="-122"/>
                <a:ea typeface="微软雅黑" panose="020B0503020204020204" pitchFamily="34" charset="-122"/>
              </a:rPr>
              <a:t>步骤说明：</a:t>
            </a:r>
            <a:endParaRPr lang="en-US" altLang="zh-CN" sz="1400" b="1">
              <a:latin typeface="微软雅黑" panose="020B0503020204020204" pitchFamily="34" charset="-122"/>
              <a:ea typeface="微软雅黑" panose="020B0503020204020204" pitchFamily="34" charset="-122"/>
            </a:endParaRPr>
          </a:p>
          <a:p>
            <a:pPr>
              <a:lnSpc>
                <a:spcPct val="130000"/>
              </a:lnSpc>
            </a:pPr>
            <a:r>
              <a:rPr lang="en-US" altLang="zh-CN" sz="1400">
                <a:latin typeface="微软雅黑" panose="020B0503020204020204" pitchFamily="34" charset="-122"/>
                <a:ea typeface="微软雅黑" panose="020B0503020204020204" pitchFamily="34" charset="-122"/>
              </a:rPr>
              <a:t>①</a:t>
            </a:r>
            <a:r>
              <a:rPr lang="zh-CN" altLang="en-US" sz="1400">
                <a:latin typeface="微软雅黑" panose="020B0503020204020204" pitchFamily="34" charset="-122"/>
                <a:ea typeface="微软雅黑" panose="020B0503020204020204" pitchFamily="34" charset="-122"/>
              </a:rPr>
              <a:t>输入</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计划名称</a:t>
            </a:r>
            <a:r>
              <a:rPr lang="en-US" altLang="zh-CN" sz="1400">
                <a:latin typeface="微软雅黑" panose="020B0503020204020204" pitchFamily="34" charset="-122"/>
                <a:ea typeface="微软雅黑" panose="020B0503020204020204" pitchFamily="34" charset="-122"/>
              </a:rPr>
              <a:t>』</a:t>
            </a:r>
          </a:p>
          <a:p>
            <a:pPr>
              <a:lnSpc>
                <a:spcPct val="130000"/>
              </a:lnSpc>
            </a:pPr>
            <a:r>
              <a:rPr lang="en-US" altLang="zh-CN" sz="1400">
                <a:latin typeface="微软雅黑" panose="020B0503020204020204" pitchFamily="34" charset="-122"/>
                <a:ea typeface="微软雅黑" panose="020B0503020204020204" pitchFamily="34" charset="-122"/>
              </a:rPr>
              <a:t>②</a:t>
            </a:r>
            <a:r>
              <a:rPr lang="zh-CN" altLang="en-US" sz="1400">
                <a:latin typeface="微软雅黑" panose="020B0503020204020204" pitchFamily="34" charset="-122"/>
                <a:ea typeface="微软雅黑" panose="020B0503020204020204" pitchFamily="34" charset="-122"/>
              </a:rPr>
              <a:t>选择 推广对象</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商品</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中对应的推广方式</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 </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网站链接</a:t>
            </a:r>
            <a:r>
              <a:rPr lang="en-US" altLang="zh-CN" sz="1400">
                <a:latin typeface="微软雅黑" panose="020B0503020204020204" pitchFamily="34" charset="-122"/>
                <a:ea typeface="微软雅黑" panose="020B0503020204020204" pitchFamily="34" charset="-122"/>
              </a:rPr>
              <a:t>』 / 『 APP</a:t>
            </a:r>
            <a:r>
              <a:rPr lang="zh-CN" altLang="en-US" sz="1400">
                <a:latin typeface="微软雅黑" panose="020B0503020204020204" pitchFamily="34" charset="-122"/>
                <a:ea typeface="微软雅黑" panose="020B0503020204020204" pitchFamily="34" charset="-122"/>
              </a:rPr>
              <a:t>下载</a:t>
            </a:r>
            <a:r>
              <a:rPr lang="en-US" altLang="zh-CN" sz="1400">
                <a:latin typeface="微软雅黑" panose="020B0503020204020204" pitchFamily="34" charset="-122"/>
                <a:ea typeface="微软雅黑" panose="020B0503020204020204" pitchFamily="34" charset="-122"/>
              </a:rPr>
              <a:t>』</a:t>
            </a:r>
          </a:p>
          <a:p>
            <a:pPr>
              <a:lnSpc>
                <a:spcPct val="130000"/>
              </a:lnSpc>
            </a:pPr>
            <a:r>
              <a:rPr lang="en-US" altLang="zh-CN" sz="1400">
                <a:latin typeface="微软雅黑" panose="020B0503020204020204" pitchFamily="34" charset="-122"/>
                <a:ea typeface="微软雅黑" panose="020B0503020204020204" pitchFamily="34" charset="-122"/>
              </a:rPr>
              <a:t>③</a:t>
            </a:r>
            <a:r>
              <a:rPr lang="zh-CN" altLang="en-US" sz="1400">
                <a:latin typeface="微软雅黑" panose="020B0503020204020204" pitchFamily="34" charset="-122"/>
                <a:ea typeface="微软雅黑" panose="020B0503020204020204" pitchFamily="34" charset="-122"/>
              </a:rPr>
              <a:t>设置</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预算</a:t>
            </a:r>
            <a:r>
              <a:rPr lang="en-US" altLang="zh-CN" sz="1400">
                <a:latin typeface="微软雅黑" panose="020B0503020204020204" pitchFamily="34" charset="-122"/>
                <a:ea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rPr>
              <a:t>、</a:t>
            </a:r>
            <a:r>
              <a:rPr lang="en-US" altLang="zh-CN" sz="1400">
                <a:latin typeface="微软雅黑" panose="020B0503020204020204" pitchFamily="34" charset="-122"/>
                <a:ea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rPr>
              <a:t>推广日期</a:t>
            </a:r>
            <a:r>
              <a:rPr lang="en-US" altLang="zh-CN" sz="1400">
                <a:latin typeface="微软雅黑" panose="020B0503020204020204" pitchFamily="34" charset="-122"/>
                <a:ea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rPr>
              <a:t>、</a:t>
            </a:r>
            <a:r>
              <a:rPr lang="en-US" altLang="zh-CN" sz="1400">
                <a:latin typeface="微软雅黑" panose="020B0503020204020204" pitchFamily="34" charset="-122"/>
                <a:ea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rPr>
              <a:t>推广时段</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预算分配控制</a:t>
            </a:r>
            <a:r>
              <a:rPr lang="en-US" altLang="zh-CN" sz="1400">
                <a:latin typeface="微软雅黑" panose="020B0503020204020204" pitchFamily="34" charset="-122"/>
                <a:ea typeface="微软雅黑" panose="020B0503020204020204" pitchFamily="34" charset="-122"/>
              </a:rPr>
              <a:t>』</a:t>
            </a:r>
          </a:p>
          <a:p>
            <a:pPr>
              <a:lnSpc>
                <a:spcPct val="130000"/>
              </a:lnSpc>
            </a:pPr>
            <a:r>
              <a:rPr lang="en-US" altLang="zh-CN" sz="1400">
                <a:latin typeface="微软雅黑" panose="020B0503020204020204" pitchFamily="34" charset="-122"/>
                <a:ea typeface="微软雅黑" panose="020B0503020204020204" pitchFamily="34" charset="-122"/>
              </a:rPr>
              <a:t>④</a:t>
            </a:r>
            <a:r>
              <a:rPr lang="zh-CN" altLang="en-US" sz="1400">
                <a:latin typeface="微软雅黑" panose="020B0503020204020204" pitchFamily="34" charset="-122"/>
                <a:ea typeface="微软雅黑" panose="020B0503020204020204" pitchFamily="34" charset="-122"/>
              </a:rPr>
              <a:t>点击</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保存并继续</a:t>
            </a:r>
            <a:r>
              <a:rPr lang="en-US" altLang="zh-CN" sz="1400">
                <a:latin typeface="微软雅黑" panose="020B0503020204020204" pitchFamily="34" charset="-122"/>
                <a:ea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rPr>
              <a:t>，将进入到</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设置推广单元</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环节</a:t>
            </a:r>
          </a:p>
        </p:txBody>
      </p:sp>
      <p:sp>
        <p:nvSpPr>
          <p:cNvPr id="19" name="文本框 18">
            <a:extLst>
              <a:ext uri="{FF2B5EF4-FFF2-40B4-BE49-F238E27FC236}">
                <a16:creationId xmlns="" xmlns:a16="http://schemas.microsoft.com/office/drawing/2014/main" id="{38C52BC5-5D71-AB47-ACFB-C84792581F96}"/>
              </a:ext>
            </a:extLst>
          </p:cNvPr>
          <p:cNvSpPr txBox="1"/>
          <p:nvPr/>
        </p:nvSpPr>
        <p:spPr>
          <a:xfrm>
            <a:off x="9358313" y="2479675"/>
            <a:ext cx="2286000" cy="2363788"/>
          </a:xfrm>
          <a:prstGeom prst="rect">
            <a:avLst/>
          </a:prstGeom>
          <a:noFill/>
          <a:ln>
            <a:solidFill>
              <a:schemeClr val="tx1"/>
            </a:solidFill>
            <a:prstDash val="dash"/>
          </a:ln>
        </p:spPr>
        <p:txBody>
          <a:bodyPr>
            <a:spAutoFit/>
          </a:bodyPr>
          <a:lstStyle/>
          <a:p>
            <a:pPr eaLnBrk="1" fontAlgn="auto" hangingPunct="1">
              <a:lnSpc>
                <a:spcPct val="150000"/>
              </a:lnSpc>
              <a:spcBef>
                <a:spcPts val="0"/>
              </a:spcBef>
              <a:spcAft>
                <a:spcPts val="0"/>
              </a:spcAft>
              <a:defRPr/>
            </a:pPr>
            <a:r>
              <a:rPr kumimoji="1" lang="en-US" altLang="zh-CN" sz="1100" b="1" dirty="0">
                <a:solidFill>
                  <a:schemeClr val="bg1">
                    <a:lumMod val="50000"/>
                  </a:schemeClr>
                </a:solidFill>
                <a:latin typeface="微软雅黑"/>
                <a:ea typeface="微软雅黑"/>
                <a:cs typeface="微软雅黑"/>
              </a:rPr>
              <a:t>1</a:t>
            </a:r>
            <a:r>
              <a:rPr kumimoji="1" lang="zh-CN" altLang="en-US" sz="1100" b="1" dirty="0">
                <a:solidFill>
                  <a:schemeClr val="bg1">
                    <a:lumMod val="50000"/>
                  </a:schemeClr>
                </a:solidFill>
                <a:latin typeface="微软雅黑"/>
                <a:ea typeface="微软雅黑"/>
                <a:cs typeface="微软雅黑"/>
              </a:rPr>
              <a:t>、网站链接：</a:t>
            </a:r>
            <a:endParaRPr kumimoji="1" lang="en-US" altLang="zh-CN" sz="1100" b="1" dirty="0">
              <a:solidFill>
                <a:schemeClr val="bg1">
                  <a:lumMod val="50000"/>
                </a:schemeClr>
              </a:solidFill>
              <a:latin typeface="微软雅黑"/>
              <a:ea typeface="微软雅黑"/>
              <a:cs typeface="微软雅黑"/>
            </a:endParaRPr>
          </a:p>
          <a:p>
            <a:pPr eaLnBrk="1" fontAlgn="auto" hangingPunct="1">
              <a:lnSpc>
                <a:spcPct val="150000"/>
              </a:lnSpc>
              <a:spcBef>
                <a:spcPts val="0"/>
              </a:spcBef>
              <a:spcAft>
                <a:spcPts val="0"/>
              </a:spcAft>
              <a:defRPr/>
            </a:pPr>
            <a:r>
              <a:rPr kumimoji="1" lang="zh-CN" altLang="en-US" sz="1100" dirty="0">
                <a:solidFill>
                  <a:schemeClr val="bg1">
                    <a:lumMod val="50000"/>
                  </a:schemeClr>
                </a:solidFill>
                <a:latin typeface="微软雅黑"/>
                <a:ea typeface="微软雅黑"/>
                <a:cs typeface="微软雅黑"/>
              </a:rPr>
              <a:t>投放</a:t>
            </a:r>
            <a:r>
              <a:rPr kumimoji="1" lang="en-US" altLang="zh-CN" sz="1100" dirty="0">
                <a:solidFill>
                  <a:schemeClr val="bg1">
                    <a:lumMod val="50000"/>
                  </a:schemeClr>
                </a:solidFill>
                <a:latin typeface="微软雅黑"/>
                <a:ea typeface="微软雅黑"/>
                <a:cs typeface="微软雅黑"/>
              </a:rPr>
              <a:t>Leads</a:t>
            </a:r>
            <a:r>
              <a:rPr kumimoji="1" lang="zh-CN" altLang="en-US" sz="1100" dirty="0">
                <a:solidFill>
                  <a:schemeClr val="bg1">
                    <a:lumMod val="50000"/>
                  </a:schemeClr>
                </a:solidFill>
                <a:latin typeface="微软雅黑"/>
                <a:ea typeface="微软雅黑"/>
                <a:cs typeface="微软雅黑"/>
              </a:rPr>
              <a:t>收集、订单、中间页形式的</a:t>
            </a:r>
            <a:r>
              <a:rPr kumimoji="1" lang="en-US" altLang="zh-CN" sz="1100" dirty="0">
                <a:solidFill>
                  <a:schemeClr val="bg1">
                    <a:lumMod val="50000"/>
                  </a:schemeClr>
                </a:solidFill>
                <a:latin typeface="微软雅黑"/>
                <a:ea typeface="微软雅黑"/>
                <a:cs typeface="微软雅黑"/>
              </a:rPr>
              <a:t>APP</a:t>
            </a:r>
            <a:r>
              <a:rPr kumimoji="1" lang="zh-CN" altLang="en-US" sz="1100" dirty="0">
                <a:solidFill>
                  <a:schemeClr val="bg1">
                    <a:lumMod val="50000"/>
                  </a:schemeClr>
                </a:solidFill>
                <a:latin typeface="微软雅黑"/>
                <a:ea typeface="微软雅黑"/>
                <a:cs typeface="微软雅黑"/>
              </a:rPr>
              <a:t>下载类投放等</a:t>
            </a:r>
            <a:endParaRPr kumimoji="1" lang="en-US" altLang="zh-CN" sz="1100" dirty="0">
              <a:solidFill>
                <a:schemeClr val="bg1">
                  <a:lumMod val="50000"/>
                </a:schemeClr>
              </a:solidFill>
              <a:latin typeface="微软雅黑"/>
              <a:ea typeface="微软雅黑"/>
              <a:cs typeface="微软雅黑"/>
            </a:endParaRPr>
          </a:p>
          <a:p>
            <a:pPr eaLnBrk="1" fontAlgn="auto" hangingPunct="1">
              <a:lnSpc>
                <a:spcPct val="150000"/>
              </a:lnSpc>
              <a:spcBef>
                <a:spcPts val="0"/>
              </a:spcBef>
              <a:spcAft>
                <a:spcPts val="0"/>
              </a:spcAft>
              <a:defRPr/>
            </a:pPr>
            <a:r>
              <a:rPr kumimoji="1" lang="en-US" altLang="zh-CN" sz="1100" b="1" dirty="0">
                <a:solidFill>
                  <a:schemeClr val="bg1">
                    <a:lumMod val="50000"/>
                  </a:schemeClr>
                </a:solidFill>
                <a:latin typeface="微软雅黑"/>
                <a:ea typeface="微软雅黑"/>
                <a:cs typeface="微软雅黑"/>
              </a:rPr>
              <a:t>2</a:t>
            </a:r>
            <a:r>
              <a:rPr kumimoji="1" lang="zh-CN" altLang="en-US" sz="1100" b="1" dirty="0">
                <a:solidFill>
                  <a:schemeClr val="bg1">
                    <a:lumMod val="50000"/>
                  </a:schemeClr>
                </a:solidFill>
                <a:latin typeface="微软雅黑"/>
                <a:ea typeface="微软雅黑"/>
                <a:cs typeface="微软雅黑"/>
              </a:rPr>
              <a:t>、</a:t>
            </a:r>
            <a:r>
              <a:rPr kumimoji="1" lang="en-US" altLang="zh-CN" sz="1100" b="1" dirty="0">
                <a:solidFill>
                  <a:schemeClr val="bg1">
                    <a:lumMod val="50000"/>
                  </a:schemeClr>
                </a:solidFill>
                <a:latin typeface="微软雅黑"/>
                <a:ea typeface="微软雅黑"/>
                <a:cs typeface="微软雅黑"/>
              </a:rPr>
              <a:t>APP</a:t>
            </a:r>
            <a:r>
              <a:rPr kumimoji="1" lang="zh-CN" altLang="en-US" sz="1100" b="1" dirty="0">
                <a:solidFill>
                  <a:schemeClr val="bg1">
                    <a:lumMod val="50000"/>
                  </a:schemeClr>
                </a:solidFill>
                <a:latin typeface="微软雅黑"/>
                <a:ea typeface="微软雅黑"/>
                <a:cs typeface="微软雅黑"/>
              </a:rPr>
              <a:t>下载（</a:t>
            </a:r>
            <a:r>
              <a:rPr kumimoji="1" lang="en-US" altLang="zh-CN" sz="1100" b="1" dirty="0">
                <a:solidFill>
                  <a:schemeClr val="bg1">
                    <a:lumMod val="50000"/>
                  </a:schemeClr>
                </a:solidFill>
                <a:latin typeface="微软雅黑"/>
                <a:ea typeface="微软雅黑"/>
                <a:cs typeface="微软雅黑"/>
              </a:rPr>
              <a:t> iOS</a:t>
            </a:r>
            <a:r>
              <a:rPr kumimoji="1" lang="zh-CN" altLang="en-US" sz="1100" b="1" dirty="0">
                <a:solidFill>
                  <a:schemeClr val="bg1">
                    <a:lumMod val="50000"/>
                  </a:schemeClr>
                </a:solidFill>
                <a:latin typeface="微软雅黑"/>
                <a:ea typeface="微软雅黑"/>
                <a:cs typeface="微软雅黑"/>
              </a:rPr>
              <a:t>）：</a:t>
            </a:r>
            <a:endParaRPr kumimoji="1" lang="en-US" altLang="zh-CN" sz="1100" b="1" dirty="0">
              <a:solidFill>
                <a:schemeClr val="bg1">
                  <a:lumMod val="50000"/>
                </a:schemeClr>
              </a:solidFill>
              <a:latin typeface="微软雅黑"/>
              <a:ea typeface="微软雅黑"/>
              <a:cs typeface="微软雅黑"/>
            </a:endParaRPr>
          </a:p>
          <a:p>
            <a:pPr eaLnBrk="1" fontAlgn="auto" hangingPunct="1">
              <a:lnSpc>
                <a:spcPct val="150000"/>
              </a:lnSpc>
              <a:spcBef>
                <a:spcPts val="0"/>
              </a:spcBef>
              <a:spcAft>
                <a:spcPts val="0"/>
              </a:spcAft>
              <a:defRPr/>
            </a:pPr>
            <a:r>
              <a:rPr kumimoji="1" lang="zh-CN" altLang="en-US" sz="1100" dirty="0">
                <a:solidFill>
                  <a:schemeClr val="bg1">
                    <a:lumMod val="50000"/>
                  </a:schemeClr>
                </a:solidFill>
                <a:latin typeface="微软雅黑"/>
                <a:ea typeface="微软雅黑"/>
                <a:cs typeface="微软雅黑"/>
              </a:rPr>
              <a:t>实现</a:t>
            </a:r>
            <a:r>
              <a:rPr kumimoji="1" lang="en-US" altLang="zh-CN" sz="1100" dirty="0">
                <a:solidFill>
                  <a:schemeClr val="bg1">
                    <a:lumMod val="50000"/>
                  </a:schemeClr>
                </a:solidFill>
                <a:latin typeface="微软雅黑"/>
                <a:ea typeface="微软雅黑"/>
                <a:cs typeface="微软雅黑"/>
              </a:rPr>
              <a:t>iOS</a:t>
            </a:r>
            <a:r>
              <a:rPr kumimoji="1" lang="zh-CN" altLang="en-US" sz="1100" dirty="0">
                <a:solidFill>
                  <a:schemeClr val="bg1">
                    <a:lumMod val="50000"/>
                  </a:schemeClr>
                </a:solidFill>
                <a:latin typeface="微软雅黑"/>
                <a:ea typeface="微软雅黑"/>
                <a:cs typeface="微软雅黑"/>
              </a:rPr>
              <a:t>端直接下载，点击创意直接跳转</a:t>
            </a:r>
            <a:r>
              <a:rPr kumimoji="1" lang="en-US" altLang="zh-CN" sz="1100" dirty="0" err="1">
                <a:solidFill>
                  <a:schemeClr val="bg1">
                    <a:lumMod val="50000"/>
                  </a:schemeClr>
                </a:solidFill>
                <a:latin typeface="微软雅黑"/>
                <a:ea typeface="微软雅黑"/>
                <a:cs typeface="微软雅黑"/>
              </a:rPr>
              <a:t>AppStore</a:t>
            </a:r>
            <a:endParaRPr kumimoji="1" lang="en-US" altLang="zh-CN" sz="1100" dirty="0">
              <a:solidFill>
                <a:schemeClr val="bg1">
                  <a:lumMod val="50000"/>
                </a:schemeClr>
              </a:solidFill>
              <a:latin typeface="微软雅黑"/>
              <a:ea typeface="微软雅黑"/>
              <a:cs typeface="微软雅黑"/>
            </a:endParaRPr>
          </a:p>
          <a:p>
            <a:pPr eaLnBrk="1" fontAlgn="auto" hangingPunct="1">
              <a:lnSpc>
                <a:spcPct val="150000"/>
              </a:lnSpc>
              <a:spcBef>
                <a:spcPts val="0"/>
              </a:spcBef>
              <a:spcAft>
                <a:spcPts val="0"/>
              </a:spcAft>
              <a:defRPr/>
            </a:pPr>
            <a:r>
              <a:rPr kumimoji="1" lang="en-US" altLang="zh-CN" sz="1100" b="1" dirty="0">
                <a:solidFill>
                  <a:schemeClr val="bg1">
                    <a:lumMod val="50000"/>
                  </a:schemeClr>
                </a:solidFill>
                <a:latin typeface="微软雅黑"/>
                <a:ea typeface="微软雅黑"/>
                <a:cs typeface="微软雅黑"/>
              </a:rPr>
              <a:t>3</a:t>
            </a:r>
            <a:r>
              <a:rPr kumimoji="1" lang="zh-CN" altLang="en-US" sz="1100" b="1" dirty="0">
                <a:solidFill>
                  <a:schemeClr val="bg1">
                    <a:lumMod val="50000"/>
                  </a:schemeClr>
                </a:solidFill>
                <a:latin typeface="微软雅黑"/>
                <a:ea typeface="微软雅黑"/>
                <a:cs typeface="微软雅黑"/>
              </a:rPr>
              <a:t>、</a:t>
            </a:r>
            <a:r>
              <a:rPr kumimoji="1" lang="en-US" altLang="zh-CN" sz="1100" b="1" dirty="0">
                <a:solidFill>
                  <a:schemeClr val="bg1">
                    <a:lumMod val="50000"/>
                  </a:schemeClr>
                </a:solidFill>
                <a:latin typeface="微软雅黑"/>
                <a:ea typeface="微软雅黑"/>
                <a:cs typeface="微软雅黑"/>
              </a:rPr>
              <a:t>APP</a:t>
            </a:r>
            <a:r>
              <a:rPr kumimoji="1" lang="zh-CN" altLang="en-US" sz="1100" b="1" dirty="0">
                <a:solidFill>
                  <a:schemeClr val="bg1">
                    <a:lumMod val="50000"/>
                  </a:schemeClr>
                </a:solidFill>
                <a:latin typeface="微软雅黑"/>
                <a:ea typeface="微软雅黑"/>
                <a:cs typeface="微软雅黑"/>
              </a:rPr>
              <a:t>下载（</a:t>
            </a:r>
            <a:r>
              <a:rPr kumimoji="1" lang="en-US" altLang="zh-CN" sz="1100" b="1" dirty="0">
                <a:solidFill>
                  <a:schemeClr val="bg1">
                    <a:lumMod val="50000"/>
                  </a:schemeClr>
                </a:solidFill>
                <a:latin typeface="微软雅黑"/>
                <a:ea typeface="微软雅黑"/>
                <a:cs typeface="微软雅黑"/>
              </a:rPr>
              <a:t> Android</a:t>
            </a:r>
            <a:r>
              <a:rPr kumimoji="1" lang="zh-CN" altLang="en-US" sz="1100" b="1" dirty="0">
                <a:solidFill>
                  <a:schemeClr val="bg1">
                    <a:lumMod val="50000"/>
                  </a:schemeClr>
                </a:solidFill>
                <a:latin typeface="微软雅黑"/>
                <a:ea typeface="微软雅黑"/>
                <a:cs typeface="微软雅黑"/>
              </a:rPr>
              <a:t>）：</a:t>
            </a:r>
            <a:endParaRPr kumimoji="1" lang="en-US" altLang="zh-CN" sz="1100" b="1" dirty="0">
              <a:solidFill>
                <a:schemeClr val="bg1">
                  <a:lumMod val="50000"/>
                </a:schemeClr>
              </a:solidFill>
              <a:latin typeface="微软雅黑"/>
              <a:ea typeface="微软雅黑"/>
              <a:cs typeface="微软雅黑"/>
            </a:endParaRPr>
          </a:p>
          <a:p>
            <a:pPr eaLnBrk="1" fontAlgn="auto" hangingPunct="1">
              <a:lnSpc>
                <a:spcPct val="150000"/>
              </a:lnSpc>
              <a:spcBef>
                <a:spcPts val="0"/>
              </a:spcBef>
              <a:spcAft>
                <a:spcPts val="0"/>
              </a:spcAft>
              <a:defRPr/>
            </a:pPr>
            <a:r>
              <a:rPr kumimoji="1" lang="zh-CN" altLang="en-US" sz="1100" dirty="0">
                <a:solidFill>
                  <a:schemeClr val="bg1">
                    <a:lumMod val="50000"/>
                  </a:schemeClr>
                </a:solidFill>
                <a:latin typeface="微软雅黑"/>
                <a:ea typeface="微软雅黑"/>
                <a:cs typeface="微软雅黑"/>
              </a:rPr>
              <a:t>实现</a:t>
            </a:r>
            <a:r>
              <a:rPr kumimoji="1" lang="en-US" altLang="zh-CN" sz="1100" dirty="0">
                <a:solidFill>
                  <a:schemeClr val="bg1">
                    <a:lumMod val="50000"/>
                  </a:schemeClr>
                </a:solidFill>
                <a:latin typeface="微软雅黑"/>
                <a:ea typeface="微软雅黑"/>
                <a:cs typeface="微软雅黑"/>
              </a:rPr>
              <a:t>Android</a:t>
            </a:r>
            <a:r>
              <a:rPr kumimoji="1" lang="zh-CN" altLang="en-US" sz="1100" dirty="0">
                <a:solidFill>
                  <a:schemeClr val="bg1">
                    <a:lumMod val="50000"/>
                  </a:schemeClr>
                </a:solidFill>
                <a:latin typeface="微软雅黑"/>
                <a:ea typeface="微软雅黑"/>
                <a:cs typeface="微软雅黑"/>
              </a:rPr>
              <a:t>端直接下载，点击下载按钮直接下载</a:t>
            </a:r>
          </a:p>
        </p:txBody>
      </p:sp>
    </p:spTree>
    <p:extLst>
      <p:ext uri="{BB962C8B-B14F-4D97-AF65-F5344CB8AC3E}">
        <p14:creationId xmlns:p14="http://schemas.microsoft.com/office/powerpoint/2010/main" val="21114762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标题 1">
            <a:extLst>
              <a:ext uri="{FF2B5EF4-FFF2-40B4-BE49-F238E27FC236}">
                <a16:creationId xmlns="" xmlns:a16="http://schemas.microsoft.com/office/drawing/2014/main" id="{94B670BB-8EE8-034D-A352-28D2DFC7128F}"/>
              </a:ext>
            </a:extLst>
          </p:cNvPr>
          <p:cNvSpPr txBox="1">
            <a:spLocks/>
          </p:cNvSpPr>
          <p:nvPr/>
        </p:nvSpPr>
        <p:spPr bwMode="auto">
          <a:xfrm>
            <a:off x="714375" y="257175"/>
            <a:ext cx="1092835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481" tIns="44740" rIns="89481" bIns="44740" anchor="ctr"/>
          <a:lstStyle>
            <a:lvl1pPr defTabSz="1041400">
              <a:defRPr kumimoji="1" sz="2400">
                <a:solidFill>
                  <a:schemeClr val="tx1"/>
                </a:solidFill>
                <a:latin typeface="Calibri" panose="020F0502020204030204" pitchFamily="34" charset="0"/>
                <a:ea typeface="宋体" panose="02010600030101010101" pitchFamily="2" charset="-122"/>
              </a:defRPr>
            </a:lvl1pPr>
            <a:lvl2pPr marL="742950" indent="-285750" defTabSz="1041400">
              <a:defRPr kumimoji="1" sz="2400">
                <a:solidFill>
                  <a:schemeClr val="tx1"/>
                </a:solidFill>
                <a:latin typeface="Calibri" panose="020F0502020204030204" pitchFamily="34" charset="0"/>
                <a:ea typeface="宋体" panose="02010600030101010101" pitchFamily="2" charset="-122"/>
              </a:defRPr>
            </a:lvl2pPr>
            <a:lvl3pPr marL="1143000" indent="-228600" defTabSz="1041400">
              <a:defRPr kumimoji="1" sz="2400">
                <a:solidFill>
                  <a:schemeClr val="tx1"/>
                </a:solidFill>
                <a:latin typeface="Calibri" panose="020F0502020204030204" pitchFamily="34" charset="0"/>
                <a:ea typeface="宋体" panose="02010600030101010101" pitchFamily="2" charset="-122"/>
              </a:defRPr>
            </a:lvl3pPr>
            <a:lvl4pPr marL="1600200" indent="-228600" defTabSz="1041400">
              <a:defRPr kumimoji="1" sz="2400">
                <a:solidFill>
                  <a:schemeClr val="tx1"/>
                </a:solidFill>
                <a:latin typeface="Calibri" panose="020F0502020204030204" pitchFamily="34" charset="0"/>
                <a:ea typeface="宋体" panose="02010600030101010101" pitchFamily="2" charset="-122"/>
              </a:defRPr>
            </a:lvl4pPr>
            <a:lvl5pPr marL="2057400" indent="-228600" defTabSz="1041400">
              <a:defRPr kumimoji="1" sz="2400">
                <a:solidFill>
                  <a:schemeClr val="tx1"/>
                </a:solidFill>
                <a:latin typeface="Calibri" panose="020F0502020204030204" pitchFamily="34" charset="0"/>
                <a:ea typeface="宋体" panose="02010600030101010101" pitchFamily="2" charset="-122"/>
              </a:defRPr>
            </a:lvl5pPr>
            <a:lvl6pPr marL="25146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en-US" altLang="zh-CN" sz="3200" b="1">
                <a:latin typeface="微软雅黑" panose="020B0503020204020204" pitchFamily="34" charset="-122"/>
                <a:ea typeface="微软雅黑" panose="020B0503020204020204" pitchFamily="34" charset="-122"/>
              </a:rPr>
              <a:t>2.2</a:t>
            </a:r>
            <a:r>
              <a:rPr kumimoji="0" lang="zh-CN" altLang="en-US" sz="3200" b="1">
                <a:latin typeface="微软雅黑" panose="020B0503020204020204" pitchFamily="34" charset="-122"/>
                <a:ea typeface="微软雅黑" panose="020B0503020204020204" pitchFamily="34" charset="-122"/>
              </a:rPr>
              <a:t> 新建计划</a:t>
            </a:r>
          </a:p>
        </p:txBody>
      </p:sp>
      <p:sp>
        <p:nvSpPr>
          <p:cNvPr id="291842" name="TextBox 3">
            <a:extLst>
              <a:ext uri="{FF2B5EF4-FFF2-40B4-BE49-F238E27FC236}">
                <a16:creationId xmlns="" xmlns:a16="http://schemas.microsoft.com/office/drawing/2014/main" id="{B984C01F-D95C-0140-81DD-670F1FC93450}"/>
              </a:ext>
            </a:extLst>
          </p:cNvPr>
          <p:cNvSpPr txBox="1">
            <a:spLocks noChangeArrowheads="1"/>
          </p:cNvSpPr>
          <p:nvPr/>
        </p:nvSpPr>
        <p:spPr bwMode="auto">
          <a:xfrm>
            <a:off x="209550" y="1031875"/>
            <a:ext cx="11433175"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593" tIns="44796" rIns="89593" bIns="44796">
            <a:spAutoFit/>
          </a:bodyPr>
          <a:lstStyle>
            <a:lvl1pPr marL="285750" indent="-285750">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buFont typeface="Wingdings" pitchFamily="2" charset="2"/>
              <a:buChar char="Ø"/>
            </a:pPr>
            <a:r>
              <a:rPr kumimoji="0" lang="zh-CN" altLang="en-US" sz="1800" b="1">
                <a:latin typeface="微软雅黑" panose="020B0503020204020204" pitchFamily="34" charset="-122"/>
                <a:ea typeface="微软雅黑" panose="020B0503020204020204" pitchFamily="34" charset="-122"/>
              </a:rPr>
              <a:t>选择联盟媒体投放安卓</a:t>
            </a:r>
            <a:r>
              <a:rPr kumimoji="0" lang="en-US" altLang="zh-CN" sz="1800" b="1">
                <a:latin typeface="微软雅黑" panose="020B0503020204020204" pitchFamily="34" charset="-122"/>
                <a:ea typeface="微软雅黑" panose="020B0503020204020204" pitchFamily="34" charset="-122"/>
              </a:rPr>
              <a:t>APP</a:t>
            </a:r>
            <a:r>
              <a:rPr kumimoji="0" lang="zh-CN" altLang="en-US" sz="1800" b="1">
                <a:latin typeface="微软雅黑" panose="020B0503020204020204" pitchFamily="34" charset="-122"/>
                <a:ea typeface="微软雅黑" panose="020B0503020204020204" pitchFamily="34" charset="-122"/>
              </a:rPr>
              <a:t>下载时，仅支持填写应用信息，且推广链接只能为</a:t>
            </a:r>
            <a:r>
              <a:rPr kumimoji="0" lang="en-US" altLang="zh-CN" sz="1800" b="1">
                <a:solidFill>
                  <a:srgbClr val="CA0A0A"/>
                </a:solidFill>
                <a:latin typeface="微软雅黑" panose="020B0503020204020204" pitchFamily="34" charset="-122"/>
                <a:ea typeface="微软雅黑" panose="020B0503020204020204" pitchFamily="34" charset="-122"/>
              </a:rPr>
              <a:t>.apk</a:t>
            </a:r>
            <a:r>
              <a:rPr kumimoji="0" lang="zh-CN" altLang="en-US" sz="1800" b="1">
                <a:latin typeface="微软雅黑" panose="020B0503020204020204" pitchFamily="34" charset="-122"/>
                <a:ea typeface="微软雅黑" panose="020B0503020204020204" pitchFamily="34" charset="-122"/>
              </a:rPr>
              <a:t>结尾。示例：</a:t>
            </a:r>
            <a:r>
              <a:rPr kumimoji="0" lang="en-US" altLang="zh-CN" sz="1800">
                <a:hlinkClick r:id="rId2"/>
              </a:rPr>
              <a:t> https://package1.ljcdn.com/hd_8.apk</a:t>
            </a:r>
            <a:endParaRPr kumimoji="0" lang="en-US" altLang="zh-CN" sz="1800" b="1">
              <a:latin typeface="微软雅黑" panose="020B0503020204020204" pitchFamily="34" charset="-122"/>
              <a:ea typeface="微软雅黑" panose="020B0503020204020204" pitchFamily="34" charset="-122"/>
            </a:endParaRPr>
          </a:p>
        </p:txBody>
      </p:sp>
      <p:pic>
        <p:nvPicPr>
          <p:cNvPr id="13" name="图片 12">
            <a:extLst>
              <a:ext uri="{FF2B5EF4-FFF2-40B4-BE49-F238E27FC236}">
                <a16:creationId xmlns="" xmlns:a16="http://schemas.microsoft.com/office/drawing/2014/main" id="{278C7221-92F5-2A40-A2BD-4BFC2A966FB2}"/>
              </a:ext>
            </a:extLst>
          </p:cNvPr>
          <p:cNvPicPr>
            <a:picLocks noChangeAspect="1"/>
          </p:cNvPicPr>
          <p:nvPr/>
        </p:nvPicPr>
        <p:blipFill>
          <a:blip r:embed="rId3"/>
          <a:stretch>
            <a:fillRect/>
          </a:stretch>
        </p:blipFill>
        <p:spPr>
          <a:xfrm>
            <a:off x="5726113" y="2376488"/>
            <a:ext cx="5916612" cy="2882900"/>
          </a:xfrm>
          <a:prstGeom prst="rect">
            <a:avLst/>
          </a:prstGeom>
          <a:ln>
            <a:solidFill>
              <a:schemeClr val="tx1">
                <a:lumMod val="75000"/>
                <a:lumOff val="25000"/>
              </a:schemeClr>
            </a:solidFill>
          </a:ln>
        </p:spPr>
      </p:pic>
      <p:pic>
        <p:nvPicPr>
          <p:cNvPr id="14" name="图片 13">
            <a:extLst>
              <a:ext uri="{FF2B5EF4-FFF2-40B4-BE49-F238E27FC236}">
                <a16:creationId xmlns="" xmlns:a16="http://schemas.microsoft.com/office/drawing/2014/main" id="{106655CA-2A63-3C45-9DD7-06B2FC6A0972}"/>
              </a:ext>
            </a:extLst>
          </p:cNvPr>
          <p:cNvPicPr>
            <a:picLocks noChangeAspect="1"/>
          </p:cNvPicPr>
          <p:nvPr/>
        </p:nvPicPr>
        <p:blipFill>
          <a:blip r:embed="rId4"/>
          <a:stretch>
            <a:fillRect/>
          </a:stretch>
        </p:blipFill>
        <p:spPr>
          <a:xfrm>
            <a:off x="619125" y="2376488"/>
            <a:ext cx="4995863" cy="2882900"/>
          </a:xfrm>
          <a:prstGeom prst="rect">
            <a:avLst/>
          </a:prstGeom>
          <a:ln>
            <a:solidFill>
              <a:schemeClr val="tx1">
                <a:lumMod val="75000"/>
                <a:lumOff val="25000"/>
              </a:schemeClr>
            </a:solidFill>
          </a:ln>
        </p:spPr>
      </p:pic>
      <p:sp>
        <p:nvSpPr>
          <p:cNvPr id="15" name="矩形 14">
            <a:extLst>
              <a:ext uri="{FF2B5EF4-FFF2-40B4-BE49-F238E27FC236}">
                <a16:creationId xmlns="" xmlns:a16="http://schemas.microsoft.com/office/drawing/2014/main" id="{6569EBCB-B5FA-B442-AEEA-4F548E9E072D}"/>
              </a:ext>
            </a:extLst>
          </p:cNvPr>
          <p:cNvSpPr/>
          <p:nvPr/>
        </p:nvSpPr>
        <p:spPr>
          <a:xfrm>
            <a:off x="2674938" y="1752600"/>
            <a:ext cx="884237" cy="5175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kumimoji="0" lang="en-US" altLang="zh-CN" sz="1800" b="1">
                <a:solidFill>
                  <a:srgbClr val="CA0A0A"/>
                </a:solidFill>
                <a:latin typeface="微软雅黑" panose="020B0503020204020204" pitchFamily="34" charset="-122"/>
                <a:ea typeface="微软雅黑" panose="020B0503020204020204" pitchFamily="34" charset="-122"/>
              </a:rPr>
              <a:t>IOS</a:t>
            </a:r>
            <a:endParaRPr kumimoji="0" lang="zh-CN" altLang="en-US" sz="1800" b="1">
              <a:solidFill>
                <a:srgbClr val="CA0A0A"/>
              </a:solidFill>
              <a:latin typeface="微软雅黑" panose="020B0503020204020204" pitchFamily="34" charset="-122"/>
              <a:ea typeface="微软雅黑" panose="020B0503020204020204" pitchFamily="34" charset="-122"/>
            </a:endParaRPr>
          </a:p>
        </p:txBody>
      </p:sp>
      <p:pic>
        <p:nvPicPr>
          <p:cNvPr id="291846" name="图片 15">
            <a:extLst>
              <a:ext uri="{FF2B5EF4-FFF2-40B4-BE49-F238E27FC236}">
                <a16:creationId xmlns="" xmlns:a16="http://schemas.microsoft.com/office/drawing/2014/main" id="{A173C094-64F2-4B4B-9FAA-54231B37BD9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888288" y="4319588"/>
            <a:ext cx="2949575" cy="9842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矩形 16">
            <a:extLst>
              <a:ext uri="{FF2B5EF4-FFF2-40B4-BE49-F238E27FC236}">
                <a16:creationId xmlns="" xmlns:a16="http://schemas.microsoft.com/office/drawing/2014/main" id="{7EE93C13-9687-B649-83A6-DD69D3925407}"/>
              </a:ext>
            </a:extLst>
          </p:cNvPr>
          <p:cNvSpPr/>
          <p:nvPr/>
        </p:nvSpPr>
        <p:spPr>
          <a:xfrm>
            <a:off x="8023225" y="1738313"/>
            <a:ext cx="885825" cy="5191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kumimoji="0" lang="zh-CN" altLang="en-US" sz="1800" b="1">
                <a:solidFill>
                  <a:srgbClr val="CA0A0A"/>
                </a:solidFill>
                <a:latin typeface="微软雅黑" panose="020B0503020204020204" pitchFamily="34" charset="-122"/>
                <a:ea typeface="微软雅黑" panose="020B0503020204020204" pitchFamily="34" charset="-122"/>
              </a:rPr>
              <a:t>安卓</a:t>
            </a:r>
          </a:p>
        </p:txBody>
      </p:sp>
      <p:sp>
        <p:nvSpPr>
          <p:cNvPr id="18" name="线形标注 2 17">
            <a:extLst>
              <a:ext uri="{FF2B5EF4-FFF2-40B4-BE49-F238E27FC236}">
                <a16:creationId xmlns="" xmlns:a16="http://schemas.microsoft.com/office/drawing/2014/main" id="{2B3A7A48-CA8D-3248-B50C-700B904198D0}"/>
              </a:ext>
            </a:extLst>
          </p:cNvPr>
          <p:cNvSpPr/>
          <p:nvPr/>
        </p:nvSpPr>
        <p:spPr>
          <a:xfrm>
            <a:off x="9620250" y="3614738"/>
            <a:ext cx="2381250" cy="1168400"/>
          </a:xfrm>
          <a:prstGeom prst="borderCallout2">
            <a:avLst>
              <a:gd name="adj1" fmla="val 18750"/>
              <a:gd name="adj2" fmla="val -8333"/>
              <a:gd name="adj3" fmla="val 18750"/>
              <a:gd name="adj4" fmla="val -16667"/>
              <a:gd name="adj5" fmla="val 106044"/>
              <a:gd name="adj6" fmla="val -42220"/>
            </a:avLst>
          </a:prstGeom>
          <a:solidFill>
            <a:srgbClr val="CB524E"/>
          </a:solidFill>
          <a:ln w="19050">
            <a:solidFill>
              <a:srgbClr val="CB524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kumimoji="0" lang="zh-CN" altLang="en-US" sz="1400">
                <a:solidFill>
                  <a:schemeClr val="bg1"/>
                </a:solidFill>
                <a:latin typeface="微软雅黑" panose="020B0503020204020204" pitchFamily="34" charset="-122"/>
                <a:ea typeface="微软雅黑" panose="020B0503020204020204" pitchFamily="34" charset="-122"/>
              </a:rPr>
              <a:t>仅支持</a:t>
            </a:r>
            <a:r>
              <a:rPr kumimoji="0" lang="en-US" altLang="zh-CN" sz="1400">
                <a:solidFill>
                  <a:schemeClr val="bg1"/>
                </a:solidFill>
                <a:latin typeface="微软雅黑" panose="020B0503020204020204" pitchFamily="34" charset="-122"/>
                <a:ea typeface="微软雅黑" panose="020B0503020204020204" pitchFamily="34" charset="-122"/>
              </a:rPr>
              <a:t>.apk</a:t>
            </a:r>
            <a:r>
              <a:rPr kumimoji="0" lang="zh-CN" altLang="en-US" sz="1400">
                <a:solidFill>
                  <a:schemeClr val="bg1"/>
                </a:solidFill>
                <a:latin typeface="微软雅黑" panose="020B0503020204020204" pitchFamily="34" charset="-122"/>
                <a:ea typeface="微软雅黑" panose="020B0503020204020204" pitchFamily="34" charset="-122"/>
              </a:rPr>
              <a:t>结尾的下载链接</a:t>
            </a:r>
            <a:endParaRPr kumimoji="0" lang="en-US" altLang="zh-CN" sz="1400">
              <a:solidFill>
                <a:schemeClr val="bg1"/>
              </a:solidFill>
              <a:latin typeface="微软雅黑" panose="020B0503020204020204" pitchFamily="34" charset="-122"/>
              <a:ea typeface="微软雅黑" panose="020B0503020204020204" pitchFamily="34" charset="-122"/>
            </a:endParaRPr>
          </a:p>
          <a:p>
            <a:pPr algn="ctr"/>
            <a:r>
              <a:rPr kumimoji="0" lang="zh-CN" altLang="en-US" sz="1400">
                <a:solidFill>
                  <a:schemeClr val="bg1"/>
                </a:solidFill>
                <a:latin typeface="微软雅黑" panose="020B0503020204020204" pitchFamily="34" charset="-122"/>
                <a:ea typeface="微软雅黑" panose="020B0503020204020204" pitchFamily="34" charset="-122"/>
              </a:rPr>
              <a:t>如：</a:t>
            </a:r>
            <a:r>
              <a:rPr kumimoji="0" lang="en-US" altLang="zh-CN" sz="1400">
                <a:solidFill>
                  <a:schemeClr val="bg1"/>
                </a:solidFill>
                <a:hlinkClick r:id="rId2"/>
              </a:rPr>
              <a:t> https://package1.ljcdn.com/hd_8.apk</a:t>
            </a:r>
            <a:endParaRPr kumimoji="0" lang="zh-CN" altLang="en-US" sz="1400">
              <a:solidFill>
                <a:schemeClr val="bg1"/>
              </a:solidFill>
              <a:latin typeface="微软雅黑" panose="020B0503020204020204" pitchFamily="34" charset="-122"/>
              <a:ea typeface="微软雅黑" panose="020B0503020204020204" pitchFamily="34" charset="-122"/>
            </a:endParaRPr>
          </a:p>
        </p:txBody>
      </p:sp>
      <p:sp>
        <p:nvSpPr>
          <p:cNvPr id="19" name="矩形 18">
            <a:extLst>
              <a:ext uri="{FF2B5EF4-FFF2-40B4-BE49-F238E27FC236}">
                <a16:creationId xmlns="" xmlns:a16="http://schemas.microsoft.com/office/drawing/2014/main" id="{DE8429BB-356A-E14F-BF4B-49314454AB7A}"/>
              </a:ext>
            </a:extLst>
          </p:cNvPr>
          <p:cNvSpPr/>
          <p:nvPr/>
        </p:nvSpPr>
        <p:spPr>
          <a:xfrm>
            <a:off x="7888288" y="4930775"/>
            <a:ext cx="2511425" cy="373063"/>
          </a:xfrm>
          <a:prstGeom prst="rect">
            <a:avLst/>
          </a:prstGeom>
          <a:noFill/>
          <a:ln w="25400">
            <a:solidFill>
              <a:srgbClr val="CA0A0A"/>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 name="矩形 19">
            <a:extLst>
              <a:ext uri="{FF2B5EF4-FFF2-40B4-BE49-F238E27FC236}">
                <a16:creationId xmlns="" xmlns:a16="http://schemas.microsoft.com/office/drawing/2014/main" id="{301E7E94-D319-7048-A7E7-F7C544EED6C1}"/>
              </a:ext>
            </a:extLst>
          </p:cNvPr>
          <p:cNvSpPr/>
          <p:nvPr/>
        </p:nvSpPr>
        <p:spPr>
          <a:xfrm>
            <a:off x="785813" y="5348288"/>
            <a:ext cx="4659312" cy="430212"/>
          </a:xfrm>
          <a:prstGeom prst="rect">
            <a:avLst/>
          </a:prstGeom>
          <a:noFill/>
          <a:ln w="254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400" dirty="0">
                <a:solidFill>
                  <a:srgbClr val="B01E20"/>
                </a:solidFill>
                <a:latin typeface="微软雅黑"/>
                <a:ea typeface="微软雅黑"/>
                <a:cs typeface="微软雅黑"/>
              </a:rPr>
              <a:t>IOS</a:t>
            </a:r>
            <a:r>
              <a:rPr lang="zh-CN" altLang="en-US" sz="1400" dirty="0">
                <a:solidFill>
                  <a:srgbClr val="B01E20"/>
                </a:solidFill>
                <a:latin typeface="微软雅黑"/>
                <a:ea typeface="微软雅黑"/>
                <a:cs typeface="微软雅黑"/>
              </a:rPr>
              <a:t>下载不支持回传设备号，建议搭配</a:t>
            </a:r>
            <a:r>
              <a:rPr lang="en-US" altLang="zh-CN" sz="1400" dirty="0">
                <a:solidFill>
                  <a:srgbClr val="B01E20"/>
                </a:solidFill>
                <a:latin typeface="微软雅黑"/>
                <a:ea typeface="微软雅黑"/>
                <a:cs typeface="微软雅黑"/>
              </a:rPr>
              <a:t>OCPC</a:t>
            </a:r>
            <a:r>
              <a:rPr lang="zh-CN" altLang="en-US" sz="1400" dirty="0">
                <a:solidFill>
                  <a:srgbClr val="B01E20"/>
                </a:solidFill>
                <a:latin typeface="微软雅黑"/>
                <a:ea typeface="微软雅黑"/>
                <a:cs typeface="微软雅黑"/>
              </a:rPr>
              <a:t>一起使用</a:t>
            </a:r>
          </a:p>
        </p:txBody>
      </p:sp>
    </p:spTree>
    <p:extLst>
      <p:ext uri="{BB962C8B-B14F-4D97-AF65-F5344CB8AC3E}">
        <p14:creationId xmlns:p14="http://schemas.microsoft.com/office/powerpoint/2010/main" val="28436065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标题 1">
            <a:extLst>
              <a:ext uri="{FF2B5EF4-FFF2-40B4-BE49-F238E27FC236}">
                <a16:creationId xmlns="" xmlns:a16="http://schemas.microsoft.com/office/drawing/2014/main" id="{6F5E8881-9089-164F-AEFA-E81A0415EEF6}"/>
              </a:ext>
            </a:extLst>
          </p:cNvPr>
          <p:cNvSpPr txBox="1">
            <a:spLocks/>
          </p:cNvSpPr>
          <p:nvPr/>
        </p:nvSpPr>
        <p:spPr bwMode="auto">
          <a:xfrm>
            <a:off x="560388" y="230188"/>
            <a:ext cx="1092835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481" tIns="44740" rIns="89481" bIns="44740" anchor="ctr"/>
          <a:lstStyle>
            <a:lvl1pPr defTabSz="1041400">
              <a:defRPr kumimoji="1" sz="2400">
                <a:solidFill>
                  <a:schemeClr val="tx1"/>
                </a:solidFill>
                <a:latin typeface="Calibri" panose="020F0502020204030204" pitchFamily="34" charset="0"/>
                <a:ea typeface="宋体" panose="02010600030101010101" pitchFamily="2" charset="-122"/>
              </a:defRPr>
            </a:lvl1pPr>
            <a:lvl2pPr marL="742950" indent="-285750" defTabSz="1041400">
              <a:defRPr kumimoji="1" sz="2400">
                <a:solidFill>
                  <a:schemeClr val="tx1"/>
                </a:solidFill>
                <a:latin typeface="Calibri" panose="020F0502020204030204" pitchFamily="34" charset="0"/>
                <a:ea typeface="宋体" panose="02010600030101010101" pitchFamily="2" charset="-122"/>
              </a:defRPr>
            </a:lvl2pPr>
            <a:lvl3pPr marL="1143000" indent="-228600" defTabSz="1041400">
              <a:defRPr kumimoji="1" sz="2400">
                <a:solidFill>
                  <a:schemeClr val="tx1"/>
                </a:solidFill>
                <a:latin typeface="Calibri" panose="020F0502020204030204" pitchFamily="34" charset="0"/>
                <a:ea typeface="宋体" panose="02010600030101010101" pitchFamily="2" charset="-122"/>
              </a:defRPr>
            </a:lvl3pPr>
            <a:lvl4pPr marL="1600200" indent="-228600" defTabSz="1041400">
              <a:defRPr kumimoji="1" sz="2400">
                <a:solidFill>
                  <a:schemeClr val="tx1"/>
                </a:solidFill>
                <a:latin typeface="Calibri" panose="020F0502020204030204" pitchFamily="34" charset="0"/>
                <a:ea typeface="宋体" panose="02010600030101010101" pitchFamily="2" charset="-122"/>
              </a:defRPr>
            </a:lvl4pPr>
            <a:lvl5pPr marL="2057400" indent="-228600" defTabSz="1041400">
              <a:defRPr kumimoji="1" sz="2400">
                <a:solidFill>
                  <a:schemeClr val="tx1"/>
                </a:solidFill>
                <a:latin typeface="Calibri" panose="020F0502020204030204" pitchFamily="34" charset="0"/>
                <a:ea typeface="宋体" panose="02010600030101010101" pitchFamily="2" charset="-122"/>
              </a:defRPr>
            </a:lvl5pPr>
            <a:lvl6pPr marL="25146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en-US" altLang="zh-CN" sz="3200" b="1">
                <a:latin typeface="微软雅黑" panose="020B0503020204020204" pitchFamily="34" charset="-122"/>
                <a:ea typeface="微软雅黑" panose="020B0503020204020204" pitchFamily="34" charset="-122"/>
              </a:rPr>
              <a:t>3.1</a:t>
            </a:r>
            <a:r>
              <a:rPr kumimoji="0" lang="zh-CN" altLang="en-US" sz="3200" b="1">
                <a:latin typeface="微软雅黑" panose="020B0503020204020204" pitchFamily="34" charset="-122"/>
                <a:ea typeface="微软雅黑" panose="020B0503020204020204" pitchFamily="34" charset="-122"/>
              </a:rPr>
              <a:t> 新建单元</a:t>
            </a:r>
            <a:r>
              <a:rPr kumimoji="0" lang="en-US" altLang="zh-CN" sz="3200" b="1">
                <a:latin typeface="微软雅黑" panose="020B0503020204020204" pitchFamily="34" charset="-122"/>
                <a:ea typeface="微软雅黑" panose="020B0503020204020204" pitchFamily="34" charset="-122"/>
              </a:rPr>
              <a:t>-</a:t>
            </a:r>
            <a:r>
              <a:rPr kumimoji="0" lang="zh-CN" altLang="en-US" sz="3200" b="1">
                <a:latin typeface="微软雅黑" panose="020B0503020204020204" pitchFamily="34" charset="-122"/>
                <a:ea typeface="微软雅黑" panose="020B0503020204020204" pitchFamily="34" charset="-122"/>
              </a:rPr>
              <a:t>流量选择</a:t>
            </a:r>
          </a:p>
        </p:txBody>
      </p:sp>
      <p:sp>
        <p:nvSpPr>
          <p:cNvPr id="292866" name="TextBox 3">
            <a:extLst>
              <a:ext uri="{FF2B5EF4-FFF2-40B4-BE49-F238E27FC236}">
                <a16:creationId xmlns="" xmlns:a16="http://schemas.microsoft.com/office/drawing/2014/main" id="{A414CFE3-71E8-5F47-8EBA-D81A93EAEAA4}"/>
              </a:ext>
            </a:extLst>
          </p:cNvPr>
          <p:cNvSpPr txBox="1">
            <a:spLocks noChangeArrowheads="1"/>
          </p:cNvSpPr>
          <p:nvPr/>
        </p:nvSpPr>
        <p:spPr bwMode="auto">
          <a:xfrm>
            <a:off x="209550" y="890588"/>
            <a:ext cx="11433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593" tIns="44796" rIns="89593" bIns="44796">
            <a:spAutoFit/>
          </a:bodyPr>
          <a:lstStyle>
            <a:lvl1pPr marL="285750" indent="-285750">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buFont typeface="Wingdings" pitchFamily="2" charset="2"/>
              <a:buChar char="Ø"/>
            </a:pPr>
            <a:r>
              <a:rPr kumimoji="0" lang="zh-CN" altLang="en-US" sz="1800" b="1">
                <a:latin typeface="微软雅黑" panose="020B0503020204020204" pitchFamily="34" charset="-122"/>
                <a:ea typeface="微软雅黑" panose="020B0503020204020204" pitchFamily="34" charset="-122"/>
              </a:rPr>
              <a:t>输入单元名称，选择优选（选择所有百度内外媒体投放）或者自定义下勾选百度联盟媒体</a:t>
            </a:r>
            <a:endParaRPr kumimoji="0" lang="en-US" altLang="zh-CN" sz="1800" b="1">
              <a:latin typeface="微软雅黑" panose="020B0503020204020204" pitchFamily="34" charset="-122"/>
              <a:ea typeface="微软雅黑" panose="020B0503020204020204" pitchFamily="34" charset="-122"/>
            </a:endParaRPr>
          </a:p>
        </p:txBody>
      </p:sp>
      <p:pic>
        <p:nvPicPr>
          <p:cNvPr id="292867" name="图片 4">
            <a:extLst>
              <a:ext uri="{FF2B5EF4-FFF2-40B4-BE49-F238E27FC236}">
                <a16:creationId xmlns="" xmlns:a16="http://schemas.microsoft.com/office/drawing/2014/main" id="{95097990-EE14-A442-8A68-05081A8D678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7250" y="3965575"/>
            <a:ext cx="7343775"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 xmlns:a16="http://schemas.microsoft.com/office/drawing/2014/main" id="{820C27C3-F1BF-E945-88F9-3118B68BDF8A}"/>
              </a:ext>
            </a:extLst>
          </p:cNvPr>
          <p:cNvSpPr/>
          <p:nvPr/>
        </p:nvSpPr>
        <p:spPr>
          <a:xfrm>
            <a:off x="2751138" y="4860925"/>
            <a:ext cx="847725" cy="3365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矩形 6">
            <a:extLst>
              <a:ext uri="{FF2B5EF4-FFF2-40B4-BE49-F238E27FC236}">
                <a16:creationId xmlns="" xmlns:a16="http://schemas.microsoft.com/office/drawing/2014/main" id="{7FC3703C-7295-154B-A385-D06416460E64}"/>
              </a:ext>
            </a:extLst>
          </p:cNvPr>
          <p:cNvSpPr/>
          <p:nvPr/>
        </p:nvSpPr>
        <p:spPr>
          <a:xfrm>
            <a:off x="4122738" y="5197475"/>
            <a:ext cx="1354137" cy="33496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292870" name="图片 7">
            <a:extLst>
              <a:ext uri="{FF2B5EF4-FFF2-40B4-BE49-F238E27FC236}">
                <a16:creationId xmlns="" xmlns:a16="http://schemas.microsoft.com/office/drawing/2014/main" id="{2278CD2C-29DF-984A-906D-223F65A70FF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462088"/>
            <a:ext cx="6554788"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a:extLst>
              <a:ext uri="{FF2B5EF4-FFF2-40B4-BE49-F238E27FC236}">
                <a16:creationId xmlns="" xmlns:a16="http://schemas.microsoft.com/office/drawing/2014/main" id="{7BE53DEC-5F39-8847-A69F-B29C5B6AA6B4}"/>
              </a:ext>
            </a:extLst>
          </p:cNvPr>
          <p:cNvSpPr/>
          <p:nvPr/>
        </p:nvSpPr>
        <p:spPr>
          <a:xfrm>
            <a:off x="1349375" y="3011488"/>
            <a:ext cx="5319713" cy="84931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线形标注 2 9">
            <a:extLst>
              <a:ext uri="{FF2B5EF4-FFF2-40B4-BE49-F238E27FC236}">
                <a16:creationId xmlns="" xmlns:a16="http://schemas.microsoft.com/office/drawing/2014/main" id="{76241C3F-C1CD-E04B-B994-49ACE03CDCA9}"/>
              </a:ext>
            </a:extLst>
          </p:cNvPr>
          <p:cNvSpPr/>
          <p:nvPr/>
        </p:nvSpPr>
        <p:spPr>
          <a:xfrm>
            <a:off x="8242300" y="1897063"/>
            <a:ext cx="3357563" cy="793750"/>
          </a:xfrm>
          <a:prstGeom prst="borderCallout2">
            <a:avLst>
              <a:gd name="adj1" fmla="val 16863"/>
              <a:gd name="adj2" fmla="val -2688"/>
              <a:gd name="adj3" fmla="val 18750"/>
              <a:gd name="adj4" fmla="val -16667"/>
              <a:gd name="adj5" fmla="val 132913"/>
              <a:gd name="adj6" fmla="val -52153"/>
            </a:avLst>
          </a:prstGeom>
          <a:solidFill>
            <a:srgbClr val="D33E43"/>
          </a:solidFill>
          <a:ln w="19050">
            <a:solidFill>
              <a:srgbClr val="CA0A0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00" dirty="0">
                <a:solidFill>
                  <a:schemeClr val="bg1"/>
                </a:solidFill>
                <a:latin typeface="微软雅黑" panose="020B0503020204020204" pitchFamily="34" charset="-122"/>
                <a:ea typeface="微软雅黑" panose="020B0503020204020204" pitchFamily="34" charset="-122"/>
              </a:rPr>
              <a:t>选择商品文件及商品组</a:t>
            </a:r>
          </a:p>
        </p:txBody>
      </p:sp>
      <p:sp>
        <p:nvSpPr>
          <p:cNvPr id="11" name="线形标注 2 10">
            <a:extLst>
              <a:ext uri="{FF2B5EF4-FFF2-40B4-BE49-F238E27FC236}">
                <a16:creationId xmlns="" xmlns:a16="http://schemas.microsoft.com/office/drawing/2014/main" id="{EC22A3A7-B404-CD43-A48F-C61208733FC2}"/>
              </a:ext>
            </a:extLst>
          </p:cNvPr>
          <p:cNvSpPr/>
          <p:nvPr/>
        </p:nvSpPr>
        <p:spPr>
          <a:xfrm>
            <a:off x="8291513" y="4329113"/>
            <a:ext cx="3355975" cy="795337"/>
          </a:xfrm>
          <a:prstGeom prst="borderCallout2">
            <a:avLst>
              <a:gd name="adj1" fmla="val 16863"/>
              <a:gd name="adj2" fmla="val -2688"/>
              <a:gd name="adj3" fmla="val 18750"/>
              <a:gd name="adj4" fmla="val -16667"/>
              <a:gd name="adj5" fmla="val 108440"/>
              <a:gd name="adj6" fmla="val -83814"/>
            </a:avLst>
          </a:prstGeom>
          <a:solidFill>
            <a:srgbClr val="D33E43"/>
          </a:solidFill>
          <a:ln w="19050">
            <a:solidFill>
              <a:srgbClr val="CA0A0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kumimoji="0" lang="zh-CN" altLang="en-US" sz="1400">
                <a:solidFill>
                  <a:schemeClr val="bg1"/>
                </a:solidFill>
                <a:latin typeface="微软雅黑" panose="020B0503020204020204" pitchFamily="34" charset="-122"/>
                <a:ea typeface="微软雅黑" panose="020B0503020204020204" pitchFamily="34" charset="-122"/>
              </a:rPr>
              <a:t>投放流量选择“自定义”，仅支持百度联盟媒体单选</a:t>
            </a:r>
          </a:p>
        </p:txBody>
      </p:sp>
    </p:spTree>
    <p:extLst>
      <p:ext uri="{BB962C8B-B14F-4D97-AF65-F5344CB8AC3E}">
        <p14:creationId xmlns:p14="http://schemas.microsoft.com/office/powerpoint/2010/main" val="13036450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3889" name="图片 1">
            <a:extLst>
              <a:ext uri="{FF2B5EF4-FFF2-40B4-BE49-F238E27FC236}">
                <a16:creationId xmlns="" xmlns:a16="http://schemas.microsoft.com/office/drawing/2014/main" id="{97BE664A-12F5-7F44-81A8-D318151A14E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8938" y="1893888"/>
            <a:ext cx="7847012" cy="38338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93890" name="标题 1">
            <a:extLst>
              <a:ext uri="{FF2B5EF4-FFF2-40B4-BE49-F238E27FC236}">
                <a16:creationId xmlns="" xmlns:a16="http://schemas.microsoft.com/office/drawing/2014/main" id="{3D86458D-53D2-2749-A7E1-65ACF8C7B174}"/>
              </a:ext>
            </a:extLst>
          </p:cNvPr>
          <p:cNvSpPr txBox="1">
            <a:spLocks/>
          </p:cNvSpPr>
          <p:nvPr/>
        </p:nvSpPr>
        <p:spPr bwMode="auto">
          <a:xfrm>
            <a:off x="663575" y="269875"/>
            <a:ext cx="1092835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481" tIns="44740" rIns="89481" bIns="44740" anchor="ctr"/>
          <a:lstStyle>
            <a:lvl1pPr defTabSz="1041400">
              <a:defRPr kumimoji="1" sz="2400">
                <a:solidFill>
                  <a:schemeClr val="tx1"/>
                </a:solidFill>
                <a:latin typeface="Calibri" panose="020F0502020204030204" pitchFamily="34" charset="0"/>
                <a:ea typeface="宋体" panose="02010600030101010101" pitchFamily="2" charset="-122"/>
              </a:defRPr>
            </a:lvl1pPr>
            <a:lvl2pPr marL="742950" indent="-285750" defTabSz="1041400">
              <a:defRPr kumimoji="1" sz="2400">
                <a:solidFill>
                  <a:schemeClr val="tx1"/>
                </a:solidFill>
                <a:latin typeface="Calibri" panose="020F0502020204030204" pitchFamily="34" charset="0"/>
                <a:ea typeface="宋体" panose="02010600030101010101" pitchFamily="2" charset="-122"/>
              </a:defRPr>
            </a:lvl2pPr>
            <a:lvl3pPr marL="1143000" indent="-228600" defTabSz="1041400">
              <a:defRPr kumimoji="1" sz="2400">
                <a:solidFill>
                  <a:schemeClr val="tx1"/>
                </a:solidFill>
                <a:latin typeface="Calibri" panose="020F0502020204030204" pitchFamily="34" charset="0"/>
                <a:ea typeface="宋体" panose="02010600030101010101" pitchFamily="2" charset="-122"/>
              </a:defRPr>
            </a:lvl3pPr>
            <a:lvl4pPr marL="1600200" indent="-228600" defTabSz="1041400">
              <a:defRPr kumimoji="1" sz="2400">
                <a:solidFill>
                  <a:schemeClr val="tx1"/>
                </a:solidFill>
                <a:latin typeface="Calibri" panose="020F0502020204030204" pitchFamily="34" charset="0"/>
                <a:ea typeface="宋体" panose="02010600030101010101" pitchFamily="2" charset="-122"/>
              </a:defRPr>
            </a:lvl4pPr>
            <a:lvl5pPr marL="2057400" indent="-228600" defTabSz="1041400">
              <a:defRPr kumimoji="1" sz="2400">
                <a:solidFill>
                  <a:schemeClr val="tx1"/>
                </a:solidFill>
                <a:latin typeface="Calibri" panose="020F0502020204030204" pitchFamily="34" charset="0"/>
                <a:ea typeface="宋体" panose="02010600030101010101" pitchFamily="2" charset="-122"/>
              </a:defRPr>
            </a:lvl5pPr>
            <a:lvl6pPr marL="25146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en-US" altLang="zh-CN" sz="3200" b="1">
                <a:latin typeface="微软雅黑" panose="020B0503020204020204" pitchFamily="34" charset="-122"/>
                <a:ea typeface="微软雅黑" panose="020B0503020204020204" pitchFamily="34" charset="-122"/>
              </a:rPr>
              <a:t>3.2</a:t>
            </a:r>
            <a:r>
              <a:rPr kumimoji="0" lang="zh-CN" altLang="en-US" sz="3200" b="1">
                <a:latin typeface="微软雅黑" panose="020B0503020204020204" pitchFamily="34" charset="-122"/>
                <a:ea typeface="微软雅黑" panose="020B0503020204020204" pitchFamily="34" charset="-122"/>
              </a:rPr>
              <a:t>新建单元</a:t>
            </a:r>
            <a:r>
              <a:rPr kumimoji="0" lang="en-US" altLang="zh-CN" sz="3200" b="1">
                <a:latin typeface="微软雅黑" panose="020B0503020204020204" pitchFamily="34" charset="-122"/>
                <a:ea typeface="微软雅黑" panose="020B0503020204020204" pitchFamily="34" charset="-122"/>
              </a:rPr>
              <a:t>-</a:t>
            </a:r>
            <a:r>
              <a:rPr kumimoji="0" lang="zh-CN" altLang="en-US" sz="3200" b="1">
                <a:latin typeface="微软雅黑" panose="020B0503020204020204" pitchFamily="34" charset="-122"/>
                <a:ea typeface="微软雅黑" panose="020B0503020204020204" pitchFamily="34" charset="-122"/>
              </a:rPr>
              <a:t>选择联盟媒体定向</a:t>
            </a:r>
          </a:p>
        </p:txBody>
      </p:sp>
      <p:sp>
        <p:nvSpPr>
          <p:cNvPr id="293891" name="TextBox 3">
            <a:extLst>
              <a:ext uri="{FF2B5EF4-FFF2-40B4-BE49-F238E27FC236}">
                <a16:creationId xmlns="" xmlns:a16="http://schemas.microsoft.com/office/drawing/2014/main" id="{20A602D8-73A6-7D41-B857-468F95F2A60F}"/>
              </a:ext>
            </a:extLst>
          </p:cNvPr>
          <p:cNvSpPr txBox="1">
            <a:spLocks noChangeArrowheads="1"/>
          </p:cNvSpPr>
          <p:nvPr/>
        </p:nvSpPr>
        <p:spPr bwMode="auto">
          <a:xfrm>
            <a:off x="273050" y="890588"/>
            <a:ext cx="11434763"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593" tIns="44796" rIns="89593" bIns="44796">
            <a:spAutoFit/>
          </a:bodyPr>
          <a:lstStyle>
            <a:lvl1pPr marL="285750" indent="-285750">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nSpc>
                <a:spcPct val="150000"/>
              </a:lnSpc>
              <a:buFont typeface="Wingdings" pitchFamily="2" charset="2"/>
              <a:buChar char="Ø"/>
            </a:pPr>
            <a:r>
              <a:rPr kumimoji="0" lang="zh-CN" altLang="en-US" sz="1800">
                <a:latin typeface="微软雅黑" panose="020B0503020204020204" pitchFamily="34" charset="-122"/>
                <a:ea typeface="微软雅黑" panose="020B0503020204020204" pitchFamily="34" charset="-122"/>
              </a:rPr>
              <a:t>仅单选联盟流量时支持媒体分类定向</a:t>
            </a:r>
            <a:endParaRPr kumimoji="0" lang="en-US" altLang="zh-CN" sz="1800">
              <a:latin typeface="微软雅黑" panose="020B0503020204020204" pitchFamily="34" charset="-122"/>
              <a:ea typeface="微软雅黑" panose="020B0503020204020204" pitchFamily="34" charset="-122"/>
            </a:endParaRPr>
          </a:p>
          <a:p>
            <a:pPr>
              <a:lnSpc>
                <a:spcPct val="150000"/>
              </a:lnSpc>
              <a:buFont typeface="Wingdings" pitchFamily="2" charset="2"/>
              <a:buChar char="Ø"/>
            </a:pPr>
            <a:r>
              <a:rPr kumimoji="0" lang="zh-CN" altLang="en-US" sz="1800">
                <a:latin typeface="微软雅黑" panose="020B0503020204020204" pitchFamily="34" charset="-122"/>
                <a:ea typeface="微软雅黑" panose="020B0503020204020204" pitchFamily="34" charset="-122"/>
              </a:rPr>
              <a:t>选择优选流量投放时，不可进行媒体选择，默认联盟媒体全部投放</a:t>
            </a:r>
          </a:p>
        </p:txBody>
      </p:sp>
      <p:sp>
        <p:nvSpPr>
          <p:cNvPr id="6" name="矩形 5">
            <a:extLst>
              <a:ext uri="{FF2B5EF4-FFF2-40B4-BE49-F238E27FC236}">
                <a16:creationId xmlns="" xmlns:a16="http://schemas.microsoft.com/office/drawing/2014/main" id="{03FF59D5-20CB-0745-9F2A-305A98796427}"/>
              </a:ext>
            </a:extLst>
          </p:cNvPr>
          <p:cNvSpPr/>
          <p:nvPr/>
        </p:nvSpPr>
        <p:spPr>
          <a:xfrm>
            <a:off x="1776413" y="2941638"/>
            <a:ext cx="931862" cy="361950"/>
          </a:xfrm>
          <a:prstGeom prst="rect">
            <a:avLst/>
          </a:prstGeom>
          <a:noFill/>
          <a:ln w="254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89593" tIns="44796" rIns="89593" bIns="44796" anchor="ctr"/>
          <a:lstStyle/>
          <a:p>
            <a:pPr algn="ctr">
              <a:defRPr/>
            </a:pPr>
            <a:endParaRPr lang="zh-CN" altLang="en-US">
              <a:solidFill>
                <a:prstClr val="white"/>
              </a:solidFill>
            </a:endParaRPr>
          </a:p>
        </p:txBody>
      </p:sp>
      <p:sp>
        <p:nvSpPr>
          <p:cNvPr id="7" name="线形标注 1 (带强调线) 7">
            <a:extLst>
              <a:ext uri="{FF2B5EF4-FFF2-40B4-BE49-F238E27FC236}">
                <a16:creationId xmlns="" xmlns:a16="http://schemas.microsoft.com/office/drawing/2014/main" id="{D9711B62-A586-064B-9FF8-F6312C6784A5}"/>
              </a:ext>
            </a:extLst>
          </p:cNvPr>
          <p:cNvSpPr>
            <a:spLocks/>
          </p:cNvSpPr>
          <p:nvPr/>
        </p:nvSpPr>
        <p:spPr bwMode="auto">
          <a:xfrm flipH="1">
            <a:off x="520700" y="5853113"/>
            <a:ext cx="2263775" cy="844550"/>
          </a:xfrm>
          <a:prstGeom prst="accentCallout1">
            <a:avLst>
              <a:gd name="adj1" fmla="val 62903"/>
              <a:gd name="adj2" fmla="val -338"/>
              <a:gd name="adj3" fmla="val -277005"/>
              <a:gd name="adj4" fmla="val 16162"/>
            </a:avLst>
          </a:prstGeom>
          <a:solidFill>
            <a:srgbClr val="C1271E">
              <a:alpha val="78822"/>
            </a:srgbClr>
          </a:solidFill>
          <a:ln w="19050">
            <a:solidFill>
              <a:srgbClr val="C00000"/>
            </a:solidFill>
            <a:miter lim="800000"/>
            <a:headEnd/>
            <a:tailEnd/>
          </a:ln>
          <a:effectLst>
            <a:outerShdw blurRad="40000" dist="23000" dir="5400000" rotWithShape="0">
              <a:srgbClr val="808080">
                <a:alpha val="34999"/>
              </a:srgbClr>
            </a:outerShdw>
          </a:effectLst>
        </p:spPr>
        <p:txBody>
          <a:bodyPr lIns="89593" tIns="44796" rIns="89593" bIns="44796" anchor="ctr"/>
          <a:lstStyle/>
          <a:p>
            <a:pPr marL="285750" indent="-285750">
              <a:buFont typeface="Wingdings" panose="05000000000000000000" pitchFamily="2" charset="2"/>
              <a:buChar char="u"/>
              <a:defRPr/>
            </a:pPr>
            <a:r>
              <a:rPr lang="zh-CN" altLang="en-US" sz="1400" dirty="0">
                <a:solidFill>
                  <a:schemeClr val="lt1"/>
                </a:solidFill>
                <a:latin typeface="微软雅黑" panose="020B0503020204020204" pitchFamily="34" charset="-122"/>
                <a:ea typeface="微软雅黑" panose="020B0503020204020204" pitchFamily="34" charset="-122"/>
              </a:rPr>
              <a:t>定向方式支持：媒体分类</a:t>
            </a:r>
            <a:r>
              <a:rPr lang="en-US" altLang="zh-CN" sz="1400" dirty="0">
                <a:solidFill>
                  <a:schemeClr val="lt1"/>
                </a:solidFill>
                <a:latin typeface="微软雅黑" panose="020B0503020204020204" pitchFamily="34" charset="-122"/>
                <a:ea typeface="微软雅黑" panose="020B0503020204020204" pitchFamily="34" charset="-122"/>
              </a:rPr>
              <a:t>/</a:t>
            </a:r>
            <a:r>
              <a:rPr lang="zh-CN" altLang="en-US" sz="1400" dirty="0">
                <a:solidFill>
                  <a:schemeClr val="lt1"/>
                </a:solidFill>
                <a:latin typeface="微软雅黑" panose="020B0503020204020204" pitchFamily="34" charset="-122"/>
                <a:ea typeface="微软雅黑" panose="020B0503020204020204" pitchFamily="34" charset="-122"/>
              </a:rPr>
              <a:t>定向选择</a:t>
            </a:r>
          </a:p>
        </p:txBody>
      </p:sp>
      <p:sp>
        <p:nvSpPr>
          <p:cNvPr id="8" name="线形标注 1 (带强调线) 7">
            <a:extLst>
              <a:ext uri="{FF2B5EF4-FFF2-40B4-BE49-F238E27FC236}">
                <a16:creationId xmlns="" xmlns:a16="http://schemas.microsoft.com/office/drawing/2014/main" id="{3EE839FE-2E92-4140-B547-009762B1BFDE}"/>
              </a:ext>
            </a:extLst>
          </p:cNvPr>
          <p:cNvSpPr>
            <a:spLocks/>
          </p:cNvSpPr>
          <p:nvPr/>
        </p:nvSpPr>
        <p:spPr bwMode="auto">
          <a:xfrm>
            <a:off x="8688388" y="5834063"/>
            <a:ext cx="3078162" cy="742950"/>
          </a:xfrm>
          <a:prstGeom prst="accentCallout1">
            <a:avLst>
              <a:gd name="adj1" fmla="val 58556"/>
              <a:gd name="adj2" fmla="val 213"/>
              <a:gd name="adj3" fmla="val -27347"/>
              <a:gd name="adj4" fmla="val -21588"/>
            </a:avLst>
          </a:prstGeom>
          <a:solidFill>
            <a:srgbClr val="C1271E">
              <a:alpha val="78822"/>
            </a:srgbClr>
          </a:solidFill>
          <a:ln w="19050">
            <a:solidFill>
              <a:srgbClr val="C00000"/>
            </a:solidFill>
            <a:miter lim="800000"/>
            <a:headEnd/>
            <a:tailEnd/>
          </a:ln>
          <a:effectLst>
            <a:outerShdw blurRad="40000" dist="23000" dir="5400000" rotWithShape="0">
              <a:srgbClr val="808080">
                <a:alpha val="34999"/>
              </a:srgbClr>
            </a:outerShdw>
          </a:effectLst>
        </p:spPr>
        <p:txBody>
          <a:bodyPr lIns="89593" tIns="44796" rIns="89593" bIns="44796" anchor="ctr"/>
          <a:lstStyle/>
          <a:p>
            <a:pPr>
              <a:defRPr/>
            </a:pPr>
            <a:r>
              <a:rPr lang="zh-CN" altLang="en-US" sz="1400" dirty="0">
                <a:solidFill>
                  <a:srgbClr val="FFFFFF"/>
                </a:solidFill>
                <a:latin typeface="微软雅黑" panose="020B0503020204020204" pitchFamily="34" charset="-122"/>
                <a:ea typeface="微软雅黑" panose="020B0503020204020204" pitchFamily="34" charset="-122"/>
              </a:rPr>
              <a:t>支持仅投放双链唤起媒体</a:t>
            </a:r>
            <a:endParaRPr lang="en-US" altLang="zh-CN" sz="1400" dirty="0">
              <a:solidFill>
                <a:srgbClr val="FFFFFF"/>
              </a:solidFill>
              <a:latin typeface="微软雅黑" panose="020B0503020204020204" pitchFamily="34" charset="-122"/>
              <a:ea typeface="微软雅黑" panose="020B0503020204020204" pitchFamily="34" charset="-122"/>
            </a:endParaRPr>
          </a:p>
          <a:p>
            <a:pPr>
              <a:defRPr/>
            </a:pPr>
            <a:r>
              <a:rPr lang="zh-CN" altLang="en-US" sz="1400" dirty="0">
                <a:solidFill>
                  <a:srgbClr val="FFFFFF"/>
                </a:solidFill>
                <a:latin typeface="微软雅黑" panose="020B0503020204020204" pitchFamily="34" charset="-122"/>
                <a:ea typeface="微软雅黑" panose="020B0503020204020204" pitchFamily="34" charset="-122"/>
              </a:rPr>
              <a:t>支持双链</a:t>
            </a:r>
            <a:r>
              <a:rPr lang="en-US" altLang="zh-CN" sz="1400" dirty="0">
                <a:solidFill>
                  <a:srgbClr val="FFFFFF"/>
                </a:solidFill>
                <a:latin typeface="微软雅黑" panose="020B0503020204020204" pitchFamily="34" charset="-122"/>
                <a:ea typeface="微软雅黑" panose="020B0503020204020204" pitchFamily="34" charset="-122"/>
              </a:rPr>
              <a:t>+</a:t>
            </a:r>
            <a:r>
              <a:rPr lang="zh-CN" altLang="en-US" sz="1400" dirty="0">
                <a:solidFill>
                  <a:srgbClr val="FFFFFF"/>
                </a:solidFill>
                <a:latin typeface="微软雅黑" panose="020B0503020204020204" pitchFamily="34" charset="-122"/>
                <a:ea typeface="微软雅黑" panose="020B0503020204020204" pitchFamily="34" charset="-122"/>
              </a:rPr>
              <a:t>媒体分类复选</a:t>
            </a:r>
          </a:p>
        </p:txBody>
      </p:sp>
      <p:sp>
        <p:nvSpPr>
          <p:cNvPr id="9" name="矩形 8">
            <a:extLst>
              <a:ext uri="{FF2B5EF4-FFF2-40B4-BE49-F238E27FC236}">
                <a16:creationId xmlns="" xmlns:a16="http://schemas.microsoft.com/office/drawing/2014/main" id="{6D1037ED-086E-964A-B619-DC9A48CCB97A}"/>
              </a:ext>
            </a:extLst>
          </p:cNvPr>
          <p:cNvSpPr/>
          <p:nvPr/>
        </p:nvSpPr>
        <p:spPr>
          <a:xfrm>
            <a:off x="1257300" y="3395663"/>
            <a:ext cx="5326063" cy="2344737"/>
          </a:xfrm>
          <a:prstGeom prst="rect">
            <a:avLst/>
          </a:prstGeom>
          <a:noFill/>
          <a:ln w="254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89593" tIns="44796" rIns="89593" bIns="44796" anchor="ctr"/>
          <a:lstStyle/>
          <a:p>
            <a:pPr algn="ctr">
              <a:defRPr/>
            </a:pPr>
            <a:endParaRPr lang="zh-CN" altLang="en-US">
              <a:solidFill>
                <a:prstClr val="white"/>
              </a:solidFill>
            </a:endParaRPr>
          </a:p>
        </p:txBody>
      </p:sp>
      <p:pic>
        <p:nvPicPr>
          <p:cNvPr id="293896" name="图片 9">
            <a:extLst>
              <a:ext uri="{FF2B5EF4-FFF2-40B4-BE49-F238E27FC236}">
                <a16:creationId xmlns="" xmlns:a16="http://schemas.microsoft.com/office/drawing/2014/main" id="{3A01F32D-49B6-774C-9918-A322A87D546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24663" y="3252788"/>
            <a:ext cx="5264150" cy="240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a:extLst>
              <a:ext uri="{FF2B5EF4-FFF2-40B4-BE49-F238E27FC236}">
                <a16:creationId xmlns="" xmlns:a16="http://schemas.microsoft.com/office/drawing/2014/main" id="{C47C2ABB-AE35-7648-A27F-9B179278D1D0}"/>
              </a:ext>
            </a:extLst>
          </p:cNvPr>
          <p:cNvSpPr/>
          <p:nvPr/>
        </p:nvSpPr>
        <p:spPr>
          <a:xfrm>
            <a:off x="7070725" y="5043488"/>
            <a:ext cx="3013075" cy="6223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2">
                  <a:lumMod val="75000"/>
                </a:schemeClr>
              </a:solidFill>
            </a:endParaRPr>
          </a:p>
        </p:txBody>
      </p:sp>
    </p:spTree>
    <p:extLst>
      <p:ext uri="{BB962C8B-B14F-4D97-AF65-F5344CB8AC3E}">
        <p14:creationId xmlns:p14="http://schemas.microsoft.com/office/powerpoint/2010/main" val="3824433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标题 1">
            <a:extLst>
              <a:ext uri="{FF2B5EF4-FFF2-40B4-BE49-F238E27FC236}">
                <a16:creationId xmlns="" xmlns:a16="http://schemas.microsoft.com/office/drawing/2014/main" id="{933FDB91-120F-1F4F-BD68-7FFB4059B6DF}"/>
              </a:ext>
            </a:extLst>
          </p:cNvPr>
          <p:cNvSpPr txBox="1">
            <a:spLocks/>
          </p:cNvSpPr>
          <p:nvPr/>
        </p:nvSpPr>
        <p:spPr bwMode="auto">
          <a:xfrm>
            <a:off x="560388" y="269875"/>
            <a:ext cx="1092835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481" tIns="44740" rIns="89481" bIns="44740" anchor="ctr"/>
          <a:lstStyle>
            <a:lvl1pPr defTabSz="1041400">
              <a:defRPr kumimoji="1" sz="2400">
                <a:solidFill>
                  <a:schemeClr val="tx1"/>
                </a:solidFill>
                <a:latin typeface="Calibri" panose="020F0502020204030204" pitchFamily="34" charset="0"/>
                <a:ea typeface="宋体" panose="02010600030101010101" pitchFamily="2" charset="-122"/>
              </a:defRPr>
            </a:lvl1pPr>
            <a:lvl2pPr marL="742950" indent="-285750" defTabSz="1041400">
              <a:defRPr kumimoji="1" sz="2400">
                <a:solidFill>
                  <a:schemeClr val="tx1"/>
                </a:solidFill>
                <a:latin typeface="Calibri" panose="020F0502020204030204" pitchFamily="34" charset="0"/>
                <a:ea typeface="宋体" panose="02010600030101010101" pitchFamily="2" charset="-122"/>
              </a:defRPr>
            </a:lvl2pPr>
            <a:lvl3pPr marL="1143000" indent="-228600" defTabSz="1041400">
              <a:defRPr kumimoji="1" sz="2400">
                <a:solidFill>
                  <a:schemeClr val="tx1"/>
                </a:solidFill>
                <a:latin typeface="Calibri" panose="020F0502020204030204" pitchFamily="34" charset="0"/>
                <a:ea typeface="宋体" panose="02010600030101010101" pitchFamily="2" charset="-122"/>
              </a:defRPr>
            </a:lvl3pPr>
            <a:lvl4pPr marL="1600200" indent="-228600" defTabSz="1041400">
              <a:defRPr kumimoji="1" sz="2400">
                <a:solidFill>
                  <a:schemeClr val="tx1"/>
                </a:solidFill>
                <a:latin typeface="Calibri" panose="020F0502020204030204" pitchFamily="34" charset="0"/>
                <a:ea typeface="宋体" panose="02010600030101010101" pitchFamily="2" charset="-122"/>
              </a:defRPr>
            </a:lvl4pPr>
            <a:lvl5pPr marL="2057400" indent="-228600" defTabSz="1041400">
              <a:defRPr kumimoji="1" sz="2400">
                <a:solidFill>
                  <a:schemeClr val="tx1"/>
                </a:solidFill>
                <a:latin typeface="Calibri" panose="020F0502020204030204" pitchFamily="34" charset="0"/>
                <a:ea typeface="宋体" panose="02010600030101010101" pitchFamily="2" charset="-122"/>
              </a:defRPr>
            </a:lvl5pPr>
            <a:lvl6pPr marL="25146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en-US" altLang="zh-CN" sz="3200" b="1">
                <a:latin typeface="微软雅黑" panose="020B0503020204020204" pitchFamily="34" charset="-122"/>
                <a:ea typeface="微软雅黑" panose="020B0503020204020204" pitchFamily="34" charset="-122"/>
              </a:rPr>
              <a:t>3.3</a:t>
            </a:r>
            <a:r>
              <a:rPr kumimoji="0" lang="zh-CN" altLang="en-US" sz="3200" b="1">
                <a:latin typeface="微软雅黑" panose="020B0503020204020204" pitchFamily="34" charset="-122"/>
                <a:ea typeface="微软雅黑" panose="020B0503020204020204" pitchFamily="34" charset="-122"/>
              </a:rPr>
              <a:t> 新建单元</a:t>
            </a:r>
            <a:r>
              <a:rPr kumimoji="0" lang="en-US" altLang="zh-CN" sz="3200" b="1">
                <a:latin typeface="微软雅黑" panose="020B0503020204020204" pitchFamily="34" charset="-122"/>
                <a:ea typeface="微软雅黑" panose="020B0503020204020204" pitchFamily="34" charset="-122"/>
              </a:rPr>
              <a:t>-</a:t>
            </a:r>
            <a:r>
              <a:rPr kumimoji="0" lang="zh-CN" altLang="en-US" sz="3200" b="1">
                <a:latin typeface="微软雅黑" panose="020B0503020204020204" pitchFamily="34" charset="-122"/>
                <a:ea typeface="微软雅黑" panose="020B0503020204020204" pitchFamily="34" charset="-122"/>
              </a:rPr>
              <a:t>选择基础定向</a:t>
            </a:r>
          </a:p>
        </p:txBody>
      </p:sp>
      <p:sp>
        <p:nvSpPr>
          <p:cNvPr id="294914" name="TextBox 3">
            <a:extLst>
              <a:ext uri="{FF2B5EF4-FFF2-40B4-BE49-F238E27FC236}">
                <a16:creationId xmlns="" xmlns:a16="http://schemas.microsoft.com/office/drawing/2014/main" id="{70759646-7564-FB4E-9F7E-5E2B99E1DACB}"/>
              </a:ext>
            </a:extLst>
          </p:cNvPr>
          <p:cNvSpPr txBox="1">
            <a:spLocks noChangeArrowheads="1"/>
          </p:cNvSpPr>
          <p:nvPr/>
        </p:nvSpPr>
        <p:spPr bwMode="auto">
          <a:xfrm>
            <a:off x="260350" y="993775"/>
            <a:ext cx="114347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593" tIns="44796" rIns="89593" bIns="44796">
            <a:spAutoFit/>
          </a:bodyPr>
          <a:lstStyle>
            <a:lvl1pPr marL="285750" indent="-285750">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buFont typeface="Wingdings" pitchFamily="2" charset="2"/>
              <a:buChar char="Ø"/>
            </a:pPr>
            <a:r>
              <a:rPr kumimoji="0" lang="zh-CN" altLang="en-US" sz="1800" b="1">
                <a:latin typeface="微软雅黑" panose="020B0503020204020204" pitchFamily="34" charset="-122"/>
                <a:ea typeface="微软雅黑" panose="020B0503020204020204" pitchFamily="34" charset="-122"/>
              </a:rPr>
              <a:t>进行各种定向后，点击“保持并继续”，进入创意层级。</a:t>
            </a:r>
            <a:endParaRPr kumimoji="0" lang="en-US" altLang="zh-CN" sz="1800" b="1">
              <a:latin typeface="微软雅黑" panose="020B0503020204020204" pitchFamily="34" charset="-122"/>
              <a:ea typeface="微软雅黑" panose="020B0503020204020204" pitchFamily="34" charset="-122"/>
            </a:endParaRPr>
          </a:p>
        </p:txBody>
      </p:sp>
      <p:pic>
        <p:nvPicPr>
          <p:cNvPr id="294915" name="图片 4">
            <a:extLst>
              <a:ext uri="{FF2B5EF4-FFF2-40B4-BE49-F238E27FC236}">
                <a16:creationId xmlns="" xmlns:a16="http://schemas.microsoft.com/office/drawing/2014/main" id="{01BADA8B-4F69-3843-A99B-FAD9310F760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8150" y="1617663"/>
            <a:ext cx="4940300" cy="294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文本框 5">
            <a:extLst>
              <a:ext uri="{FF2B5EF4-FFF2-40B4-BE49-F238E27FC236}">
                <a16:creationId xmlns="" xmlns:a16="http://schemas.microsoft.com/office/drawing/2014/main" id="{E19D51DC-48E2-8D4F-8535-4E537541652D}"/>
              </a:ext>
            </a:extLst>
          </p:cNvPr>
          <p:cNvSpPr txBox="1"/>
          <p:nvPr/>
        </p:nvSpPr>
        <p:spPr>
          <a:xfrm>
            <a:off x="6211888" y="2749550"/>
            <a:ext cx="5772150" cy="1939925"/>
          </a:xfrm>
          <a:prstGeom prst="rect">
            <a:avLst/>
          </a:prstGeom>
          <a:noFill/>
          <a:ln>
            <a:solidFill>
              <a:schemeClr val="tx1"/>
            </a:solidFill>
            <a:prstDash val="dash"/>
          </a:ln>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nSpc>
                <a:spcPct val="150000"/>
              </a:lnSpc>
            </a:pPr>
            <a:r>
              <a:rPr lang="en-US" altLang="zh-CN" sz="1600">
                <a:latin typeface="宋体" panose="02010600030101010101" pitchFamily="2" charset="-122"/>
              </a:rPr>
              <a:t>①</a:t>
            </a:r>
            <a:r>
              <a:rPr lang="zh-CN" altLang="en-US" sz="1600">
                <a:latin typeface="宋体" panose="02010600030101010101" pitchFamily="2" charset="-122"/>
              </a:rPr>
              <a:t> </a:t>
            </a:r>
            <a:r>
              <a:rPr lang="zh-CN" altLang="en-US" sz="1600">
                <a:latin typeface="微软雅黑" panose="020B0503020204020204" pitchFamily="34" charset="-122"/>
                <a:ea typeface="微软雅黑" panose="020B0503020204020204" pitchFamily="34" charset="-122"/>
              </a:rPr>
              <a:t>基础定向：可选择</a:t>
            </a:r>
            <a:r>
              <a:rPr lang="en-US" altLang="zh-CN" sz="1600">
                <a:latin typeface="宋体" panose="02010600030101010101" pitchFamily="2" charset="-122"/>
              </a:rPr>
              <a:t>『</a:t>
            </a:r>
            <a:r>
              <a:rPr lang="zh-CN" altLang="en-US" sz="1600">
                <a:latin typeface="微软雅黑" panose="020B0503020204020204" pitchFamily="34" charset="-122"/>
                <a:ea typeface="微软雅黑" panose="020B0503020204020204" pitchFamily="34" charset="-122"/>
              </a:rPr>
              <a:t>不限</a:t>
            </a:r>
            <a:r>
              <a:rPr lang="en-US" altLang="zh-CN" sz="1600">
                <a:latin typeface="宋体" panose="02010600030101010101" pitchFamily="2" charset="-122"/>
              </a:rPr>
              <a:t>』 </a:t>
            </a:r>
            <a:r>
              <a:rPr lang="zh-CN" altLang="en-US" sz="1600">
                <a:latin typeface="微软雅黑" panose="020B0503020204020204" pitchFamily="34" charset="-122"/>
                <a:ea typeface="微软雅黑" panose="020B0503020204020204" pitchFamily="34" charset="-122"/>
              </a:rPr>
              <a:t>，也可</a:t>
            </a:r>
            <a:r>
              <a:rPr lang="en-US" altLang="zh-CN" sz="1600">
                <a:latin typeface="宋体" panose="02010600030101010101" pitchFamily="2" charset="-122"/>
              </a:rPr>
              <a:t>『</a:t>
            </a:r>
            <a:r>
              <a:rPr lang="zh-CN" altLang="en-US" sz="1600">
                <a:latin typeface="微软雅黑" panose="020B0503020204020204" pitchFamily="34" charset="-122"/>
                <a:ea typeface="微软雅黑" panose="020B0503020204020204" pitchFamily="34" charset="-122"/>
              </a:rPr>
              <a:t>自定义</a:t>
            </a:r>
            <a:r>
              <a:rPr lang="en-US" altLang="zh-CN" sz="1600">
                <a:latin typeface="宋体" panose="02010600030101010101" pitchFamily="2" charset="-122"/>
              </a:rPr>
              <a:t>』</a:t>
            </a:r>
          </a:p>
          <a:p>
            <a:pPr>
              <a:lnSpc>
                <a:spcPct val="150000"/>
              </a:lnSpc>
            </a:pPr>
            <a:r>
              <a:rPr lang="zh-CN" altLang="en-US" sz="1600">
                <a:latin typeface="微软雅黑" panose="020B0503020204020204" pitchFamily="34" charset="-122"/>
                <a:ea typeface="微软雅黑" panose="020B0503020204020204" pitchFamily="34" charset="-122"/>
              </a:rPr>
              <a:t>开启</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不限</a:t>
            </a:r>
            <a:r>
              <a:rPr lang="en-US" altLang="zh-CN" sz="1600">
                <a:latin typeface="微软雅黑" panose="020B0503020204020204" pitchFamily="34" charset="-122"/>
                <a:ea typeface="微软雅黑" panose="020B0503020204020204" pitchFamily="34" charset="-122"/>
              </a:rPr>
              <a:t>』</a:t>
            </a:r>
            <a:r>
              <a:rPr kumimoji="0" lang="zh-CN" altLang="en-US" sz="1600">
                <a:latin typeface="微软雅黑" panose="020B0503020204020204" pitchFamily="34" charset="-122"/>
                <a:ea typeface="微软雅黑" panose="020B0503020204020204" pitchFamily="34" charset="-122"/>
              </a:rPr>
              <a:t>定向后，会投放所有人群；</a:t>
            </a:r>
            <a:endParaRPr kumimoji="0" lang="en-US" altLang="zh-CN" sz="1600">
              <a:latin typeface="微软雅黑" panose="020B0503020204020204" pitchFamily="34" charset="-122"/>
              <a:ea typeface="微软雅黑" panose="020B0503020204020204" pitchFamily="34" charset="-122"/>
            </a:endParaRPr>
          </a:p>
          <a:p>
            <a:pPr>
              <a:lnSpc>
                <a:spcPct val="150000"/>
              </a:lnSpc>
            </a:pP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自定义</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定向可自由选择基础定向条件；</a:t>
            </a:r>
            <a:endParaRPr lang="en-US" altLang="zh-CN" sz="1600">
              <a:latin typeface="微软雅黑" panose="020B0503020204020204" pitchFamily="34" charset="-122"/>
              <a:ea typeface="微软雅黑" panose="020B0503020204020204" pitchFamily="34" charset="-122"/>
            </a:endParaRPr>
          </a:p>
          <a:p>
            <a:pPr>
              <a:lnSpc>
                <a:spcPct val="150000"/>
              </a:lnSpc>
            </a:pPr>
            <a:r>
              <a:rPr lang="zh-CN" altLang="en-US" sz="1600">
                <a:latin typeface="微软雅黑" panose="020B0503020204020204" pitchFamily="34" charset="-122"/>
                <a:ea typeface="微软雅黑" panose="020B0503020204020204" pitchFamily="34" charset="-122"/>
              </a:rPr>
              <a:t>基础定向属于定向触发条件，仅能选择其中一种，默认选择意图词定向</a:t>
            </a:r>
          </a:p>
        </p:txBody>
      </p:sp>
      <p:pic>
        <p:nvPicPr>
          <p:cNvPr id="294917" name="图片 6">
            <a:extLst>
              <a:ext uri="{FF2B5EF4-FFF2-40B4-BE49-F238E27FC236}">
                <a16:creationId xmlns="" xmlns:a16="http://schemas.microsoft.com/office/drawing/2014/main" id="{4DB75A43-A3E4-964D-8B45-6E3BF623B5C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2600" y="4856163"/>
            <a:ext cx="4895850"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4918" name="文本框 7">
            <a:extLst>
              <a:ext uri="{FF2B5EF4-FFF2-40B4-BE49-F238E27FC236}">
                <a16:creationId xmlns="" xmlns:a16="http://schemas.microsoft.com/office/drawing/2014/main" id="{E3B7B1BD-967A-C443-B8DF-6A6735F2A4E8}"/>
              </a:ext>
            </a:extLst>
          </p:cNvPr>
          <p:cNvSpPr txBox="1">
            <a:spLocks noChangeArrowheads="1"/>
          </p:cNvSpPr>
          <p:nvPr/>
        </p:nvSpPr>
        <p:spPr bwMode="auto">
          <a:xfrm>
            <a:off x="6211888" y="1944688"/>
            <a:ext cx="5953125"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800">
                <a:latin typeface="微软雅黑" panose="020B0503020204020204" pitchFamily="34" charset="-122"/>
                <a:ea typeface="微软雅黑" panose="020B0503020204020204" pitchFamily="34" charset="-122"/>
              </a:rPr>
              <a:t>信息流</a:t>
            </a:r>
            <a:r>
              <a:rPr lang="en-US" altLang="zh-CN" sz="1800">
                <a:latin typeface="微软雅黑" panose="020B0503020204020204" pitchFamily="34" charset="-122"/>
                <a:ea typeface="微软雅黑" panose="020B0503020204020204" pitchFamily="34" charset="-122"/>
              </a:rPr>
              <a:t>DPA</a:t>
            </a:r>
            <a:r>
              <a:rPr lang="zh-CN" altLang="en-US" sz="1800">
                <a:latin typeface="微软雅黑" panose="020B0503020204020204" pitchFamily="34" charset="-122"/>
                <a:ea typeface="微软雅黑" panose="020B0503020204020204" pitchFamily="34" charset="-122"/>
              </a:rPr>
              <a:t>的定向包括</a:t>
            </a:r>
            <a:r>
              <a:rPr lang="zh-CN" altLang="en-US" sz="1800" b="1">
                <a:solidFill>
                  <a:srgbClr val="FF0000"/>
                </a:solidFill>
                <a:latin typeface="微软雅黑" panose="020B0503020204020204" pitchFamily="34" charset="-122"/>
                <a:ea typeface="微软雅黑" panose="020B0503020204020204" pitchFamily="34" charset="-122"/>
              </a:rPr>
              <a:t>基础定向、人口信息、设备和应用</a:t>
            </a:r>
          </a:p>
        </p:txBody>
      </p:sp>
      <p:sp>
        <p:nvSpPr>
          <p:cNvPr id="9" name="文本框 8">
            <a:extLst>
              <a:ext uri="{FF2B5EF4-FFF2-40B4-BE49-F238E27FC236}">
                <a16:creationId xmlns="" xmlns:a16="http://schemas.microsoft.com/office/drawing/2014/main" id="{52DE312B-569E-FF4C-93FB-61EDD9D19C51}"/>
              </a:ext>
            </a:extLst>
          </p:cNvPr>
          <p:cNvSpPr txBox="1"/>
          <p:nvPr/>
        </p:nvSpPr>
        <p:spPr>
          <a:xfrm>
            <a:off x="6211888" y="5341938"/>
            <a:ext cx="5772150" cy="338137"/>
          </a:xfrm>
          <a:prstGeom prst="rect">
            <a:avLst/>
          </a:prstGeom>
          <a:noFill/>
          <a:ln>
            <a:solidFill>
              <a:schemeClr val="tx1"/>
            </a:solidFill>
            <a:prstDash val="dash"/>
          </a:ln>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en-US" altLang="zh-CN" sz="1600">
                <a:latin typeface="宋体" panose="02010600030101010101" pitchFamily="2" charset="-122"/>
              </a:rPr>
              <a:t>②</a:t>
            </a:r>
            <a:r>
              <a:rPr lang="zh-CN" altLang="en-US" sz="1600">
                <a:latin typeface="宋体" panose="02010600030101010101" pitchFamily="2" charset="-122"/>
              </a:rPr>
              <a:t> </a:t>
            </a:r>
            <a:r>
              <a:rPr lang="zh-CN" altLang="en-US" sz="1600">
                <a:latin typeface="微软雅黑" panose="020B0503020204020204" pitchFamily="34" charset="-122"/>
                <a:ea typeface="微软雅黑" panose="020B0503020204020204" pitchFamily="34" charset="-122"/>
              </a:rPr>
              <a:t>人口信息、设备和应用：属于定向过滤条件，可叠加使用</a:t>
            </a:r>
          </a:p>
        </p:txBody>
      </p:sp>
      <p:sp>
        <p:nvSpPr>
          <p:cNvPr id="10" name="文本框 9">
            <a:extLst>
              <a:ext uri="{FF2B5EF4-FFF2-40B4-BE49-F238E27FC236}">
                <a16:creationId xmlns="" xmlns:a16="http://schemas.microsoft.com/office/drawing/2014/main" id="{2A86B40F-BC33-FE44-9C87-DAB838CD7E2B}"/>
              </a:ext>
            </a:extLst>
          </p:cNvPr>
          <p:cNvSpPr txBox="1"/>
          <p:nvPr/>
        </p:nvSpPr>
        <p:spPr>
          <a:xfrm>
            <a:off x="1000125" y="1939925"/>
            <a:ext cx="204788" cy="222250"/>
          </a:xfrm>
          <a:prstGeom prst="rect">
            <a:avLst/>
          </a:prstGeom>
          <a:noFill/>
        </p:spPr>
        <p:txBody>
          <a:bodyPr>
            <a:spAutoFit/>
          </a:bodyPr>
          <a:lstStyle/>
          <a:p>
            <a:pPr>
              <a:defRPr/>
            </a:pPr>
            <a:r>
              <a:rPr kumimoji="1" lang="en-US" altLang="zh-CN" sz="1400" dirty="0">
                <a:solidFill>
                  <a:schemeClr val="accent6">
                    <a:lumMod val="75000"/>
                  </a:schemeClr>
                </a:solidFill>
                <a:latin typeface="微软雅黑"/>
                <a:ea typeface="微软雅黑"/>
                <a:cs typeface="微软雅黑"/>
              </a:rPr>
              <a:t>①</a:t>
            </a:r>
            <a:endParaRPr kumimoji="1" lang="zh-CN" altLang="en-US" sz="1400" dirty="0">
              <a:solidFill>
                <a:schemeClr val="accent6">
                  <a:lumMod val="75000"/>
                </a:schemeClr>
              </a:solidFill>
              <a:latin typeface="微软雅黑"/>
              <a:ea typeface="微软雅黑"/>
              <a:cs typeface="微软雅黑"/>
            </a:endParaRPr>
          </a:p>
        </p:txBody>
      </p:sp>
      <p:pic>
        <p:nvPicPr>
          <p:cNvPr id="294921" name="图片 10">
            <a:extLst>
              <a:ext uri="{FF2B5EF4-FFF2-40B4-BE49-F238E27FC236}">
                <a16:creationId xmlns="" xmlns:a16="http://schemas.microsoft.com/office/drawing/2014/main" id="{C5BE76E9-E59B-1348-BA23-EF1C31F24E90}"/>
              </a:ext>
            </a:extLst>
          </p:cNvPr>
          <p:cNvPicPr>
            <a:picLocks noChangeAspect="1"/>
          </p:cNvPicPr>
          <p:nvPr/>
        </p:nvPicPr>
        <p:blipFill>
          <a:blip r:embed="rId4">
            <a:extLst>
              <a:ext uri="{28A0092B-C50C-407E-A947-70E740481C1C}">
                <a14:useLocalDpi xmlns:a14="http://schemas.microsoft.com/office/drawing/2010/main" val="0"/>
              </a:ext>
            </a:extLst>
          </a:blip>
          <a:srcRect l="1109" t="25743" b="-2"/>
          <a:stretch>
            <a:fillRect/>
          </a:stretch>
        </p:blipFill>
        <p:spPr bwMode="auto">
          <a:xfrm>
            <a:off x="438150" y="4560888"/>
            <a:ext cx="4940300"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11">
            <a:extLst>
              <a:ext uri="{FF2B5EF4-FFF2-40B4-BE49-F238E27FC236}">
                <a16:creationId xmlns="" xmlns:a16="http://schemas.microsoft.com/office/drawing/2014/main" id="{58CB13A7-5B1C-7543-B0BD-C5536B19DFDB}"/>
              </a:ext>
            </a:extLst>
          </p:cNvPr>
          <p:cNvSpPr txBox="1"/>
          <p:nvPr/>
        </p:nvSpPr>
        <p:spPr>
          <a:xfrm>
            <a:off x="1008063" y="4908550"/>
            <a:ext cx="195262" cy="307975"/>
          </a:xfrm>
          <a:prstGeom prst="rect">
            <a:avLst/>
          </a:prstGeom>
          <a:noFill/>
        </p:spPr>
        <p:txBody>
          <a:bodyPr>
            <a:spAutoFit/>
          </a:bodyPr>
          <a:lstStyle/>
          <a:p>
            <a:pPr>
              <a:defRPr/>
            </a:pPr>
            <a:r>
              <a:rPr kumimoji="1" lang="en-US" altLang="zh-CN" sz="1400" dirty="0">
                <a:solidFill>
                  <a:schemeClr val="accent6">
                    <a:lumMod val="75000"/>
                  </a:schemeClr>
                </a:solidFill>
                <a:latin typeface="微软雅黑"/>
                <a:ea typeface="微软雅黑"/>
                <a:cs typeface="微软雅黑"/>
              </a:rPr>
              <a:t>②</a:t>
            </a:r>
            <a:endParaRPr kumimoji="1" lang="zh-CN" altLang="en-US" sz="1400" dirty="0">
              <a:solidFill>
                <a:schemeClr val="accent6">
                  <a:lumMod val="75000"/>
                </a:schemeClr>
              </a:solidFill>
              <a:latin typeface="微软雅黑"/>
              <a:ea typeface="微软雅黑"/>
              <a:cs typeface="微软雅黑"/>
            </a:endParaRPr>
          </a:p>
        </p:txBody>
      </p:sp>
      <p:sp>
        <p:nvSpPr>
          <p:cNvPr id="13" name="矩形 12">
            <a:extLst>
              <a:ext uri="{FF2B5EF4-FFF2-40B4-BE49-F238E27FC236}">
                <a16:creationId xmlns="" xmlns:a16="http://schemas.microsoft.com/office/drawing/2014/main" id="{00FF10FE-6CD7-AA4A-BA17-9FBA6D501949}"/>
              </a:ext>
            </a:extLst>
          </p:cNvPr>
          <p:cNvSpPr/>
          <p:nvPr/>
        </p:nvSpPr>
        <p:spPr>
          <a:xfrm>
            <a:off x="969963" y="1860550"/>
            <a:ext cx="4408487" cy="2843213"/>
          </a:xfrm>
          <a:prstGeom prst="rect">
            <a:avLst/>
          </a:prstGeom>
          <a:noFill/>
          <a:ln>
            <a:solidFill>
              <a:srgbClr val="B11418"/>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kumimoji="1" lang="zh-CN" altLang="en-US"/>
          </a:p>
        </p:txBody>
      </p:sp>
    </p:spTree>
    <p:extLst>
      <p:ext uri="{BB962C8B-B14F-4D97-AF65-F5344CB8AC3E}">
        <p14:creationId xmlns:p14="http://schemas.microsoft.com/office/powerpoint/2010/main" val="37532119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标题 1">
            <a:extLst>
              <a:ext uri="{FF2B5EF4-FFF2-40B4-BE49-F238E27FC236}">
                <a16:creationId xmlns="" xmlns:a16="http://schemas.microsoft.com/office/drawing/2014/main" id="{3F989DD5-BF78-4A4E-86CC-620F46BF0320}"/>
              </a:ext>
            </a:extLst>
          </p:cNvPr>
          <p:cNvSpPr txBox="1">
            <a:spLocks/>
          </p:cNvSpPr>
          <p:nvPr/>
        </p:nvSpPr>
        <p:spPr bwMode="auto">
          <a:xfrm>
            <a:off x="612775" y="244475"/>
            <a:ext cx="1092835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481" tIns="44740" rIns="89481" bIns="44740" anchor="ctr"/>
          <a:lstStyle>
            <a:lvl1pPr defTabSz="1041400">
              <a:defRPr kumimoji="1" sz="2400">
                <a:solidFill>
                  <a:schemeClr val="tx1"/>
                </a:solidFill>
                <a:latin typeface="Calibri" panose="020F0502020204030204" pitchFamily="34" charset="0"/>
                <a:ea typeface="宋体" panose="02010600030101010101" pitchFamily="2" charset="-122"/>
              </a:defRPr>
            </a:lvl1pPr>
            <a:lvl2pPr marL="742950" indent="-285750" defTabSz="1041400">
              <a:defRPr kumimoji="1" sz="2400">
                <a:solidFill>
                  <a:schemeClr val="tx1"/>
                </a:solidFill>
                <a:latin typeface="Calibri" panose="020F0502020204030204" pitchFamily="34" charset="0"/>
                <a:ea typeface="宋体" panose="02010600030101010101" pitchFamily="2" charset="-122"/>
              </a:defRPr>
            </a:lvl2pPr>
            <a:lvl3pPr marL="1143000" indent="-228600" defTabSz="1041400">
              <a:defRPr kumimoji="1" sz="2400">
                <a:solidFill>
                  <a:schemeClr val="tx1"/>
                </a:solidFill>
                <a:latin typeface="Calibri" panose="020F0502020204030204" pitchFamily="34" charset="0"/>
                <a:ea typeface="宋体" panose="02010600030101010101" pitchFamily="2" charset="-122"/>
              </a:defRPr>
            </a:lvl3pPr>
            <a:lvl4pPr marL="1600200" indent="-228600" defTabSz="1041400">
              <a:defRPr kumimoji="1" sz="2400">
                <a:solidFill>
                  <a:schemeClr val="tx1"/>
                </a:solidFill>
                <a:latin typeface="Calibri" panose="020F0502020204030204" pitchFamily="34" charset="0"/>
                <a:ea typeface="宋体" panose="02010600030101010101" pitchFamily="2" charset="-122"/>
              </a:defRPr>
            </a:lvl4pPr>
            <a:lvl5pPr marL="2057400" indent="-228600" defTabSz="1041400">
              <a:defRPr kumimoji="1" sz="2400">
                <a:solidFill>
                  <a:schemeClr val="tx1"/>
                </a:solidFill>
                <a:latin typeface="Calibri" panose="020F0502020204030204" pitchFamily="34" charset="0"/>
                <a:ea typeface="宋体" panose="02010600030101010101" pitchFamily="2" charset="-122"/>
              </a:defRPr>
            </a:lvl5pPr>
            <a:lvl6pPr marL="25146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en-US" altLang="zh-CN" sz="3200" b="1">
                <a:latin typeface="微软雅黑" panose="020B0503020204020204" pitchFamily="34" charset="-122"/>
                <a:ea typeface="微软雅黑" panose="020B0503020204020204" pitchFamily="34" charset="-122"/>
              </a:rPr>
              <a:t>3.3</a:t>
            </a:r>
            <a:r>
              <a:rPr kumimoji="0" lang="zh-CN" altLang="en-US" sz="3200" b="1">
                <a:latin typeface="微软雅黑" panose="020B0503020204020204" pitchFamily="34" charset="-122"/>
                <a:ea typeface="微软雅黑" panose="020B0503020204020204" pitchFamily="34" charset="-122"/>
              </a:rPr>
              <a:t> 新建单元</a:t>
            </a:r>
            <a:r>
              <a:rPr kumimoji="0" lang="en-US" altLang="zh-CN" sz="3200" b="1">
                <a:latin typeface="微软雅黑" panose="020B0503020204020204" pitchFamily="34" charset="-122"/>
                <a:ea typeface="微软雅黑" panose="020B0503020204020204" pitchFamily="34" charset="-122"/>
              </a:rPr>
              <a:t>-</a:t>
            </a:r>
            <a:r>
              <a:rPr kumimoji="0" lang="zh-CN" altLang="en-US" sz="3200" b="1">
                <a:latin typeface="微软雅黑" panose="020B0503020204020204" pitchFamily="34" charset="-122"/>
                <a:ea typeface="微软雅黑" panose="020B0503020204020204" pitchFamily="34" charset="-122"/>
              </a:rPr>
              <a:t>自定义人群定向</a:t>
            </a:r>
          </a:p>
        </p:txBody>
      </p:sp>
      <p:sp>
        <p:nvSpPr>
          <p:cNvPr id="295938" name="文本框 3">
            <a:extLst>
              <a:ext uri="{FF2B5EF4-FFF2-40B4-BE49-F238E27FC236}">
                <a16:creationId xmlns="" xmlns:a16="http://schemas.microsoft.com/office/drawing/2014/main" id="{401F0861-555C-4E4D-8797-98F43D30ADE7}"/>
              </a:ext>
            </a:extLst>
          </p:cNvPr>
          <p:cNvSpPr txBox="1">
            <a:spLocks noChangeArrowheads="1"/>
          </p:cNvSpPr>
          <p:nvPr/>
        </p:nvSpPr>
        <p:spPr bwMode="auto">
          <a:xfrm>
            <a:off x="752475" y="1198563"/>
            <a:ext cx="6761163" cy="111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nSpc>
                <a:spcPct val="120000"/>
              </a:lnSpc>
              <a:buFont typeface="Arial" panose="020B0604020202020204" pitchFamily="34" charset="0"/>
              <a:buChar char="•"/>
            </a:pPr>
            <a:r>
              <a:rPr lang="zh-CN" altLang="en-US" sz="2000" b="1">
                <a:solidFill>
                  <a:srgbClr val="C00000"/>
                </a:solidFill>
                <a:latin typeface="微软雅黑" panose="020B0503020204020204" pitchFamily="34" charset="-122"/>
                <a:ea typeface="微软雅黑" panose="020B0503020204020204" pitchFamily="34" charset="-122"/>
              </a:rPr>
              <a:t>联盟媒体支持实时探测人群（闪投独有能力）</a:t>
            </a:r>
            <a:endParaRPr lang="en-US" altLang="zh-CN" sz="2000" b="1">
              <a:solidFill>
                <a:srgbClr val="C00000"/>
              </a:solidFill>
              <a:latin typeface="微软雅黑" panose="020B0503020204020204" pitchFamily="34" charset="-122"/>
              <a:ea typeface="微软雅黑" panose="020B0503020204020204" pitchFamily="34" charset="-122"/>
            </a:endParaRPr>
          </a:p>
          <a:p>
            <a:pPr>
              <a:lnSpc>
                <a:spcPct val="120000"/>
              </a:lnSpc>
              <a:buFont typeface="Arial" panose="020B0604020202020204" pitchFamily="34" charset="0"/>
              <a:buChar char="•"/>
            </a:pPr>
            <a:r>
              <a:rPr lang="zh-CN" altLang="en-US" sz="1600">
                <a:latin typeface="微软雅黑" panose="020B0503020204020204" pitchFamily="34" charset="-122"/>
                <a:ea typeface="微软雅黑" panose="020B0503020204020204" pitchFamily="34" charset="-122"/>
              </a:rPr>
              <a:t>自主圈定人群，生成</a:t>
            </a:r>
            <a:r>
              <a:rPr lang="zh-CN" altLang="en-US" sz="1600" b="1">
                <a:latin typeface="微软雅黑" panose="020B0503020204020204" pitchFamily="34" charset="-122"/>
                <a:ea typeface="微软雅黑" panose="020B0503020204020204" pitchFamily="34" charset="-122"/>
              </a:rPr>
              <a:t>人群包</a:t>
            </a:r>
            <a:r>
              <a:rPr lang="zh-CN" altLang="en-US" sz="1600">
                <a:latin typeface="微软雅黑" panose="020B0503020204020204" pitchFamily="34" charset="-122"/>
                <a:ea typeface="微软雅黑" panose="020B0503020204020204" pitchFamily="34" charset="-122"/>
              </a:rPr>
              <a:t>精准投放</a:t>
            </a:r>
            <a:endParaRPr lang="en-US" altLang="zh-CN" sz="1600">
              <a:latin typeface="微软雅黑" panose="020B0503020204020204" pitchFamily="34" charset="-122"/>
              <a:ea typeface="微软雅黑" panose="020B0503020204020204" pitchFamily="34" charset="-122"/>
            </a:endParaRPr>
          </a:p>
          <a:p>
            <a:pPr>
              <a:lnSpc>
                <a:spcPct val="120000"/>
              </a:lnSpc>
              <a:buFont typeface="Arial" panose="020B0604020202020204" pitchFamily="34" charset="0"/>
              <a:buChar char="•"/>
            </a:pPr>
            <a:r>
              <a:rPr lang="zh-CN" altLang="en-US" sz="1600">
                <a:latin typeface="微软雅黑" panose="020B0503020204020204" pitchFamily="34" charset="-122"/>
                <a:ea typeface="微软雅黑" panose="020B0503020204020204" pitchFamily="34" charset="-122"/>
              </a:rPr>
              <a:t>基于种子人群包，挖掘</a:t>
            </a:r>
            <a:r>
              <a:rPr lang="zh-CN" altLang="en-US" sz="2000" b="1">
                <a:solidFill>
                  <a:srgbClr val="C00000"/>
                </a:solidFill>
                <a:latin typeface="微软雅黑" panose="020B0503020204020204" pitchFamily="34" charset="-122"/>
                <a:ea typeface="微软雅黑" panose="020B0503020204020204" pitchFamily="34" charset="-122"/>
              </a:rPr>
              <a:t>相似</a:t>
            </a:r>
            <a:r>
              <a:rPr lang="zh-CN" altLang="en-US" sz="2000" b="1">
                <a:solidFill>
                  <a:srgbClr val="B2181E"/>
                </a:solidFill>
                <a:latin typeface="微软雅黑" panose="020B0503020204020204" pitchFamily="34" charset="-122"/>
                <a:ea typeface="微软雅黑" panose="020B0503020204020204" pitchFamily="34" charset="-122"/>
              </a:rPr>
              <a:t>高</a:t>
            </a:r>
            <a:r>
              <a:rPr lang="zh-CN" altLang="en-US" sz="2000" b="1">
                <a:solidFill>
                  <a:srgbClr val="C00000"/>
                </a:solidFill>
                <a:latin typeface="微软雅黑" panose="020B0503020204020204" pitchFamily="34" charset="-122"/>
                <a:ea typeface="微软雅黑" panose="020B0503020204020204" pitchFamily="34" charset="-122"/>
              </a:rPr>
              <a:t>潜力用户</a:t>
            </a:r>
            <a:r>
              <a:rPr lang="zh-CN" altLang="en-US" sz="1600">
                <a:latin typeface="微软雅黑" panose="020B0503020204020204" pitchFamily="34" charset="-122"/>
                <a:ea typeface="微软雅黑" panose="020B0503020204020204" pitchFamily="34" charset="-122"/>
              </a:rPr>
              <a:t>，扩大投放量级</a:t>
            </a:r>
          </a:p>
        </p:txBody>
      </p:sp>
      <p:sp>
        <p:nvSpPr>
          <p:cNvPr id="5" name="文本框 4">
            <a:extLst>
              <a:ext uri="{FF2B5EF4-FFF2-40B4-BE49-F238E27FC236}">
                <a16:creationId xmlns="" xmlns:a16="http://schemas.microsoft.com/office/drawing/2014/main" id="{DCF4F3AC-0883-8849-828E-54DD6E048E52}"/>
              </a:ext>
            </a:extLst>
          </p:cNvPr>
          <p:cNvSpPr txBox="1">
            <a:spLocks noChangeArrowheads="1"/>
          </p:cNvSpPr>
          <p:nvPr/>
        </p:nvSpPr>
        <p:spPr bwMode="auto">
          <a:xfrm>
            <a:off x="998538" y="2708275"/>
            <a:ext cx="2093912" cy="306388"/>
          </a:xfrm>
          <a:prstGeom prst="rect">
            <a:avLst/>
          </a:prstGeom>
          <a:solidFill>
            <a:srgbClr val="C1271E">
              <a:alpha val="78822"/>
            </a:srgbClr>
          </a:solidFill>
          <a:ln w="19050">
            <a:solidFill>
              <a:srgbClr val="C00000"/>
            </a:solidFill>
            <a:miter lim="800000"/>
            <a:headEnd/>
            <a:tailEnd/>
          </a:ln>
          <a:effectLst>
            <a:outerShdw blurRad="40000" dist="23000" dir="5400000" rotWithShape="0">
              <a:srgbClr val="808080">
                <a:alpha val="34999"/>
              </a:srgbClr>
            </a:outerShdw>
          </a:effectLst>
        </p:spPr>
        <p:txBody>
          <a:bodyPr lIns="89593" tIns="44796" rIns="89593" bIns="44796" anchor="ctr"/>
          <a:lstStyle>
            <a:defPPr>
              <a:defRPr lang="zh-CN"/>
            </a:defPPr>
            <a:lvl1pPr marL="285750" indent="-285750">
              <a:buFont typeface="Wingdings" panose="05000000000000000000" pitchFamily="2" charset="2"/>
              <a:buChar char="u"/>
              <a:defRPr sz="1400">
                <a:solidFill>
                  <a:schemeClr val="lt1"/>
                </a:solidFill>
                <a:latin typeface="微软雅黑" panose="020B0503020204020204" pitchFamily="34" charset="-122"/>
                <a:ea typeface="微软雅黑" panose="020B0503020204020204" pitchFamily="34" charset="-122"/>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defRPr/>
            </a:pPr>
            <a:r>
              <a:rPr lang="zh-CN" altLang="en-US" dirty="0"/>
              <a:t>如何生成人群包？</a:t>
            </a:r>
          </a:p>
        </p:txBody>
      </p:sp>
      <p:sp>
        <p:nvSpPr>
          <p:cNvPr id="295940" name="文本框 5">
            <a:extLst>
              <a:ext uri="{FF2B5EF4-FFF2-40B4-BE49-F238E27FC236}">
                <a16:creationId xmlns="" xmlns:a16="http://schemas.microsoft.com/office/drawing/2014/main" id="{35B723FE-404F-5B45-97F1-EC4698191BEB}"/>
              </a:ext>
            </a:extLst>
          </p:cNvPr>
          <p:cNvSpPr txBox="1">
            <a:spLocks noChangeArrowheads="1"/>
          </p:cNvSpPr>
          <p:nvPr/>
        </p:nvSpPr>
        <p:spPr bwMode="auto">
          <a:xfrm>
            <a:off x="795338" y="4962525"/>
            <a:ext cx="2095500"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en-US" sz="1600">
                <a:latin typeface="微软雅黑" panose="020B0503020204020204" pitchFamily="34" charset="-122"/>
                <a:ea typeface="微软雅黑" panose="020B0503020204020204" pitchFamily="34" charset="-122"/>
              </a:rPr>
              <a:t>直接</a:t>
            </a:r>
            <a:r>
              <a:rPr lang="zh-CN" altLang="en-US" sz="1800" b="1">
                <a:solidFill>
                  <a:srgbClr val="B2181E"/>
                </a:solidFill>
                <a:latin typeface="微软雅黑" panose="020B0503020204020204" pitchFamily="34" charset="-122"/>
                <a:ea typeface="微软雅黑" panose="020B0503020204020204" pitchFamily="34" charset="-122"/>
              </a:rPr>
              <a:t>上传</a:t>
            </a:r>
            <a:r>
              <a:rPr lang="zh-CN" altLang="en-US" sz="1600">
                <a:latin typeface="微软雅黑" panose="020B0503020204020204" pitchFamily="34" charset="-122"/>
                <a:ea typeface="微软雅黑" panose="020B0503020204020204" pitchFamily="34" charset="-122"/>
              </a:rPr>
              <a:t>一批用户</a:t>
            </a:r>
            <a:r>
              <a:rPr lang="en-US" altLang="zh-CN" sz="1600">
                <a:latin typeface="微软雅黑" panose="020B0503020204020204" pitchFamily="34" charset="-122"/>
                <a:ea typeface="微软雅黑" panose="020B0503020204020204" pitchFamily="34" charset="-122"/>
              </a:rPr>
              <a:t>ID</a:t>
            </a:r>
            <a:endParaRPr lang="zh-CN" altLang="en-US" sz="1600">
              <a:latin typeface="微软雅黑" panose="020B0503020204020204" pitchFamily="34" charset="-122"/>
              <a:ea typeface="微软雅黑" panose="020B0503020204020204" pitchFamily="34" charset="-122"/>
            </a:endParaRPr>
          </a:p>
        </p:txBody>
      </p:sp>
      <p:sp>
        <p:nvSpPr>
          <p:cNvPr id="295941" name="文本框 6">
            <a:extLst>
              <a:ext uri="{FF2B5EF4-FFF2-40B4-BE49-F238E27FC236}">
                <a16:creationId xmlns="" xmlns:a16="http://schemas.microsoft.com/office/drawing/2014/main" id="{C2339D02-E8A6-F647-BB77-A41FBB1D491C}"/>
              </a:ext>
            </a:extLst>
          </p:cNvPr>
          <p:cNvSpPr txBox="1">
            <a:spLocks noChangeArrowheads="1"/>
          </p:cNvSpPr>
          <p:nvPr/>
        </p:nvSpPr>
        <p:spPr bwMode="auto">
          <a:xfrm>
            <a:off x="8702675" y="4938713"/>
            <a:ext cx="2714625"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en-US" sz="1600">
                <a:latin typeface="微软雅黑" panose="020B0503020204020204" pitchFamily="34" charset="-122"/>
                <a:ea typeface="微软雅黑" panose="020B0503020204020204" pitchFamily="34" charset="-122"/>
              </a:rPr>
              <a:t>针对前两种人群包</a:t>
            </a:r>
            <a:r>
              <a:rPr lang="zh-CN" altLang="en-US" sz="1800" b="1">
                <a:solidFill>
                  <a:srgbClr val="B2181E"/>
                </a:solidFill>
                <a:latin typeface="微软雅黑" panose="020B0503020204020204" pitchFamily="34" charset="-122"/>
                <a:ea typeface="微软雅黑" panose="020B0503020204020204" pitchFamily="34" charset="-122"/>
              </a:rPr>
              <a:t>扩展相似</a:t>
            </a:r>
            <a:r>
              <a:rPr lang="zh-CN" altLang="en-US" sz="1600">
                <a:latin typeface="微软雅黑" panose="020B0503020204020204" pitchFamily="34" charset="-122"/>
                <a:ea typeface="微软雅黑" panose="020B0503020204020204" pitchFamily="34" charset="-122"/>
              </a:rPr>
              <a:t>人群</a:t>
            </a:r>
          </a:p>
        </p:txBody>
      </p:sp>
      <p:pic>
        <p:nvPicPr>
          <p:cNvPr id="8" name="图片 7">
            <a:extLst>
              <a:ext uri="{FF2B5EF4-FFF2-40B4-BE49-F238E27FC236}">
                <a16:creationId xmlns="" xmlns:a16="http://schemas.microsoft.com/office/drawing/2014/main" id="{8475C507-4357-824D-BB41-26AD77DCE82E}"/>
              </a:ext>
            </a:extLst>
          </p:cNvPr>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495100" y="3746175"/>
            <a:ext cx="762000" cy="762000"/>
          </a:xfrm>
          <a:prstGeom prst="rect">
            <a:avLst/>
          </a:prstGeom>
        </p:spPr>
      </p:pic>
      <p:pic>
        <p:nvPicPr>
          <p:cNvPr id="9" name="图片 8">
            <a:extLst>
              <a:ext uri="{FF2B5EF4-FFF2-40B4-BE49-F238E27FC236}">
                <a16:creationId xmlns="" xmlns:a16="http://schemas.microsoft.com/office/drawing/2014/main" id="{3B5E264F-9DB2-934E-A3FB-713A77849FF4}"/>
              </a:ext>
            </a:extLst>
          </p:cNvPr>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05234" y="4214025"/>
            <a:ext cx="571500" cy="571500"/>
          </a:xfrm>
          <a:prstGeom prst="rect">
            <a:avLst/>
          </a:prstGeom>
        </p:spPr>
      </p:pic>
      <p:pic>
        <p:nvPicPr>
          <p:cNvPr id="10" name="图片 9">
            <a:extLst>
              <a:ext uri="{FF2B5EF4-FFF2-40B4-BE49-F238E27FC236}">
                <a16:creationId xmlns="" xmlns:a16="http://schemas.microsoft.com/office/drawing/2014/main" id="{CF9DA55F-6DB0-5449-AEF7-6D502475F93E}"/>
              </a:ext>
            </a:extLst>
          </p:cNvPr>
          <p:cNvPicPr>
            <a:picLocks noChangeAspect="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5170339" y="3626716"/>
            <a:ext cx="1143000" cy="1143000"/>
          </a:xfrm>
          <a:prstGeom prst="rect">
            <a:avLst/>
          </a:prstGeom>
        </p:spPr>
      </p:pic>
      <p:pic>
        <p:nvPicPr>
          <p:cNvPr id="11" name="图片 10">
            <a:extLst>
              <a:ext uri="{FF2B5EF4-FFF2-40B4-BE49-F238E27FC236}">
                <a16:creationId xmlns="" xmlns:a16="http://schemas.microsoft.com/office/drawing/2014/main" id="{411AC99E-6BA6-6E42-B7A4-7B72F8975F39}"/>
              </a:ext>
            </a:extLst>
          </p:cNvPr>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440486" y="4035457"/>
            <a:ext cx="381000" cy="381000"/>
          </a:xfrm>
          <a:prstGeom prst="rect">
            <a:avLst/>
          </a:prstGeom>
        </p:spPr>
      </p:pic>
      <p:pic>
        <p:nvPicPr>
          <p:cNvPr id="12" name="图片 11">
            <a:extLst>
              <a:ext uri="{FF2B5EF4-FFF2-40B4-BE49-F238E27FC236}">
                <a16:creationId xmlns="" xmlns:a16="http://schemas.microsoft.com/office/drawing/2014/main" id="{407F64B3-3D05-044D-92E9-B335BE8A41AD}"/>
              </a:ext>
            </a:extLst>
          </p:cNvPr>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639852" y="4075369"/>
            <a:ext cx="381000" cy="381000"/>
          </a:xfrm>
          <a:prstGeom prst="rect">
            <a:avLst/>
          </a:prstGeom>
        </p:spPr>
      </p:pic>
      <p:grpSp>
        <p:nvGrpSpPr>
          <p:cNvPr id="295947" name="组合 48">
            <a:extLst>
              <a:ext uri="{FF2B5EF4-FFF2-40B4-BE49-F238E27FC236}">
                <a16:creationId xmlns="" xmlns:a16="http://schemas.microsoft.com/office/drawing/2014/main" id="{D2E1A3BB-3067-3E47-A29F-A9C04D5B79A2}"/>
              </a:ext>
            </a:extLst>
          </p:cNvPr>
          <p:cNvGrpSpPr>
            <a:grpSpLocks noChangeAspect="1"/>
          </p:cNvGrpSpPr>
          <p:nvPr/>
        </p:nvGrpSpPr>
        <p:grpSpPr bwMode="auto">
          <a:xfrm>
            <a:off x="9226550" y="3627438"/>
            <a:ext cx="1371600" cy="1054100"/>
            <a:chOff x="7714193" y="4531526"/>
            <a:chExt cx="1591044" cy="1223976"/>
          </a:xfrm>
        </p:grpSpPr>
        <p:pic>
          <p:nvPicPr>
            <p:cNvPr id="14" name="图片 13">
              <a:extLst>
                <a:ext uri="{FF2B5EF4-FFF2-40B4-BE49-F238E27FC236}">
                  <a16:creationId xmlns="" xmlns:a16="http://schemas.microsoft.com/office/drawing/2014/main" id="{67CDD004-742C-F64F-B1F8-98F4D1D25F50}"/>
                </a:ext>
              </a:extLst>
            </p:cNvPr>
            <p:cNvPicPr>
              <a:picLocks noChangeAspect="1"/>
            </p:cNvPicPr>
            <p:nvPr/>
          </p:nvPicPr>
          <p:blipFill>
            <a:blip r:embed="rId6"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729193" y="5041016"/>
              <a:ext cx="381000" cy="381000"/>
            </a:xfrm>
            <a:prstGeom prst="rect">
              <a:avLst/>
            </a:prstGeom>
          </p:spPr>
        </p:pic>
        <p:sp>
          <p:nvSpPr>
            <p:cNvPr id="15" name="椭圆 14">
              <a:extLst>
                <a:ext uri="{FF2B5EF4-FFF2-40B4-BE49-F238E27FC236}">
                  <a16:creationId xmlns="" xmlns:a16="http://schemas.microsoft.com/office/drawing/2014/main" id="{681F7234-8ACB-5E40-8141-F53C9F0BD619}"/>
                </a:ext>
              </a:extLst>
            </p:cNvPr>
            <p:cNvSpPr/>
            <p:nvPr/>
          </p:nvSpPr>
          <p:spPr>
            <a:xfrm>
              <a:off x="7714193" y="5040287"/>
              <a:ext cx="395920" cy="396317"/>
            </a:xfrm>
            <a:prstGeom prst="ellipse">
              <a:avLst/>
            </a:prstGeom>
            <a:noFill/>
            <a:ln>
              <a:solidFill>
                <a:srgbClr val="588E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a:ea typeface="微软雅黑"/>
                <a:cs typeface="微软雅黑"/>
              </a:endParaRPr>
            </a:p>
          </p:txBody>
        </p:sp>
        <p:pic>
          <p:nvPicPr>
            <p:cNvPr id="16" name="图片 15">
              <a:extLst>
                <a:ext uri="{FF2B5EF4-FFF2-40B4-BE49-F238E27FC236}">
                  <a16:creationId xmlns="" xmlns:a16="http://schemas.microsoft.com/office/drawing/2014/main" id="{89B070A6-2044-2B40-90FE-D87A267A8F6D}"/>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138769" y="4531526"/>
              <a:ext cx="381000" cy="381000"/>
            </a:xfrm>
            <a:prstGeom prst="rect">
              <a:avLst/>
            </a:prstGeom>
          </p:spPr>
        </p:pic>
        <p:pic>
          <p:nvPicPr>
            <p:cNvPr id="17" name="图片 16">
              <a:extLst>
                <a:ext uri="{FF2B5EF4-FFF2-40B4-BE49-F238E27FC236}">
                  <a16:creationId xmlns="" xmlns:a16="http://schemas.microsoft.com/office/drawing/2014/main" id="{0F6FDB0F-7D48-864F-BE41-9550920C64F7}"/>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19769" y="4531526"/>
              <a:ext cx="381000" cy="381000"/>
            </a:xfrm>
            <a:prstGeom prst="rect">
              <a:avLst/>
            </a:prstGeom>
          </p:spPr>
        </p:pic>
        <p:pic>
          <p:nvPicPr>
            <p:cNvPr id="18" name="图片 17">
              <a:extLst>
                <a:ext uri="{FF2B5EF4-FFF2-40B4-BE49-F238E27FC236}">
                  <a16:creationId xmlns="" xmlns:a16="http://schemas.microsoft.com/office/drawing/2014/main" id="{4686C86A-7295-D642-BE34-0ECD42738EE1}"/>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886481" y="4531526"/>
              <a:ext cx="381000" cy="381000"/>
            </a:xfrm>
            <a:prstGeom prst="rect">
              <a:avLst/>
            </a:prstGeom>
          </p:spPr>
        </p:pic>
        <p:pic>
          <p:nvPicPr>
            <p:cNvPr id="19" name="图片 18">
              <a:extLst>
                <a:ext uri="{FF2B5EF4-FFF2-40B4-BE49-F238E27FC236}">
                  <a16:creationId xmlns="" xmlns:a16="http://schemas.microsoft.com/office/drawing/2014/main" id="{D907BC5C-826A-084C-B2C9-6CB185C8020F}"/>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162237" y="4953014"/>
              <a:ext cx="381000" cy="381000"/>
            </a:xfrm>
            <a:prstGeom prst="rect">
              <a:avLst/>
            </a:prstGeom>
          </p:spPr>
        </p:pic>
        <p:pic>
          <p:nvPicPr>
            <p:cNvPr id="20" name="图片 19">
              <a:extLst>
                <a:ext uri="{FF2B5EF4-FFF2-40B4-BE49-F238E27FC236}">
                  <a16:creationId xmlns="" xmlns:a16="http://schemas.microsoft.com/office/drawing/2014/main" id="{55F84168-A929-8B40-B532-552FAF893AAF}"/>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43237" y="4953014"/>
              <a:ext cx="381000" cy="381000"/>
            </a:xfrm>
            <a:prstGeom prst="rect">
              <a:avLst/>
            </a:prstGeom>
          </p:spPr>
        </p:pic>
        <p:pic>
          <p:nvPicPr>
            <p:cNvPr id="21" name="图片 20">
              <a:extLst>
                <a:ext uri="{FF2B5EF4-FFF2-40B4-BE49-F238E27FC236}">
                  <a16:creationId xmlns="" xmlns:a16="http://schemas.microsoft.com/office/drawing/2014/main" id="{C0C9E678-E98F-1748-AC8E-7982EB9266BD}"/>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909949" y="4953014"/>
              <a:ext cx="381000" cy="381000"/>
            </a:xfrm>
            <a:prstGeom prst="rect">
              <a:avLst/>
            </a:prstGeom>
          </p:spPr>
        </p:pic>
        <p:pic>
          <p:nvPicPr>
            <p:cNvPr id="22" name="图片 21">
              <a:extLst>
                <a:ext uri="{FF2B5EF4-FFF2-40B4-BE49-F238E27FC236}">
                  <a16:creationId xmlns="" xmlns:a16="http://schemas.microsoft.com/office/drawing/2014/main" id="{8EFA42D9-EB48-9C40-98D7-FD0D988786AD}"/>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176525" y="5374502"/>
              <a:ext cx="381000" cy="381000"/>
            </a:xfrm>
            <a:prstGeom prst="rect">
              <a:avLst/>
            </a:prstGeom>
          </p:spPr>
        </p:pic>
        <p:pic>
          <p:nvPicPr>
            <p:cNvPr id="23" name="图片 22">
              <a:extLst>
                <a:ext uri="{FF2B5EF4-FFF2-40B4-BE49-F238E27FC236}">
                  <a16:creationId xmlns="" xmlns:a16="http://schemas.microsoft.com/office/drawing/2014/main" id="{7B8086C7-6FF7-4D49-ADC6-0890E62479C0}"/>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57525" y="5374502"/>
              <a:ext cx="381000" cy="381000"/>
            </a:xfrm>
            <a:prstGeom prst="rect">
              <a:avLst/>
            </a:prstGeom>
          </p:spPr>
        </p:pic>
        <p:pic>
          <p:nvPicPr>
            <p:cNvPr id="24" name="图片 23">
              <a:extLst>
                <a:ext uri="{FF2B5EF4-FFF2-40B4-BE49-F238E27FC236}">
                  <a16:creationId xmlns="" xmlns:a16="http://schemas.microsoft.com/office/drawing/2014/main" id="{EC5961D6-0106-5949-BC1B-FB5C712CC2E1}"/>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924237" y="5374502"/>
              <a:ext cx="381000" cy="381000"/>
            </a:xfrm>
            <a:prstGeom prst="rect">
              <a:avLst/>
            </a:prstGeom>
          </p:spPr>
        </p:pic>
      </p:grpSp>
      <p:sp>
        <p:nvSpPr>
          <p:cNvPr id="295948" name="矩形 24">
            <a:extLst>
              <a:ext uri="{FF2B5EF4-FFF2-40B4-BE49-F238E27FC236}">
                <a16:creationId xmlns="" xmlns:a16="http://schemas.microsoft.com/office/drawing/2014/main" id="{835B7E98-A246-C049-A12F-D22E9C3B3173}"/>
              </a:ext>
            </a:extLst>
          </p:cNvPr>
          <p:cNvSpPr>
            <a:spLocks noChangeArrowheads="1"/>
          </p:cNvSpPr>
          <p:nvPr/>
        </p:nvSpPr>
        <p:spPr bwMode="auto">
          <a:xfrm>
            <a:off x="4298950" y="4962525"/>
            <a:ext cx="3462338" cy="124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600">
                <a:latin typeface="微软雅黑" panose="020B0503020204020204" pitchFamily="34" charset="-122"/>
                <a:ea typeface="微软雅黑" panose="020B0503020204020204" pitchFamily="34" charset="-122"/>
              </a:rPr>
              <a:t>在</a:t>
            </a:r>
            <a:r>
              <a:rPr lang="en-US" altLang="zh-CN" sz="1600">
                <a:latin typeface="微软雅黑" panose="020B0503020204020204" pitchFamily="34" charset="-122"/>
                <a:ea typeface="微软雅黑" panose="020B0503020204020204" pitchFamily="34" charset="-122"/>
              </a:rPr>
              <a:t>DMP</a:t>
            </a:r>
            <a:r>
              <a:rPr lang="zh-CN" altLang="en-US" sz="1600">
                <a:latin typeface="微软雅黑" panose="020B0503020204020204" pitchFamily="34" charset="-122"/>
                <a:ea typeface="微软雅黑" panose="020B0503020204020204" pitchFamily="34" charset="-122"/>
              </a:rPr>
              <a:t>智选平台使用</a:t>
            </a:r>
            <a:r>
              <a:rPr lang="zh-CN" altLang="en-US" sz="1800" b="1">
                <a:solidFill>
                  <a:srgbClr val="B2181E"/>
                </a:solidFill>
                <a:latin typeface="微软雅黑" panose="020B0503020204020204" pitchFamily="34" charset="-122"/>
                <a:ea typeface="微软雅黑" panose="020B0503020204020204" pitchFamily="34" charset="-122"/>
              </a:rPr>
              <a:t>百度</a:t>
            </a:r>
            <a:r>
              <a:rPr lang="zh-CN" altLang="en-US" sz="1600">
                <a:latin typeface="微软雅黑" panose="020B0503020204020204" pitchFamily="34" charset="-122"/>
                <a:ea typeface="微软雅黑" panose="020B0503020204020204" pitchFamily="34" charset="-122"/>
              </a:rPr>
              <a:t>搜索、浏览、点击、安装等行为数据，生成人群包</a:t>
            </a:r>
          </a:p>
        </p:txBody>
      </p:sp>
      <p:cxnSp>
        <p:nvCxnSpPr>
          <p:cNvPr id="26" name="直接连接符 51">
            <a:extLst>
              <a:ext uri="{FF2B5EF4-FFF2-40B4-BE49-F238E27FC236}">
                <a16:creationId xmlns="" xmlns:a16="http://schemas.microsoft.com/office/drawing/2014/main" id="{F898A270-86FA-604F-9EE2-69469D604947}"/>
              </a:ext>
            </a:extLst>
          </p:cNvPr>
          <p:cNvCxnSpPr/>
          <p:nvPr/>
        </p:nvCxnSpPr>
        <p:spPr>
          <a:xfrm>
            <a:off x="3962400" y="3079750"/>
            <a:ext cx="0" cy="2836863"/>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53">
            <a:extLst>
              <a:ext uri="{FF2B5EF4-FFF2-40B4-BE49-F238E27FC236}">
                <a16:creationId xmlns="" xmlns:a16="http://schemas.microsoft.com/office/drawing/2014/main" id="{ED17BD4C-06B6-1444-86CF-A263141E5DDE}"/>
              </a:ext>
            </a:extLst>
          </p:cNvPr>
          <p:cNvCxnSpPr/>
          <p:nvPr/>
        </p:nvCxnSpPr>
        <p:spPr>
          <a:xfrm>
            <a:off x="7916863" y="3079750"/>
            <a:ext cx="0" cy="2836863"/>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95951" name="矩形 27">
            <a:extLst>
              <a:ext uri="{FF2B5EF4-FFF2-40B4-BE49-F238E27FC236}">
                <a16:creationId xmlns="" xmlns:a16="http://schemas.microsoft.com/office/drawing/2014/main" id="{A79B58B3-EC50-0F4F-A14A-CBD86740EDF1}"/>
              </a:ext>
            </a:extLst>
          </p:cNvPr>
          <p:cNvSpPr>
            <a:spLocks noChangeArrowheads="1"/>
          </p:cNvSpPr>
          <p:nvPr/>
        </p:nvSpPr>
        <p:spPr bwMode="auto">
          <a:xfrm>
            <a:off x="998538" y="3119438"/>
            <a:ext cx="2032000" cy="349250"/>
          </a:xfrm>
          <a:prstGeom prst="rect">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buFont typeface="Arial" panose="020B0604020202020204" pitchFamily="34" charset="0"/>
              <a:buNone/>
            </a:pPr>
            <a:r>
              <a:rPr kumimoji="0" lang="zh-CN" altLang="en-US" sz="1600" b="1">
                <a:solidFill>
                  <a:schemeClr val="bg1"/>
                </a:solidFill>
                <a:latin typeface="微软雅黑" panose="020B0503020204020204" pitchFamily="34" charset="-122"/>
                <a:ea typeface="微软雅黑" panose="020B0503020204020204" pitchFamily="34" charset="-122"/>
              </a:rPr>
              <a:t>原生账户</a:t>
            </a:r>
            <a:r>
              <a:rPr kumimoji="0" lang="en-US" altLang="zh-CN" sz="1600" b="1">
                <a:solidFill>
                  <a:schemeClr val="bg1"/>
                </a:solidFill>
                <a:latin typeface="微软雅黑" panose="020B0503020204020204" pitchFamily="34" charset="-122"/>
                <a:ea typeface="微软雅黑" panose="020B0503020204020204" pitchFamily="34" charset="-122"/>
              </a:rPr>
              <a:t>-</a:t>
            </a:r>
            <a:r>
              <a:rPr kumimoji="0" lang="zh-CN" altLang="en-US" sz="1600" b="1">
                <a:solidFill>
                  <a:schemeClr val="bg1"/>
                </a:solidFill>
                <a:latin typeface="微软雅黑" panose="020B0503020204020204" pitchFamily="34" charset="-122"/>
                <a:ea typeface="微软雅黑" panose="020B0503020204020204" pitchFamily="34" charset="-122"/>
              </a:rPr>
              <a:t>资产</a:t>
            </a:r>
          </a:p>
        </p:txBody>
      </p:sp>
      <p:sp>
        <p:nvSpPr>
          <p:cNvPr id="295952" name="矩形 28">
            <a:extLst>
              <a:ext uri="{FF2B5EF4-FFF2-40B4-BE49-F238E27FC236}">
                <a16:creationId xmlns="" xmlns:a16="http://schemas.microsoft.com/office/drawing/2014/main" id="{1824F9D3-4681-CD41-9C18-59D6D4A6003E}"/>
              </a:ext>
            </a:extLst>
          </p:cNvPr>
          <p:cNvSpPr>
            <a:spLocks noChangeArrowheads="1"/>
          </p:cNvSpPr>
          <p:nvPr/>
        </p:nvSpPr>
        <p:spPr bwMode="auto">
          <a:xfrm>
            <a:off x="4937125" y="3119438"/>
            <a:ext cx="2032000" cy="349250"/>
          </a:xfrm>
          <a:prstGeom prst="rect">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buFont typeface="Arial" panose="020B0604020202020204" pitchFamily="34" charset="0"/>
              <a:buNone/>
            </a:pPr>
            <a:r>
              <a:rPr kumimoji="0" lang="en-US" altLang="zh-CN" sz="1600" b="1">
                <a:solidFill>
                  <a:schemeClr val="bg1"/>
                </a:solidFill>
                <a:latin typeface="微软雅黑" panose="020B0503020204020204" pitchFamily="34" charset="-122"/>
                <a:ea typeface="微软雅黑" panose="020B0503020204020204" pitchFamily="34" charset="-122"/>
              </a:rPr>
              <a:t>DMP</a:t>
            </a:r>
            <a:r>
              <a:rPr kumimoji="0" lang="zh-CN" altLang="en-US" sz="1600" b="1">
                <a:solidFill>
                  <a:schemeClr val="bg1"/>
                </a:solidFill>
                <a:latin typeface="微软雅黑" panose="020B0503020204020204" pitchFamily="34" charset="-122"/>
                <a:ea typeface="微软雅黑" panose="020B0503020204020204" pitchFamily="34" charset="-122"/>
              </a:rPr>
              <a:t>平台</a:t>
            </a:r>
          </a:p>
        </p:txBody>
      </p:sp>
      <p:sp>
        <p:nvSpPr>
          <p:cNvPr id="295953" name="矩形 29">
            <a:extLst>
              <a:ext uri="{FF2B5EF4-FFF2-40B4-BE49-F238E27FC236}">
                <a16:creationId xmlns="" xmlns:a16="http://schemas.microsoft.com/office/drawing/2014/main" id="{34970AE0-BE7A-5144-99EA-C1C20EB4D513}"/>
              </a:ext>
            </a:extLst>
          </p:cNvPr>
          <p:cNvSpPr>
            <a:spLocks noChangeArrowheads="1"/>
          </p:cNvSpPr>
          <p:nvPr/>
        </p:nvSpPr>
        <p:spPr bwMode="auto">
          <a:xfrm>
            <a:off x="8639175" y="3125788"/>
            <a:ext cx="2247900" cy="342900"/>
          </a:xfrm>
          <a:prstGeom prst="rect">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buFont typeface="Arial" panose="020B0604020202020204" pitchFamily="34" charset="0"/>
              <a:buNone/>
            </a:pPr>
            <a:r>
              <a:rPr kumimoji="0" lang="zh-CN" altLang="en-US" sz="1600" b="1">
                <a:solidFill>
                  <a:schemeClr val="bg1"/>
                </a:solidFill>
                <a:latin typeface="微软雅黑" panose="020B0503020204020204" pitchFamily="34" charset="-122"/>
                <a:ea typeface="微软雅黑" panose="020B0503020204020204" pitchFamily="34" charset="-122"/>
              </a:rPr>
              <a:t>原生账户</a:t>
            </a:r>
            <a:r>
              <a:rPr kumimoji="0" lang="en-US" altLang="zh-CN" sz="1600" b="1">
                <a:solidFill>
                  <a:schemeClr val="bg1"/>
                </a:solidFill>
                <a:latin typeface="微软雅黑" panose="020B0503020204020204" pitchFamily="34" charset="-122"/>
                <a:ea typeface="微软雅黑" panose="020B0503020204020204" pitchFamily="34" charset="-122"/>
              </a:rPr>
              <a:t>/DMP</a:t>
            </a:r>
            <a:r>
              <a:rPr kumimoji="0" lang="zh-CN" altLang="en-US" sz="1600" b="1">
                <a:solidFill>
                  <a:schemeClr val="bg1"/>
                </a:solidFill>
                <a:latin typeface="微软雅黑" panose="020B0503020204020204" pitchFamily="34" charset="-122"/>
                <a:ea typeface="微软雅黑" panose="020B0503020204020204" pitchFamily="34" charset="-122"/>
              </a:rPr>
              <a:t>平台</a:t>
            </a:r>
          </a:p>
        </p:txBody>
      </p:sp>
    </p:spTree>
    <p:extLst>
      <p:ext uri="{BB962C8B-B14F-4D97-AF65-F5344CB8AC3E}">
        <p14:creationId xmlns:p14="http://schemas.microsoft.com/office/powerpoint/2010/main" val="15017621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标题 1">
            <a:extLst>
              <a:ext uri="{FF2B5EF4-FFF2-40B4-BE49-F238E27FC236}">
                <a16:creationId xmlns="" xmlns:a16="http://schemas.microsoft.com/office/drawing/2014/main" id="{C48ADD17-96F6-564E-BF5C-9A77FADC4343}"/>
              </a:ext>
            </a:extLst>
          </p:cNvPr>
          <p:cNvSpPr txBox="1">
            <a:spLocks/>
          </p:cNvSpPr>
          <p:nvPr/>
        </p:nvSpPr>
        <p:spPr bwMode="auto">
          <a:xfrm>
            <a:off x="625475" y="257175"/>
            <a:ext cx="1092835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481" tIns="44740" rIns="89481" bIns="44740" anchor="ctr"/>
          <a:lstStyle>
            <a:lvl1pPr defTabSz="1041400">
              <a:defRPr kumimoji="1" sz="2400">
                <a:solidFill>
                  <a:schemeClr val="tx1"/>
                </a:solidFill>
                <a:latin typeface="Calibri" panose="020F0502020204030204" pitchFamily="34" charset="0"/>
                <a:ea typeface="宋体" panose="02010600030101010101" pitchFamily="2" charset="-122"/>
              </a:defRPr>
            </a:lvl1pPr>
            <a:lvl2pPr marL="742950" indent="-285750" defTabSz="1041400">
              <a:defRPr kumimoji="1" sz="2400">
                <a:solidFill>
                  <a:schemeClr val="tx1"/>
                </a:solidFill>
                <a:latin typeface="Calibri" panose="020F0502020204030204" pitchFamily="34" charset="0"/>
                <a:ea typeface="宋体" panose="02010600030101010101" pitchFamily="2" charset="-122"/>
              </a:defRPr>
            </a:lvl2pPr>
            <a:lvl3pPr marL="1143000" indent="-228600" defTabSz="1041400">
              <a:defRPr kumimoji="1" sz="2400">
                <a:solidFill>
                  <a:schemeClr val="tx1"/>
                </a:solidFill>
                <a:latin typeface="Calibri" panose="020F0502020204030204" pitchFamily="34" charset="0"/>
                <a:ea typeface="宋体" panose="02010600030101010101" pitchFamily="2" charset="-122"/>
              </a:defRPr>
            </a:lvl3pPr>
            <a:lvl4pPr marL="1600200" indent="-228600" defTabSz="1041400">
              <a:defRPr kumimoji="1" sz="2400">
                <a:solidFill>
                  <a:schemeClr val="tx1"/>
                </a:solidFill>
                <a:latin typeface="Calibri" panose="020F0502020204030204" pitchFamily="34" charset="0"/>
                <a:ea typeface="宋体" panose="02010600030101010101" pitchFamily="2" charset="-122"/>
              </a:defRPr>
            </a:lvl4pPr>
            <a:lvl5pPr marL="2057400" indent="-228600" defTabSz="1041400">
              <a:defRPr kumimoji="1" sz="2400">
                <a:solidFill>
                  <a:schemeClr val="tx1"/>
                </a:solidFill>
                <a:latin typeface="Calibri" panose="020F0502020204030204" pitchFamily="34" charset="0"/>
                <a:ea typeface="宋体" panose="02010600030101010101" pitchFamily="2" charset="-122"/>
              </a:defRPr>
            </a:lvl5pPr>
            <a:lvl6pPr marL="25146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en-US" altLang="zh-CN" sz="3200" b="1">
                <a:latin typeface="微软雅黑" panose="020B0503020204020204" pitchFamily="34" charset="-122"/>
                <a:ea typeface="微软雅黑" panose="020B0503020204020204" pitchFamily="34" charset="-122"/>
              </a:rPr>
              <a:t>3.3</a:t>
            </a:r>
            <a:r>
              <a:rPr kumimoji="0" lang="zh-CN" altLang="en-US" sz="3200" b="1">
                <a:latin typeface="微软雅黑" panose="020B0503020204020204" pitchFamily="34" charset="-122"/>
                <a:ea typeface="微软雅黑" panose="020B0503020204020204" pitchFamily="34" charset="-122"/>
              </a:rPr>
              <a:t> 新建单元</a:t>
            </a:r>
            <a:r>
              <a:rPr kumimoji="0" lang="en-US" altLang="zh-CN" sz="3200" b="1">
                <a:latin typeface="微软雅黑" panose="020B0503020204020204" pitchFamily="34" charset="-122"/>
                <a:ea typeface="微软雅黑" panose="020B0503020204020204" pitchFamily="34" charset="-122"/>
              </a:rPr>
              <a:t>-APP</a:t>
            </a:r>
            <a:r>
              <a:rPr kumimoji="0" lang="zh-CN" altLang="en-US" sz="3200" b="1">
                <a:latin typeface="微软雅黑" panose="020B0503020204020204" pitchFamily="34" charset="-122"/>
                <a:ea typeface="微软雅黑" panose="020B0503020204020204" pitchFamily="34" charset="-122"/>
              </a:rPr>
              <a:t>安装人群</a:t>
            </a:r>
          </a:p>
        </p:txBody>
      </p:sp>
      <p:pic>
        <p:nvPicPr>
          <p:cNvPr id="296962" name="图片 3">
            <a:extLst>
              <a:ext uri="{FF2B5EF4-FFF2-40B4-BE49-F238E27FC236}">
                <a16:creationId xmlns="" xmlns:a16="http://schemas.microsoft.com/office/drawing/2014/main" id="{BBF6B269-1A81-E34C-B589-22248A79B049}"/>
              </a:ext>
            </a:extLst>
          </p:cNvPr>
          <p:cNvPicPr>
            <a:picLocks noChangeAspect="1"/>
          </p:cNvPicPr>
          <p:nvPr/>
        </p:nvPicPr>
        <p:blipFill>
          <a:blip r:embed="rId2">
            <a:extLst>
              <a:ext uri="{28A0092B-C50C-407E-A947-70E740481C1C}">
                <a14:useLocalDpi xmlns:a14="http://schemas.microsoft.com/office/drawing/2010/main" val="0"/>
              </a:ext>
            </a:extLst>
          </a:blip>
          <a:srcRect l="9906" t="71365" r="22894" b="7008"/>
          <a:stretch>
            <a:fillRect/>
          </a:stretch>
        </p:blipFill>
        <p:spPr bwMode="auto">
          <a:xfrm>
            <a:off x="176213" y="1162050"/>
            <a:ext cx="7170737"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63" name="文本框 4">
            <a:extLst>
              <a:ext uri="{FF2B5EF4-FFF2-40B4-BE49-F238E27FC236}">
                <a16:creationId xmlns="" xmlns:a16="http://schemas.microsoft.com/office/drawing/2014/main" id="{D974F0C2-1988-8249-A940-7CA713CFD918}"/>
              </a:ext>
            </a:extLst>
          </p:cNvPr>
          <p:cNvSpPr txBox="1">
            <a:spLocks noChangeArrowheads="1"/>
          </p:cNvSpPr>
          <p:nvPr/>
        </p:nvSpPr>
        <p:spPr bwMode="auto">
          <a:xfrm>
            <a:off x="7604125" y="1203325"/>
            <a:ext cx="4387850"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600" b="1">
                <a:solidFill>
                  <a:srgbClr val="C00000"/>
                </a:solidFill>
                <a:latin typeface="微软雅黑" panose="020B0503020204020204" pitchFamily="34" charset="-122"/>
                <a:ea typeface="微软雅黑" panose="020B0503020204020204" pitchFamily="34" charset="-122"/>
              </a:rPr>
              <a:t>APP</a:t>
            </a:r>
            <a:r>
              <a:rPr lang="zh-CN" altLang="en-US" sz="1600" b="1">
                <a:solidFill>
                  <a:srgbClr val="C00000"/>
                </a:solidFill>
                <a:latin typeface="微软雅黑" panose="020B0503020204020204" pitchFamily="34" charset="-122"/>
                <a:ea typeface="微软雅黑" panose="020B0503020204020204" pitchFamily="34" charset="-122"/>
              </a:rPr>
              <a:t>安装人群：</a:t>
            </a:r>
            <a:r>
              <a:rPr lang="zh-CN" altLang="en-US" sz="1400">
                <a:latin typeface="微软雅黑" panose="020B0503020204020204" pitchFamily="34" charset="-122"/>
                <a:ea typeface="微软雅黑" panose="020B0503020204020204" pitchFamily="34" charset="-122"/>
              </a:rPr>
              <a:t>融合了通过商品重定向接入的用户</a:t>
            </a:r>
            <a:r>
              <a:rPr lang="en-US" altLang="zh-CN" sz="1400">
                <a:latin typeface="微软雅黑" panose="020B0503020204020204" pitchFamily="34" charset="-122"/>
                <a:ea typeface="微软雅黑" panose="020B0503020204020204" pitchFamily="34" charset="-122"/>
              </a:rPr>
              <a:t>ID</a:t>
            </a:r>
            <a:r>
              <a:rPr lang="zh-CN" altLang="en-US" sz="1400">
                <a:latin typeface="微软雅黑" panose="020B0503020204020204" pitchFamily="34" charset="-122"/>
                <a:ea typeface="微软雅黑" panose="020B0503020204020204" pitchFamily="34" charset="-122"/>
              </a:rPr>
              <a:t>、</a:t>
            </a:r>
            <a:r>
              <a:rPr lang="en-US" altLang="zh-CN" sz="1400">
                <a:latin typeface="微软雅黑" panose="020B0503020204020204" pitchFamily="34" charset="-122"/>
                <a:ea typeface="微软雅黑" panose="020B0503020204020204" pitchFamily="34" charset="-122"/>
              </a:rPr>
              <a:t>DMP</a:t>
            </a:r>
            <a:r>
              <a:rPr lang="zh-CN" altLang="en-US" sz="1400">
                <a:latin typeface="微软雅黑" panose="020B0503020204020204" pitchFamily="34" charset="-122"/>
                <a:ea typeface="微软雅黑" panose="020B0503020204020204" pitchFamily="34" charset="-122"/>
              </a:rPr>
              <a:t>里上传了的用户</a:t>
            </a:r>
            <a:r>
              <a:rPr lang="en-US" altLang="zh-CN" sz="1400">
                <a:latin typeface="微软雅黑" panose="020B0503020204020204" pitchFamily="34" charset="-122"/>
                <a:ea typeface="微软雅黑" panose="020B0503020204020204" pitchFamily="34" charset="-122"/>
              </a:rPr>
              <a:t>ID</a:t>
            </a:r>
            <a:endParaRPr lang="zh-CN" altLang="en-US" sz="1400">
              <a:latin typeface="微软雅黑" panose="020B0503020204020204" pitchFamily="34" charset="-122"/>
              <a:ea typeface="微软雅黑" panose="020B0503020204020204" pitchFamily="34" charset="-122"/>
            </a:endParaRPr>
          </a:p>
        </p:txBody>
      </p:sp>
      <p:sp>
        <p:nvSpPr>
          <p:cNvPr id="6" name="进程 5">
            <a:extLst>
              <a:ext uri="{FF2B5EF4-FFF2-40B4-BE49-F238E27FC236}">
                <a16:creationId xmlns="" xmlns:a16="http://schemas.microsoft.com/office/drawing/2014/main" id="{DBA36C4D-9B39-D746-BF4E-45FDF52FFC3B}"/>
              </a:ext>
            </a:extLst>
          </p:cNvPr>
          <p:cNvSpPr/>
          <p:nvPr/>
        </p:nvSpPr>
        <p:spPr bwMode="auto">
          <a:xfrm>
            <a:off x="3490913" y="1676400"/>
            <a:ext cx="3440112" cy="323850"/>
          </a:xfrm>
          <a:prstGeom prst="flowChartProcess">
            <a:avLst/>
          </a:prstGeom>
          <a:noFill/>
          <a:ln w="28575" cap="flat" cmpd="sng" algn="ctr">
            <a:solidFill>
              <a:schemeClr val="accent2">
                <a:lumMod val="75000"/>
              </a:schemeClr>
            </a:solidFill>
            <a:prstDash val="solid"/>
            <a:round/>
            <a:headEnd type="none" w="med" len="med"/>
            <a:tailEnd type="none" w="med" len="med"/>
          </a:ln>
          <a:effectLst/>
          <a:extLst/>
        </p:spPr>
        <p:txBody>
          <a:bodyPr/>
          <a:lstStyle/>
          <a:p>
            <a:pPr>
              <a:defRPr/>
            </a:pPr>
            <a:endParaRPr lang="zh-CN" altLang="en-US">
              <a:solidFill>
                <a:srgbClr val="000000"/>
              </a:solidFill>
              <a:latin typeface="微软雅黑"/>
              <a:ea typeface="微软雅黑"/>
              <a:cs typeface="微软雅黑"/>
            </a:endParaRPr>
          </a:p>
        </p:txBody>
      </p:sp>
      <p:pic>
        <p:nvPicPr>
          <p:cNvPr id="7" name="图片 6">
            <a:extLst>
              <a:ext uri="{FF2B5EF4-FFF2-40B4-BE49-F238E27FC236}">
                <a16:creationId xmlns="" xmlns:a16="http://schemas.microsoft.com/office/drawing/2014/main" id="{90231AF2-1B43-8749-A4EF-DD33577F63B7}"/>
              </a:ext>
            </a:extLst>
          </p:cNvPr>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5076649" y="2303879"/>
            <a:ext cx="381000" cy="381000"/>
          </a:xfrm>
          <a:prstGeom prst="rect">
            <a:avLst/>
          </a:prstGeom>
        </p:spPr>
      </p:pic>
      <p:sp>
        <p:nvSpPr>
          <p:cNvPr id="296966" name="文本框 7">
            <a:extLst>
              <a:ext uri="{FF2B5EF4-FFF2-40B4-BE49-F238E27FC236}">
                <a16:creationId xmlns="" xmlns:a16="http://schemas.microsoft.com/office/drawing/2014/main" id="{9E766B6E-6DD8-D648-A70D-2715D3855E2B}"/>
              </a:ext>
            </a:extLst>
          </p:cNvPr>
          <p:cNvSpPr txBox="1">
            <a:spLocks noChangeArrowheads="1"/>
          </p:cNvSpPr>
          <p:nvPr/>
        </p:nvSpPr>
        <p:spPr bwMode="auto">
          <a:xfrm>
            <a:off x="5541963" y="2330450"/>
            <a:ext cx="1620837" cy="338138"/>
          </a:xfrm>
          <a:prstGeom prst="rect">
            <a:avLst/>
          </a:prstGeom>
          <a:solidFill>
            <a:srgbClr val="D74A4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zh-CN" altLang="en-US" sz="1600" b="1">
                <a:solidFill>
                  <a:schemeClr val="bg1"/>
                </a:solidFill>
                <a:latin typeface="微软雅黑" panose="020B0503020204020204" pitchFamily="34" charset="-122"/>
                <a:ea typeface="微软雅黑" panose="020B0503020204020204" pitchFamily="34" charset="-122"/>
              </a:rPr>
              <a:t>投放已安装人群</a:t>
            </a:r>
          </a:p>
        </p:txBody>
      </p:sp>
      <p:pic>
        <p:nvPicPr>
          <p:cNvPr id="9" name="图片 8">
            <a:extLst>
              <a:ext uri="{FF2B5EF4-FFF2-40B4-BE49-F238E27FC236}">
                <a16:creationId xmlns="" xmlns:a16="http://schemas.microsoft.com/office/drawing/2014/main" id="{017109AF-B1D2-ED4D-8DA2-8FBFFFB6C77B}"/>
              </a:ext>
            </a:extLst>
          </p:cNvPr>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988125" y="2260785"/>
            <a:ext cx="381000" cy="381000"/>
          </a:xfrm>
          <a:prstGeom prst="rect">
            <a:avLst/>
          </a:prstGeom>
        </p:spPr>
      </p:pic>
      <p:sp>
        <p:nvSpPr>
          <p:cNvPr id="296968" name="文本框 9">
            <a:extLst>
              <a:ext uri="{FF2B5EF4-FFF2-40B4-BE49-F238E27FC236}">
                <a16:creationId xmlns="" xmlns:a16="http://schemas.microsoft.com/office/drawing/2014/main" id="{7B61AAF0-8173-4543-BC4D-F77880811489}"/>
              </a:ext>
            </a:extLst>
          </p:cNvPr>
          <p:cNvSpPr txBox="1">
            <a:spLocks noChangeArrowheads="1"/>
          </p:cNvSpPr>
          <p:nvPr/>
        </p:nvSpPr>
        <p:spPr bwMode="auto">
          <a:xfrm>
            <a:off x="9550400" y="2330450"/>
            <a:ext cx="1620838" cy="338138"/>
          </a:xfrm>
          <a:prstGeom prst="rect">
            <a:avLst/>
          </a:prstGeom>
          <a:solidFill>
            <a:srgbClr val="D74A4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zh-CN" altLang="en-US" sz="1600" b="1">
                <a:solidFill>
                  <a:schemeClr val="bg1"/>
                </a:solidFill>
                <a:latin typeface="微软雅黑" panose="020B0503020204020204" pitchFamily="34" charset="-122"/>
                <a:ea typeface="微软雅黑" panose="020B0503020204020204" pitchFamily="34" charset="-122"/>
              </a:rPr>
              <a:t>排除已安装人群</a:t>
            </a:r>
          </a:p>
        </p:txBody>
      </p:sp>
      <p:pic>
        <p:nvPicPr>
          <p:cNvPr id="11" name="图片 10">
            <a:extLst>
              <a:ext uri="{FF2B5EF4-FFF2-40B4-BE49-F238E27FC236}">
                <a16:creationId xmlns="" xmlns:a16="http://schemas.microsoft.com/office/drawing/2014/main" id="{0FF8C205-7C6B-264F-B825-D1C07C162037}"/>
              </a:ext>
            </a:extLst>
          </p:cNvPr>
          <p:cNvPicPr>
            <a:picLocks noChangeAspect="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9121380" y="2224921"/>
            <a:ext cx="381000" cy="381000"/>
          </a:xfrm>
          <a:prstGeom prst="rect">
            <a:avLst/>
          </a:prstGeom>
        </p:spPr>
      </p:pic>
      <p:sp>
        <p:nvSpPr>
          <p:cNvPr id="296970" name="文本框 11">
            <a:extLst>
              <a:ext uri="{FF2B5EF4-FFF2-40B4-BE49-F238E27FC236}">
                <a16:creationId xmlns="" xmlns:a16="http://schemas.microsoft.com/office/drawing/2014/main" id="{3FC8B28A-28B4-2242-B1E3-EEB2F2639A2E}"/>
              </a:ext>
            </a:extLst>
          </p:cNvPr>
          <p:cNvSpPr txBox="1">
            <a:spLocks noChangeArrowheads="1"/>
          </p:cNvSpPr>
          <p:nvPr/>
        </p:nvSpPr>
        <p:spPr bwMode="auto">
          <a:xfrm>
            <a:off x="4960938" y="2724150"/>
            <a:ext cx="3332162"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nSpc>
                <a:spcPct val="150000"/>
              </a:lnSpc>
            </a:pPr>
            <a:r>
              <a:rPr kumimoji="0" lang="zh-CN" altLang="en-US" sz="1400">
                <a:latin typeface="微软雅黑" panose="020B0503020204020204" pitchFamily="34" charset="-122"/>
                <a:ea typeface="微软雅黑" panose="020B0503020204020204" pitchFamily="34" charset="-122"/>
              </a:rPr>
              <a:t>通过</a:t>
            </a:r>
            <a:r>
              <a:rPr kumimoji="0" lang="en-US" altLang="zh-CN" sz="1400">
                <a:latin typeface="微软雅黑" panose="020B0503020204020204" pitchFamily="34" charset="-122"/>
                <a:ea typeface="微软雅黑" panose="020B0503020204020204" pitchFamily="34" charset="-122"/>
              </a:rPr>
              <a:t>ID</a:t>
            </a:r>
            <a:r>
              <a:rPr kumimoji="0" lang="zh-CN" altLang="en-US" sz="1400">
                <a:latin typeface="微软雅黑" panose="020B0503020204020204" pitchFamily="34" charset="-122"/>
                <a:ea typeface="微软雅黑" panose="020B0503020204020204" pitchFamily="34" charset="-122"/>
              </a:rPr>
              <a:t>上传或</a:t>
            </a:r>
            <a:r>
              <a:rPr kumimoji="0" lang="en-US" altLang="zh-CN" sz="1400">
                <a:latin typeface="微软雅黑" panose="020B0503020204020204" pitchFamily="34" charset="-122"/>
                <a:ea typeface="微软雅黑" panose="020B0503020204020204" pitchFamily="34" charset="-122"/>
              </a:rPr>
              <a:t>API</a:t>
            </a:r>
            <a:r>
              <a:rPr kumimoji="0" lang="zh-CN" altLang="en-US" sz="1400">
                <a:latin typeface="微软雅黑" panose="020B0503020204020204" pitchFamily="34" charset="-122"/>
                <a:ea typeface="微软雅黑" panose="020B0503020204020204" pitchFamily="34" charset="-122"/>
              </a:rPr>
              <a:t>的方式接入已安装</a:t>
            </a:r>
            <a:r>
              <a:rPr kumimoji="0" lang="en-US" altLang="zh-CN" sz="1400">
                <a:latin typeface="微软雅黑" panose="020B0503020204020204" pitchFamily="34" charset="-122"/>
                <a:ea typeface="微软雅黑" panose="020B0503020204020204" pitchFamily="34" charset="-122"/>
              </a:rPr>
              <a:t>APP</a:t>
            </a:r>
            <a:r>
              <a:rPr kumimoji="0" lang="zh-CN" altLang="en-US" sz="1400">
                <a:latin typeface="微软雅黑" panose="020B0503020204020204" pitchFamily="34" charset="-122"/>
                <a:ea typeface="微软雅黑" panose="020B0503020204020204" pitchFamily="34" charset="-122"/>
              </a:rPr>
              <a:t>的用户</a:t>
            </a:r>
            <a:r>
              <a:rPr kumimoji="0" lang="en-US" altLang="zh-CN" sz="1400">
                <a:latin typeface="微软雅黑" panose="020B0503020204020204" pitchFamily="34" charset="-122"/>
                <a:ea typeface="微软雅黑" panose="020B0503020204020204" pitchFamily="34" charset="-122"/>
              </a:rPr>
              <a:t>ID</a:t>
            </a:r>
            <a:r>
              <a:rPr kumimoji="0" lang="zh-CN" altLang="en-US" sz="1400">
                <a:latin typeface="微软雅黑" panose="020B0503020204020204" pitchFamily="34" charset="-122"/>
                <a:ea typeface="微软雅黑" panose="020B0503020204020204" pitchFamily="34" charset="-122"/>
              </a:rPr>
              <a:t>，仅针对</a:t>
            </a:r>
            <a:r>
              <a:rPr kumimoji="0" lang="zh-CN" altLang="en-US" sz="1400" b="1">
                <a:solidFill>
                  <a:schemeClr val="accent2"/>
                </a:solidFill>
                <a:latin typeface="微软雅黑" panose="020B0503020204020204" pitchFamily="34" charset="-122"/>
                <a:ea typeface="微软雅黑" panose="020B0503020204020204" pitchFamily="34" charset="-122"/>
              </a:rPr>
              <a:t>装机用户</a:t>
            </a:r>
            <a:r>
              <a:rPr kumimoji="0" lang="zh-CN" altLang="en-US" sz="1400">
                <a:latin typeface="微软雅黑" panose="020B0503020204020204" pitchFamily="34" charset="-122"/>
                <a:ea typeface="微软雅黑" panose="020B0503020204020204" pitchFamily="34" charset="-122"/>
              </a:rPr>
              <a:t>进行投放</a:t>
            </a:r>
          </a:p>
        </p:txBody>
      </p:sp>
      <p:sp>
        <p:nvSpPr>
          <p:cNvPr id="296971" name="文本框 12">
            <a:extLst>
              <a:ext uri="{FF2B5EF4-FFF2-40B4-BE49-F238E27FC236}">
                <a16:creationId xmlns="" xmlns:a16="http://schemas.microsoft.com/office/drawing/2014/main" id="{5AA36763-3E2C-5D42-B9D4-CBF1F217A0B4}"/>
              </a:ext>
            </a:extLst>
          </p:cNvPr>
          <p:cNvSpPr txBox="1">
            <a:spLocks noChangeArrowheads="1"/>
          </p:cNvSpPr>
          <p:nvPr/>
        </p:nvSpPr>
        <p:spPr bwMode="auto">
          <a:xfrm>
            <a:off x="8899525" y="2724150"/>
            <a:ext cx="3119438"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nSpc>
                <a:spcPct val="150000"/>
              </a:lnSpc>
            </a:pPr>
            <a:r>
              <a:rPr kumimoji="0" lang="zh-CN" altLang="en-US" sz="1400">
                <a:latin typeface="微软雅黑" panose="020B0503020204020204" pitchFamily="34" charset="-122"/>
                <a:ea typeface="微软雅黑" panose="020B0503020204020204" pitchFamily="34" charset="-122"/>
              </a:rPr>
              <a:t>通过</a:t>
            </a:r>
            <a:r>
              <a:rPr kumimoji="0" lang="en-US" altLang="zh-CN" sz="1400">
                <a:latin typeface="微软雅黑" panose="020B0503020204020204" pitchFamily="34" charset="-122"/>
                <a:ea typeface="微软雅黑" panose="020B0503020204020204" pitchFamily="34" charset="-122"/>
              </a:rPr>
              <a:t>ID</a:t>
            </a:r>
            <a:r>
              <a:rPr kumimoji="0" lang="zh-CN" altLang="en-US" sz="1400">
                <a:latin typeface="微软雅黑" panose="020B0503020204020204" pitchFamily="34" charset="-122"/>
                <a:ea typeface="微软雅黑" panose="020B0503020204020204" pitchFamily="34" charset="-122"/>
              </a:rPr>
              <a:t>上传或</a:t>
            </a:r>
            <a:r>
              <a:rPr kumimoji="0" lang="en-US" altLang="zh-CN" sz="1400">
                <a:latin typeface="微软雅黑" panose="020B0503020204020204" pitchFamily="34" charset="-122"/>
                <a:ea typeface="微软雅黑" panose="020B0503020204020204" pitchFamily="34" charset="-122"/>
              </a:rPr>
              <a:t>API</a:t>
            </a:r>
            <a:r>
              <a:rPr kumimoji="0" lang="zh-CN" altLang="en-US" sz="1400">
                <a:latin typeface="微软雅黑" panose="020B0503020204020204" pitchFamily="34" charset="-122"/>
                <a:ea typeface="微软雅黑" panose="020B0503020204020204" pitchFamily="34" charset="-122"/>
              </a:rPr>
              <a:t>的方式接入已安装</a:t>
            </a:r>
            <a:r>
              <a:rPr kumimoji="0" lang="en-US" altLang="zh-CN" sz="1400">
                <a:latin typeface="微软雅黑" panose="020B0503020204020204" pitchFamily="34" charset="-122"/>
                <a:ea typeface="微软雅黑" panose="020B0503020204020204" pitchFamily="34" charset="-122"/>
              </a:rPr>
              <a:t>APP</a:t>
            </a:r>
            <a:r>
              <a:rPr kumimoji="0" lang="zh-CN" altLang="en-US" sz="1400">
                <a:latin typeface="微软雅黑" panose="020B0503020204020204" pitchFamily="34" charset="-122"/>
                <a:ea typeface="微软雅黑" panose="020B0503020204020204" pitchFamily="34" charset="-122"/>
              </a:rPr>
              <a:t>的用户</a:t>
            </a:r>
            <a:r>
              <a:rPr kumimoji="0" lang="en-US" altLang="zh-CN" sz="1400">
                <a:latin typeface="微软雅黑" panose="020B0503020204020204" pitchFamily="34" charset="-122"/>
                <a:ea typeface="微软雅黑" panose="020B0503020204020204" pitchFamily="34" charset="-122"/>
              </a:rPr>
              <a:t>ID</a:t>
            </a:r>
            <a:r>
              <a:rPr kumimoji="0" lang="zh-CN" altLang="en-US" sz="1400">
                <a:latin typeface="微软雅黑" panose="020B0503020204020204" pitchFamily="34" charset="-122"/>
                <a:ea typeface="微软雅黑" panose="020B0503020204020204" pitchFamily="34" charset="-122"/>
              </a:rPr>
              <a:t>，排除</a:t>
            </a:r>
            <a:r>
              <a:rPr kumimoji="0" lang="zh-CN" altLang="en-US" sz="1400" b="1">
                <a:solidFill>
                  <a:schemeClr val="accent2"/>
                </a:solidFill>
                <a:latin typeface="微软雅黑" panose="020B0503020204020204" pitchFamily="34" charset="-122"/>
                <a:ea typeface="微软雅黑" panose="020B0503020204020204" pitchFamily="34" charset="-122"/>
              </a:rPr>
              <a:t>装机用户</a:t>
            </a:r>
            <a:endParaRPr kumimoji="0" lang="zh-CN" altLang="en-US" sz="1400">
              <a:latin typeface="微软雅黑" panose="020B0503020204020204" pitchFamily="34" charset="-122"/>
              <a:ea typeface="微软雅黑" panose="020B0503020204020204" pitchFamily="34" charset="-122"/>
            </a:endParaRPr>
          </a:p>
        </p:txBody>
      </p:sp>
      <p:sp>
        <p:nvSpPr>
          <p:cNvPr id="296972" name="矩形 13">
            <a:extLst>
              <a:ext uri="{FF2B5EF4-FFF2-40B4-BE49-F238E27FC236}">
                <a16:creationId xmlns="" xmlns:a16="http://schemas.microsoft.com/office/drawing/2014/main" id="{252D02DF-F75C-2547-8E96-B337EA11BF07}"/>
              </a:ext>
            </a:extLst>
          </p:cNvPr>
          <p:cNvSpPr>
            <a:spLocks noChangeArrowheads="1"/>
          </p:cNvSpPr>
          <p:nvPr/>
        </p:nvSpPr>
        <p:spPr bwMode="auto">
          <a:xfrm>
            <a:off x="4957763" y="3494088"/>
            <a:ext cx="876300" cy="3397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bg1"/>
                </a:solidFill>
                <a:latin typeface="微软雅黑" panose="020B0503020204020204" pitchFamily="34" charset="-122"/>
                <a:ea typeface="微软雅黑" panose="020B0503020204020204" pitchFamily="34" charset="-122"/>
              </a:rPr>
              <a:t>场景</a:t>
            </a:r>
          </a:p>
        </p:txBody>
      </p:sp>
      <p:sp>
        <p:nvSpPr>
          <p:cNvPr id="296973" name="文本框 14">
            <a:extLst>
              <a:ext uri="{FF2B5EF4-FFF2-40B4-BE49-F238E27FC236}">
                <a16:creationId xmlns="" xmlns:a16="http://schemas.microsoft.com/office/drawing/2014/main" id="{0235A275-C25C-934C-AB93-BA7A9DF2E064}"/>
              </a:ext>
            </a:extLst>
          </p:cNvPr>
          <p:cNvSpPr txBox="1">
            <a:spLocks noChangeArrowheads="1"/>
          </p:cNvSpPr>
          <p:nvPr/>
        </p:nvSpPr>
        <p:spPr bwMode="auto">
          <a:xfrm>
            <a:off x="4919663" y="3863975"/>
            <a:ext cx="34163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nSpc>
                <a:spcPct val="150000"/>
              </a:lnSpc>
            </a:pPr>
            <a:r>
              <a:rPr kumimoji="0" lang="zh-CN" altLang="en-US" sz="1400">
                <a:latin typeface="微软雅黑" panose="020B0503020204020204" pitchFamily="34" charset="-122"/>
                <a:ea typeface="微软雅黑" panose="020B0503020204020204" pitchFamily="34" charset="-122"/>
              </a:rPr>
              <a:t>投放老客唤醒，提升唤起率，降低唤起</a:t>
            </a:r>
            <a:r>
              <a:rPr kumimoji="0" lang="en-US" altLang="zh-CN" sz="1400">
                <a:latin typeface="微软雅黑" panose="020B0503020204020204" pitchFamily="34" charset="-122"/>
                <a:ea typeface="微软雅黑" panose="020B0503020204020204" pitchFamily="34" charset="-122"/>
              </a:rPr>
              <a:t>uv</a:t>
            </a:r>
            <a:r>
              <a:rPr kumimoji="0" lang="zh-CN" altLang="en-US" sz="1400">
                <a:latin typeface="微软雅黑" panose="020B0503020204020204" pitchFamily="34" charset="-122"/>
                <a:ea typeface="微软雅黑" panose="020B0503020204020204" pitchFamily="34" charset="-122"/>
              </a:rPr>
              <a:t>成本</a:t>
            </a:r>
          </a:p>
        </p:txBody>
      </p:sp>
      <p:sp>
        <p:nvSpPr>
          <p:cNvPr id="296974" name="文本框 15">
            <a:extLst>
              <a:ext uri="{FF2B5EF4-FFF2-40B4-BE49-F238E27FC236}">
                <a16:creationId xmlns="" xmlns:a16="http://schemas.microsoft.com/office/drawing/2014/main" id="{A9145033-4004-DD40-84B2-1C242FAF0408}"/>
              </a:ext>
            </a:extLst>
          </p:cNvPr>
          <p:cNvSpPr txBox="1">
            <a:spLocks noChangeArrowheads="1"/>
          </p:cNvSpPr>
          <p:nvPr/>
        </p:nvSpPr>
        <p:spPr bwMode="auto">
          <a:xfrm>
            <a:off x="8899525" y="3870325"/>
            <a:ext cx="3119438"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nSpc>
                <a:spcPct val="150000"/>
              </a:lnSpc>
            </a:pPr>
            <a:r>
              <a:rPr kumimoji="0" lang="zh-CN" altLang="en-US" sz="1400">
                <a:latin typeface="微软雅黑" panose="020B0503020204020204" pitchFamily="34" charset="-122"/>
                <a:ea typeface="微软雅黑" panose="020B0503020204020204" pitchFamily="34" charset="-122"/>
              </a:rPr>
              <a:t>投放新客下载，不对已安装用户重复投放下载广告，拒绝预算浪费</a:t>
            </a:r>
          </a:p>
        </p:txBody>
      </p:sp>
      <p:sp>
        <p:nvSpPr>
          <p:cNvPr id="296975" name="文本框 16">
            <a:extLst>
              <a:ext uri="{FF2B5EF4-FFF2-40B4-BE49-F238E27FC236}">
                <a16:creationId xmlns="" xmlns:a16="http://schemas.microsoft.com/office/drawing/2014/main" id="{62D150F4-2FAF-5C4B-A2EE-B8E51A020F27}"/>
              </a:ext>
            </a:extLst>
          </p:cNvPr>
          <p:cNvSpPr txBox="1">
            <a:spLocks noChangeArrowheads="1"/>
          </p:cNvSpPr>
          <p:nvPr/>
        </p:nvSpPr>
        <p:spPr bwMode="auto">
          <a:xfrm>
            <a:off x="4849813" y="5073650"/>
            <a:ext cx="7218362"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nSpc>
                <a:spcPct val="120000"/>
              </a:lnSpc>
              <a:buFont typeface="Arial" panose="020B0604020202020204" pitchFamily="34" charset="0"/>
              <a:buChar char="•"/>
            </a:pPr>
            <a:r>
              <a:rPr kumimoji="0" lang="en-US" altLang="zh-CN" sz="1400">
                <a:latin typeface="微软雅黑" panose="020B0503020204020204" pitchFamily="34" charset="-122"/>
                <a:ea typeface="微软雅黑" panose="020B0503020204020204" pitchFamily="34" charset="-122"/>
              </a:rPr>
              <a:t>APP</a:t>
            </a:r>
            <a:r>
              <a:rPr kumimoji="0" lang="zh-CN" altLang="en-US" sz="1400">
                <a:latin typeface="微软雅黑" panose="020B0503020204020204" pitchFamily="34" charset="-122"/>
                <a:ea typeface="微软雅黑" panose="020B0503020204020204" pitchFamily="34" charset="-122"/>
              </a:rPr>
              <a:t>安装人群限制了人群必须来源于广告主</a:t>
            </a:r>
            <a:r>
              <a:rPr kumimoji="0" lang="zh-CN" altLang="en-US" sz="1400" b="1">
                <a:solidFill>
                  <a:schemeClr val="accent2"/>
                </a:solidFill>
                <a:latin typeface="微软雅黑" panose="020B0503020204020204" pitchFamily="34" charset="-122"/>
                <a:ea typeface="微软雅黑" panose="020B0503020204020204" pitchFamily="34" charset="-122"/>
              </a:rPr>
              <a:t>第一方数据</a:t>
            </a:r>
            <a:r>
              <a:rPr kumimoji="0" lang="zh-CN" altLang="en-US" sz="1400">
                <a:latin typeface="微软雅黑" panose="020B0503020204020204" pitchFamily="34" charset="-122"/>
                <a:ea typeface="微软雅黑" panose="020B0503020204020204" pitchFamily="34" charset="-122"/>
              </a:rPr>
              <a:t>，可与关键词定向、</a:t>
            </a:r>
            <a:r>
              <a:rPr kumimoji="0" lang="en-US" altLang="zh-CN" sz="1400">
                <a:latin typeface="微软雅黑" panose="020B0503020204020204" pitchFamily="34" charset="-122"/>
                <a:ea typeface="微软雅黑" panose="020B0503020204020204" pitchFamily="34" charset="-122"/>
              </a:rPr>
              <a:t>LBS</a:t>
            </a:r>
            <a:r>
              <a:rPr kumimoji="0" lang="zh-CN" altLang="en-US" sz="1400">
                <a:latin typeface="微软雅黑" panose="020B0503020204020204" pitchFamily="34" charset="-122"/>
                <a:ea typeface="微软雅黑" panose="020B0503020204020204" pitchFamily="34" charset="-122"/>
              </a:rPr>
              <a:t>定向等定向方式</a:t>
            </a:r>
            <a:r>
              <a:rPr kumimoji="0" lang="zh-CN" altLang="en-US" sz="1400" b="1">
                <a:solidFill>
                  <a:schemeClr val="accent2"/>
                </a:solidFill>
                <a:latin typeface="微软雅黑" panose="020B0503020204020204" pitchFamily="34" charset="-122"/>
                <a:ea typeface="微软雅黑" panose="020B0503020204020204" pitchFamily="34" charset="-122"/>
              </a:rPr>
              <a:t>组合使用</a:t>
            </a:r>
            <a:endParaRPr kumimoji="0" lang="en-US" altLang="zh-CN" sz="1400" b="1">
              <a:solidFill>
                <a:schemeClr val="accent2"/>
              </a:solidFill>
              <a:latin typeface="微软雅黑" panose="020B0503020204020204" pitchFamily="34" charset="-122"/>
              <a:ea typeface="微软雅黑" panose="020B0503020204020204" pitchFamily="34" charset="-122"/>
            </a:endParaRPr>
          </a:p>
          <a:p>
            <a:pPr>
              <a:lnSpc>
                <a:spcPct val="120000"/>
              </a:lnSpc>
              <a:buFont typeface="Arial" panose="020B0604020202020204" pitchFamily="34" charset="0"/>
              <a:buChar char="•"/>
            </a:pPr>
            <a:r>
              <a:rPr kumimoji="0" lang="zh-CN" altLang="en-US" sz="1400">
                <a:latin typeface="微软雅黑" panose="020B0503020204020204" pitchFamily="34" charset="-122"/>
                <a:ea typeface="微软雅黑" panose="020B0503020204020204" pitchFamily="34" charset="-122"/>
              </a:rPr>
              <a:t>对于未能通过</a:t>
            </a:r>
            <a:r>
              <a:rPr kumimoji="0" lang="en-US" altLang="zh-CN" sz="1400">
                <a:latin typeface="微软雅黑" panose="020B0503020204020204" pitchFamily="34" charset="-122"/>
                <a:ea typeface="微软雅黑" panose="020B0503020204020204" pitchFamily="34" charset="-122"/>
              </a:rPr>
              <a:t>API</a:t>
            </a:r>
            <a:r>
              <a:rPr kumimoji="0" lang="zh-CN" altLang="en-US" sz="1400">
                <a:latin typeface="微软雅黑" panose="020B0503020204020204" pitchFamily="34" charset="-122"/>
                <a:ea typeface="微软雅黑" panose="020B0503020204020204" pitchFamily="34" charset="-122"/>
              </a:rPr>
              <a:t>接入用户数据的广告主，可以通过</a:t>
            </a:r>
            <a:r>
              <a:rPr kumimoji="0" lang="en-US" altLang="zh-CN" sz="1400" b="1">
                <a:solidFill>
                  <a:schemeClr val="accent2"/>
                </a:solidFill>
                <a:latin typeface="微软雅黑" panose="020B0503020204020204" pitchFamily="34" charset="-122"/>
                <a:ea typeface="微软雅黑" panose="020B0503020204020204" pitchFamily="34" charset="-122"/>
              </a:rPr>
              <a:t>ID</a:t>
            </a:r>
            <a:r>
              <a:rPr kumimoji="0" lang="zh-CN" altLang="en-US" sz="1400" b="1">
                <a:solidFill>
                  <a:schemeClr val="accent2"/>
                </a:solidFill>
                <a:latin typeface="微软雅黑" panose="020B0503020204020204" pitchFamily="34" charset="-122"/>
                <a:ea typeface="微软雅黑" panose="020B0503020204020204" pitchFamily="34" charset="-122"/>
              </a:rPr>
              <a:t>上传</a:t>
            </a:r>
            <a:r>
              <a:rPr kumimoji="0" lang="zh-CN" altLang="en-US" sz="1400">
                <a:latin typeface="微软雅黑" panose="020B0503020204020204" pitchFamily="34" charset="-122"/>
                <a:ea typeface="微软雅黑" panose="020B0503020204020204" pitchFamily="34" charset="-122"/>
              </a:rPr>
              <a:t>的方式圈定已安装人群投放老客或排除已安装人群投放新客，更灵活方便</a:t>
            </a:r>
          </a:p>
        </p:txBody>
      </p:sp>
      <p:sp>
        <p:nvSpPr>
          <p:cNvPr id="296976" name="矩形 17">
            <a:extLst>
              <a:ext uri="{FF2B5EF4-FFF2-40B4-BE49-F238E27FC236}">
                <a16:creationId xmlns="" xmlns:a16="http://schemas.microsoft.com/office/drawing/2014/main" id="{2AA9DFCE-E15E-3941-A315-AE7875978F50}"/>
              </a:ext>
            </a:extLst>
          </p:cNvPr>
          <p:cNvSpPr>
            <a:spLocks noChangeArrowheads="1"/>
          </p:cNvSpPr>
          <p:nvPr/>
        </p:nvSpPr>
        <p:spPr bwMode="auto">
          <a:xfrm>
            <a:off x="4849813" y="2192338"/>
            <a:ext cx="7169150" cy="2409825"/>
          </a:xfrm>
          <a:prstGeom prst="rect">
            <a:avLst/>
          </a:prstGeom>
          <a:noFill/>
          <a:ln w="9525">
            <a:solidFill>
              <a:srgbClr val="D74A4A"/>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kumimoji="0" lang="zh-CN" altLang="en-US" sz="1800">
              <a:latin typeface="微软雅黑" panose="020B0503020204020204" pitchFamily="34" charset="-122"/>
              <a:ea typeface="微软雅黑" panose="020B0503020204020204" pitchFamily="34" charset="-122"/>
            </a:endParaRPr>
          </a:p>
        </p:txBody>
      </p:sp>
      <p:sp>
        <p:nvSpPr>
          <p:cNvPr id="296977" name="矩形 18">
            <a:extLst>
              <a:ext uri="{FF2B5EF4-FFF2-40B4-BE49-F238E27FC236}">
                <a16:creationId xmlns="" xmlns:a16="http://schemas.microsoft.com/office/drawing/2014/main" id="{8829B7A5-9EA5-B84D-9FC3-7659AD305649}"/>
              </a:ext>
            </a:extLst>
          </p:cNvPr>
          <p:cNvSpPr>
            <a:spLocks noChangeArrowheads="1"/>
          </p:cNvSpPr>
          <p:nvPr/>
        </p:nvSpPr>
        <p:spPr bwMode="auto">
          <a:xfrm>
            <a:off x="8988425" y="3470275"/>
            <a:ext cx="876300" cy="33813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bg1"/>
                </a:solidFill>
                <a:latin typeface="微软雅黑" panose="020B0503020204020204" pitchFamily="34" charset="-122"/>
                <a:ea typeface="微软雅黑" panose="020B0503020204020204" pitchFamily="34" charset="-122"/>
              </a:rPr>
              <a:t>场景</a:t>
            </a:r>
          </a:p>
        </p:txBody>
      </p:sp>
      <p:sp>
        <p:nvSpPr>
          <p:cNvPr id="296978" name="矩形 19">
            <a:extLst>
              <a:ext uri="{FF2B5EF4-FFF2-40B4-BE49-F238E27FC236}">
                <a16:creationId xmlns="" xmlns:a16="http://schemas.microsoft.com/office/drawing/2014/main" id="{AB354FC8-4925-364E-B5CD-4572668394C3}"/>
              </a:ext>
            </a:extLst>
          </p:cNvPr>
          <p:cNvSpPr>
            <a:spLocks noChangeArrowheads="1"/>
          </p:cNvSpPr>
          <p:nvPr/>
        </p:nvSpPr>
        <p:spPr bwMode="auto">
          <a:xfrm>
            <a:off x="4849813" y="4910138"/>
            <a:ext cx="7142162" cy="1289050"/>
          </a:xfrm>
          <a:prstGeom prst="rect">
            <a:avLst/>
          </a:prstGeom>
          <a:noFill/>
          <a:ln w="9525">
            <a:solidFill>
              <a:srgbClr val="D74A4A"/>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kumimoji="0" lang="zh-CN" altLang="en-US" sz="1800">
              <a:latin typeface="微软雅黑" panose="020B0503020204020204" pitchFamily="34" charset="-122"/>
              <a:ea typeface="微软雅黑" panose="020B0503020204020204" pitchFamily="34" charset="-122"/>
            </a:endParaRPr>
          </a:p>
        </p:txBody>
      </p:sp>
      <p:sp>
        <p:nvSpPr>
          <p:cNvPr id="296979" name="矩形 20">
            <a:extLst>
              <a:ext uri="{FF2B5EF4-FFF2-40B4-BE49-F238E27FC236}">
                <a16:creationId xmlns="" xmlns:a16="http://schemas.microsoft.com/office/drawing/2014/main" id="{FCF289F9-93E4-9243-AB09-2CBF7A288422}"/>
              </a:ext>
            </a:extLst>
          </p:cNvPr>
          <p:cNvSpPr>
            <a:spLocks noChangeArrowheads="1"/>
          </p:cNvSpPr>
          <p:nvPr/>
        </p:nvSpPr>
        <p:spPr bwMode="auto">
          <a:xfrm>
            <a:off x="4957763" y="4735513"/>
            <a:ext cx="860425" cy="33813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bg1"/>
                </a:solidFill>
                <a:latin typeface="微软雅黑" panose="020B0503020204020204" pitchFamily="34" charset="-122"/>
                <a:ea typeface="微软雅黑" panose="020B0503020204020204" pitchFamily="34" charset="-122"/>
              </a:rPr>
              <a:t>特点</a:t>
            </a:r>
          </a:p>
        </p:txBody>
      </p:sp>
      <p:sp>
        <p:nvSpPr>
          <p:cNvPr id="296980" name="文本框 21">
            <a:extLst>
              <a:ext uri="{FF2B5EF4-FFF2-40B4-BE49-F238E27FC236}">
                <a16:creationId xmlns="" xmlns:a16="http://schemas.microsoft.com/office/drawing/2014/main" id="{BDA89EA7-F26D-E140-B2B8-83899238F1EC}"/>
              </a:ext>
            </a:extLst>
          </p:cNvPr>
          <p:cNvSpPr txBox="1">
            <a:spLocks noChangeArrowheads="1"/>
          </p:cNvSpPr>
          <p:nvPr/>
        </p:nvSpPr>
        <p:spPr bwMode="auto">
          <a:xfrm>
            <a:off x="149225" y="2616200"/>
            <a:ext cx="439420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400">
                <a:latin typeface="微软雅黑" panose="020B0503020204020204" pitchFamily="34" charset="-122"/>
                <a:ea typeface="微软雅黑" panose="020B0503020204020204" pitchFamily="34" charset="-122"/>
              </a:rPr>
              <a:t>当有来自</a:t>
            </a:r>
            <a:r>
              <a:rPr lang="en-US" altLang="zh-CN" sz="1400">
                <a:latin typeface="微软雅黑" panose="020B0503020204020204" pitchFamily="34" charset="-122"/>
                <a:ea typeface="微软雅黑" panose="020B0503020204020204" pitchFamily="34" charset="-122"/>
              </a:rPr>
              <a:t>DMP</a:t>
            </a:r>
            <a:r>
              <a:rPr lang="zh-CN" altLang="en-US" sz="1400">
                <a:latin typeface="微软雅黑" panose="020B0503020204020204" pitchFamily="34" charset="-122"/>
                <a:ea typeface="微软雅黑" panose="020B0503020204020204" pitchFamily="34" charset="-122"/>
              </a:rPr>
              <a:t>平台的“</a:t>
            </a:r>
            <a:r>
              <a:rPr lang="en-US" altLang="zh-CN" sz="1400">
                <a:latin typeface="微软雅黑" panose="020B0503020204020204" pitchFamily="34" charset="-122"/>
                <a:ea typeface="微软雅黑" panose="020B0503020204020204" pitchFamily="34" charset="-122"/>
              </a:rPr>
              <a:t>ID</a:t>
            </a:r>
            <a:r>
              <a:rPr lang="zh-CN" altLang="en-US" sz="1400">
                <a:latin typeface="微软雅黑" panose="020B0503020204020204" pitchFamily="34" charset="-122"/>
                <a:ea typeface="微软雅黑" panose="020B0503020204020204" pitchFamily="34" charset="-122"/>
              </a:rPr>
              <a:t>上传人群” 且选择“</a:t>
            </a:r>
            <a:r>
              <a:rPr lang="en-US" altLang="zh-CN" sz="1400">
                <a:latin typeface="微软雅黑" panose="020B0503020204020204" pitchFamily="34" charset="-122"/>
                <a:ea typeface="微软雅黑" panose="020B0503020204020204" pitchFamily="34" charset="-122"/>
              </a:rPr>
              <a:t>APP</a:t>
            </a:r>
            <a:r>
              <a:rPr lang="zh-CN" altLang="en-US" sz="1400">
                <a:latin typeface="微软雅黑" panose="020B0503020204020204" pitchFamily="34" charset="-122"/>
                <a:ea typeface="微软雅黑" panose="020B0503020204020204" pitchFamily="34" charset="-122"/>
              </a:rPr>
              <a:t>安装人群” 或者“</a:t>
            </a:r>
            <a:r>
              <a:rPr lang="en-US" altLang="zh-CN" sz="1400">
                <a:latin typeface="微软雅黑" panose="020B0503020204020204" pitchFamily="34" charset="-122"/>
                <a:ea typeface="微软雅黑" panose="020B0503020204020204" pitchFamily="34" charset="-122"/>
              </a:rPr>
              <a:t>API</a:t>
            </a:r>
            <a:r>
              <a:rPr lang="zh-CN" altLang="en-US" sz="1400">
                <a:latin typeface="微软雅黑" panose="020B0503020204020204" pitchFamily="34" charset="-122"/>
                <a:ea typeface="微软雅黑" panose="020B0503020204020204" pitchFamily="34" charset="-122"/>
              </a:rPr>
              <a:t>人群”人群包分发给了</a:t>
            </a:r>
            <a:r>
              <a:rPr kumimoji="0"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闪投</a:t>
            </a:r>
            <a:r>
              <a:rPr lang="en-US" altLang="zh-CN" sz="1400">
                <a:latin typeface="微软雅黑" panose="020B0503020204020204" pitchFamily="34" charset="-122"/>
                <a:ea typeface="微软雅黑" panose="020B0503020204020204" pitchFamily="34" charset="-122"/>
              </a:rPr>
              <a:t>DPA 』</a:t>
            </a:r>
            <a:r>
              <a:rPr lang="zh-CN" altLang="en-US" sz="1400">
                <a:latin typeface="微软雅黑" panose="020B0503020204020204" pitchFamily="34" charset="-122"/>
                <a:ea typeface="微软雅黑" panose="020B0503020204020204" pitchFamily="34" charset="-122"/>
              </a:rPr>
              <a:t>，投放平台中会显示</a:t>
            </a:r>
            <a:r>
              <a:rPr kumimoji="0" lang="en-US" altLang="zh-CN" sz="1400">
                <a:latin typeface="微软雅黑" panose="020B0503020204020204" pitchFamily="34" charset="-122"/>
                <a:ea typeface="微软雅黑" panose="020B0503020204020204" pitchFamily="34" charset="-122"/>
              </a:rPr>
              <a:t>『 </a:t>
            </a:r>
            <a:r>
              <a:rPr lang="en-US" altLang="zh-CN" sz="1400">
                <a:latin typeface="微软雅黑" panose="020B0503020204020204" pitchFamily="34" charset="-122"/>
                <a:ea typeface="微软雅黑" panose="020B0503020204020204" pitchFamily="34" charset="-122"/>
              </a:rPr>
              <a:t>APP</a:t>
            </a:r>
            <a:r>
              <a:rPr lang="zh-CN" altLang="en-US" sz="1400">
                <a:latin typeface="微软雅黑" panose="020B0503020204020204" pitchFamily="34" charset="-122"/>
                <a:ea typeface="微软雅黑" panose="020B0503020204020204" pitchFamily="34" charset="-122"/>
              </a:rPr>
              <a:t>安装人群</a:t>
            </a:r>
            <a:r>
              <a:rPr kumimoji="0" lang="en-US" altLang="zh-CN" sz="1400">
                <a:latin typeface="微软雅黑" panose="020B0503020204020204" pitchFamily="34" charset="-122"/>
                <a:ea typeface="微软雅黑" panose="020B0503020204020204" pitchFamily="34" charset="-122"/>
              </a:rPr>
              <a:t>』</a:t>
            </a:r>
            <a:endParaRPr lang="zh-CN" altLang="en-US" sz="1400">
              <a:latin typeface="微软雅黑" panose="020B0503020204020204" pitchFamily="34" charset="-122"/>
              <a:ea typeface="微软雅黑" panose="020B0503020204020204" pitchFamily="34" charset="-122"/>
            </a:endParaRPr>
          </a:p>
        </p:txBody>
      </p:sp>
      <p:sp>
        <p:nvSpPr>
          <p:cNvPr id="296981" name="文本框 22">
            <a:extLst>
              <a:ext uri="{FF2B5EF4-FFF2-40B4-BE49-F238E27FC236}">
                <a16:creationId xmlns="" xmlns:a16="http://schemas.microsoft.com/office/drawing/2014/main" id="{6F0F9E99-AD3D-BE40-9BD1-D7CFDBB9AFAF}"/>
              </a:ext>
            </a:extLst>
          </p:cNvPr>
          <p:cNvSpPr txBox="1">
            <a:spLocks noChangeArrowheads="1"/>
          </p:cNvSpPr>
          <p:nvPr/>
        </p:nvSpPr>
        <p:spPr bwMode="auto">
          <a:xfrm>
            <a:off x="206375" y="4143375"/>
            <a:ext cx="4456113"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400">
                <a:latin typeface="微软雅黑" panose="020B0503020204020204" pitchFamily="34" charset="-122"/>
                <a:ea typeface="微软雅黑" panose="020B0503020204020204" pitchFamily="34" charset="-122"/>
              </a:rPr>
              <a:t>鼠标移至</a:t>
            </a:r>
            <a:r>
              <a:rPr kumimoji="0"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投放已安装人群</a:t>
            </a:r>
            <a:r>
              <a:rPr kumimoji="0"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后的“？”即可显示全部人群包名</a:t>
            </a:r>
          </a:p>
        </p:txBody>
      </p:sp>
      <p:sp>
        <p:nvSpPr>
          <p:cNvPr id="296982" name="文本框 23">
            <a:extLst>
              <a:ext uri="{FF2B5EF4-FFF2-40B4-BE49-F238E27FC236}">
                <a16:creationId xmlns="" xmlns:a16="http://schemas.microsoft.com/office/drawing/2014/main" id="{4AAFD493-762B-1A4A-AC8C-FC463C2423C2}"/>
              </a:ext>
            </a:extLst>
          </p:cNvPr>
          <p:cNvSpPr txBox="1">
            <a:spLocks noChangeArrowheads="1"/>
          </p:cNvSpPr>
          <p:nvPr/>
        </p:nvSpPr>
        <p:spPr bwMode="auto">
          <a:xfrm>
            <a:off x="177800" y="5297488"/>
            <a:ext cx="4470400"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nSpc>
                <a:spcPct val="150000"/>
              </a:lnSpc>
            </a:pPr>
            <a:r>
              <a:rPr lang="en-US" altLang="zh-CN" sz="1400">
                <a:latin typeface="微软雅黑" panose="020B0503020204020204" pitchFamily="34" charset="-122"/>
                <a:ea typeface="微软雅黑" panose="020B0503020204020204" pitchFamily="34" charset="-122"/>
              </a:rPr>
              <a:t>APP</a:t>
            </a:r>
            <a:r>
              <a:rPr lang="zh-CN" altLang="en-US" sz="1400">
                <a:latin typeface="微软雅黑" panose="020B0503020204020204" pitchFamily="34" charset="-122"/>
                <a:ea typeface="微软雅黑" panose="020B0503020204020204" pitchFamily="34" charset="-122"/>
              </a:rPr>
              <a:t>安装人群默认为所有的</a:t>
            </a:r>
            <a:r>
              <a:rPr lang="en-US" altLang="zh-CN" sz="1400">
                <a:latin typeface="微软雅黑" panose="020B0503020204020204" pitchFamily="34" charset="-122"/>
                <a:ea typeface="微软雅黑" panose="020B0503020204020204" pitchFamily="34" charset="-122"/>
              </a:rPr>
              <a:t>APP</a:t>
            </a:r>
            <a:r>
              <a:rPr lang="zh-CN" altLang="en-US" sz="1400">
                <a:latin typeface="微软雅黑" panose="020B0503020204020204" pitchFamily="34" charset="-122"/>
                <a:ea typeface="微软雅黑" panose="020B0503020204020204" pitchFamily="34" charset="-122"/>
              </a:rPr>
              <a:t>安装人群包，不可以在投放平台选择人群包，如果需要取消某</a:t>
            </a:r>
            <a:r>
              <a:rPr lang="en-US" altLang="zh-CN" sz="1400">
                <a:latin typeface="微软雅黑" panose="020B0503020204020204" pitchFamily="34" charset="-122"/>
                <a:ea typeface="微软雅黑" panose="020B0503020204020204" pitchFamily="34" charset="-122"/>
              </a:rPr>
              <a:t>APP</a:t>
            </a:r>
            <a:r>
              <a:rPr lang="zh-CN" altLang="en-US" sz="1400">
                <a:latin typeface="微软雅黑" panose="020B0503020204020204" pitchFamily="34" charset="-122"/>
                <a:ea typeface="微软雅黑" panose="020B0503020204020204" pitchFamily="34" charset="-122"/>
              </a:rPr>
              <a:t>安装人群包，需要在</a:t>
            </a:r>
            <a:r>
              <a:rPr lang="en-US" altLang="zh-CN" sz="1400">
                <a:latin typeface="微软雅黑" panose="020B0503020204020204" pitchFamily="34" charset="-122"/>
                <a:ea typeface="微软雅黑" panose="020B0503020204020204" pitchFamily="34" charset="-122"/>
              </a:rPr>
              <a:t>DMP</a:t>
            </a:r>
            <a:r>
              <a:rPr lang="zh-CN" altLang="en-US" sz="1400">
                <a:latin typeface="微软雅黑" panose="020B0503020204020204" pitchFamily="34" charset="-122"/>
                <a:ea typeface="微软雅黑" panose="020B0503020204020204" pitchFamily="34" charset="-122"/>
              </a:rPr>
              <a:t>平台中取消该人群包的分发</a:t>
            </a:r>
          </a:p>
        </p:txBody>
      </p:sp>
      <p:sp>
        <p:nvSpPr>
          <p:cNvPr id="296983" name="矩形 24">
            <a:extLst>
              <a:ext uri="{FF2B5EF4-FFF2-40B4-BE49-F238E27FC236}">
                <a16:creationId xmlns="" xmlns:a16="http://schemas.microsoft.com/office/drawing/2014/main" id="{25AA0184-CD9F-624A-A9E8-A3773FDB55C1}"/>
              </a:ext>
            </a:extLst>
          </p:cNvPr>
          <p:cNvSpPr>
            <a:spLocks noChangeArrowheads="1"/>
          </p:cNvSpPr>
          <p:nvPr/>
        </p:nvSpPr>
        <p:spPr bwMode="auto">
          <a:xfrm>
            <a:off x="141288" y="2457450"/>
            <a:ext cx="4506912" cy="1184275"/>
          </a:xfrm>
          <a:prstGeom prst="rect">
            <a:avLst/>
          </a:prstGeom>
          <a:noFill/>
          <a:ln w="9525">
            <a:solidFill>
              <a:srgbClr val="D74A4A"/>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kumimoji="0" lang="zh-CN" altLang="en-US" sz="1800">
              <a:latin typeface="微软雅黑" panose="020B0503020204020204" pitchFamily="34" charset="-122"/>
              <a:ea typeface="微软雅黑" panose="020B0503020204020204" pitchFamily="34" charset="-122"/>
            </a:endParaRPr>
          </a:p>
        </p:txBody>
      </p:sp>
      <p:sp>
        <p:nvSpPr>
          <p:cNvPr id="296984" name="矩形 25">
            <a:extLst>
              <a:ext uri="{FF2B5EF4-FFF2-40B4-BE49-F238E27FC236}">
                <a16:creationId xmlns="" xmlns:a16="http://schemas.microsoft.com/office/drawing/2014/main" id="{1E728BDB-1CE5-8048-A121-827F7E032D41}"/>
              </a:ext>
            </a:extLst>
          </p:cNvPr>
          <p:cNvSpPr>
            <a:spLocks noChangeArrowheads="1"/>
          </p:cNvSpPr>
          <p:nvPr/>
        </p:nvSpPr>
        <p:spPr bwMode="auto">
          <a:xfrm>
            <a:off x="125413" y="3898900"/>
            <a:ext cx="4522787" cy="950913"/>
          </a:xfrm>
          <a:prstGeom prst="rect">
            <a:avLst/>
          </a:prstGeom>
          <a:noFill/>
          <a:ln w="9525">
            <a:solidFill>
              <a:srgbClr val="D74A4A"/>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kumimoji="0" lang="zh-CN" altLang="en-US" sz="1800">
              <a:latin typeface="微软雅黑" panose="020B0503020204020204" pitchFamily="34" charset="-122"/>
              <a:ea typeface="微软雅黑" panose="020B0503020204020204" pitchFamily="34" charset="-122"/>
            </a:endParaRPr>
          </a:p>
        </p:txBody>
      </p:sp>
      <p:sp>
        <p:nvSpPr>
          <p:cNvPr id="296985" name="文本框 26">
            <a:extLst>
              <a:ext uri="{FF2B5EF4-FFF2-40B4-BE49-F238E27FC236}">
                <a16:creationId xmlns="" xmlns:a16="http://schemas.microsoft.com/office/drawing/2014/main" id="{B17C25C9-BFC3-AF4A-9428-4E845F5FD2A0}"/>
              </a:ext>
            </a:extLst>
          </p:cNvPr>
          <p:cNvSpPr txBox="1">
            <a:spLocks noChangeArrowheads="1"/>
          </p:cNvSpPr>
          <p:nvPr/>
        </p:nvSpPr>
        <p:spPr bwMode="auto">
          <a:xfrm>
            <a:off x="247650" y="2292350"/>
            <a:ext cx="4067175" cy="307975"/>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en-US" altLang="zh-CN" sz="1400">
                <a:solidFill>
                  <a:schemeClr val="bg1"/>
                </a:solidFill>
                <a:latin typeface="微软雅黑" panose="020B0503020204020204" pitchFamily="34" charset="-122"/>
                <a:ea typeface="微软雅黑" panose="020B0503020204020204" pitchFamily="34" charset="-122"/>
              </a:rPr>
              <a:t>『APP</a:t>
            </a:r>
            <a:r>
              <a:rPr lang="zh-CN" altLang="en-US" sz="1400">
                <a:solidFill>
                  <a:schemeClr val="bg1"/>
                </a:solidFill>
                <a:latin typeface="微软雅黑" panose="020B0503020204020204" pitchFamily="34" charset="-122"/>
                <a:ea typeface="微软雅黑" panose="020B0503020204020204" pitchFamily="34" charset="-122"/>
              </a:rPr>
              <a:t>安装人群</a:t>
            </a:r>
            <a:r>
              <a:rPr lang="en-US" altLang="zh-CN" sz="1400">
                <a:solidFill>
                  <a:schemeClr val="bg1"/>
                </a:solidFill>
                <a:latin typeface="微软雅黑" panose="020B0503020204020204" pitchFamily="34" charset="-122"/>
                <a:ea typeface="微软雅黑" panose="020B0503020204020204" pitchFamily="34" charset="-122"/>
              </a:rPr>
              <a:t>』</a:t>
            </a:r>
            <a:r>
              <a:rPr lang="zh-CN" altLang="en-US" sz="1400">
                <a:solidFill>
                  <a:schemeClr val="bg1"/>
                </a:solidFill>
                <a:latin typeface="微软雅黑" panose="020B0503020204020204" pitchFamily="34" charset="-122"/>
                <a:ea typeface="微软雅黑" panose="020B0503020204020204" pitchFamily="34" charset="-122"/>
              </a:rPr>
              <a:t>的功能入口如何能显示？</a:t>
            </a:r>
          </a:p>
        </p:txBody>
      </p:sp>
      <p:sp>
        <p:nvSpPr>
          <p:cNvPr id="296986" name="文本框 27">
            <a:extLst>
              <a:ext uri="{FF2B5EF4-FFF2-40B4-BE49-F238E27FC236}">
                <a16:creationId xmlns="" xmlns:a16="http://schemas.microsoft.com/office/drawing/2014/main" id="{4E2D6470-1288-A04E-9C56-1753159B0A7C}"/>
              </a:ext>
            </a:extLst>
          </p:cNvPr>
          <p:cNvSpPr txBox="1">
            <a:spLocks noChangeArrowheads="1"/>
          </p:cNvSpPr>
          <p:nvPr/>
        </p:nvSpPr>
        <p:spPr bwMode="auto">
          <a:xfrm>
            <a:off x="247650" y="3787775"/>
            <a:ext cx="4067175" cy="307975"/>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zh-CN" altLang="en-US" sz="1400">
                <a:solidFill>
                  <a:schemeClr val="bg1"/>
                </a:solidFill>
                <a:latin typeface="微软雅黑" panose="020B0503020204020204" pitchFamily="34" charset="-122"/>
                <a:ea typeface="微软雅黑" panose="020B0503020204020204" pitchFamily="34" charset="-122"/>
              </a:rPr>
              <a:t>如何知道“</a:t>
            </a:r>
            <a:r>
              <a:rPr lang="en-US" altLang="zh-CN" sz="1400">
                <a:solidFill>
                  <a:schemeClr val="bg1"/>
                </a:solidFill>
                <a:latin typeface="微软雅黑" panose="020B0503020204020204" pitchFamily="34" charset="-122"/>
                <a:ea typeface="微软雅黑" panose="020B0503020204020204" pitchFamily="34" charset="-122"/>
              </a:rPr>
              <a:t>APP</a:t>
            </a:r>
            <a:r>
              <a:rPr lang="zh-CN" altLang="en-US" sz="1400">
                <a:solidFill>
                  <a:schemeClr val="bg1"/>
                </a:solidFill>
                <a:latin typeface="微软雅黑" panose="020B0503020204020204" pitchFamily="34" charset="-122"/>
                <a:ea typeface="微软雅黑" panose="020B0503020204020204" pitchFamily="34" charset="-122"/>
              </a:rPr>
              <a:t>安装人群包”是哪些？</a:t>
            </a:r>
          </a:p>
        </p:txBody>
      </p:sp>
      <p:sp>
        <p:nvSpPr>
          <p:cNvPr id="296987" name="矩形 28">
            <a:extLst>
              <a:ext uri="{FF2B5EF4-FFF2-40B4-BE49-F238E27FC236}">
                <a16:creationId xmlns="" xmlns:a16="http://schemas.microsoft.com/office/drawing/2014/main" id="{F37D44F0-726D-B141-A2C1-460DBDC94AAA}"/>
              </a:ext>
            </a:extLst>
          </p:cNvPr>
          <p:cNvSpPr>
            <a:spLocks noChangeArrowheads="1"/>
          </p:cNvSpPr>
          <p:nvPr/>
        </p:nvSpPr>
        <p:spPr bwMode="auto">
          <a:xfrm>
            <a:off x="125413" y="5157788"/>
            <a:ext cx="4522787" cy="1163637"/>
          </a:xfrm>
          <a:prstGeom prst="rect">
            <a:avLst/>
          </a:prstGeom>
          <a:noFill/>
          <a:ln w="9525">
            <a:solidFill>
              <a:srgbClr val="D74A4A"/>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kumimoji="0" lang="zh-CN" altLang="en-US" sz="1800">
              <a:latin typeface="微软雅黑" panose="020B0503020204020204" pitchFamily="34" charset="-122"/>
              <a:ea typeface="微软雅黑" panose="020B0503020204020204" pitchFamily="34" charset="-122"/>
            </a:endParaRPr>
          </a:p>
        </p:txBody>
      </p:sp>
      <p:sp>
        <p:nvSpPr>
          <p:cNvPr id="296988" name="文本框 29">
            <a:extLst>
              <a:ext uri="{FF2B5EF4-FFF2-40B4-BE49-F238E27FC236}">
                <a16:creationId xmlns="" xmlns:a16="http://schemas.microsoft.com/office/drawing/2014/main" id="{C76115F3-5FBD-6D43-8872-533CA392E761}"/>
              </a:ext>
            </a:extLst>
          </p:cNvPr>
          <p:cNvSpPr txBox="1">
            <a:spLocks noChangeArrowheads="1"/>
          </p:cNvSpPr>
          <p:nvPr/>
        </p:nvSpPr>
        <p:spPr bwMode="auto">
          <a:xfrm>
            <a:off x="247650" y="4987925"/>
            <a:ext cx="4067175" cy="307975"/>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zh-CN" altLang="en-US" sz="1400">
                <a:solidFill>
                  <a:schemeClr val="bg1"/>
                </a:solidFill>
                <a:latin typeface="微软雅黑" panose="020B0503020204020204" pitchFamily="34" charset="-122"/>
                <a:ea typeface="微软雅黑" panose="020B0503020204020204" pitchFamily="34" charset="-122"/>
              </a:rPr>
              <a:t>如何取消某</a:t>
            </a:r>
            <a:r>
              <a:rPr lang="en-US" altLang="zh-CN" sz="1400">
                <a:solidFill>
                  <a:schemeClr val="bg1"/>
                </a:solidFill>
                <a:latin typeface="微软雅黑" panose="020B0503020204020204" pitchFamily="34" charset="-122"/>
                <a:ea typeface="微软雅黑" panose="020B0503020204020204" pitchFamily="34" charset="-122"/>
              </a:rPr>
              <a:t>APP</a:t>
            </a:r>
            <a:r>
              <a:rPr lang="zh-CN" altLang="en-US" sz="1400">
                <a:solidFill>
                  <a:schemeClr val="bg1"/>
                </a:solidFill>
                <a:latin typeface="微软雅黑" panose="020B0503020204020204" pitchFamily="34" charset="-122"/>
                <a:ea typeface="微软雅黑" panose="020B0503020204020204" pitchFamily="34" charset="-122"/>
              </a:rPr>
              <a:t>安装人群包？</a:t>
            </a:r>
          </a:p>
        </p:txBody>
      </p:sp>
    </p:spTree>
    <p:extLst>
      <p:ext uri="{BB962C8B-B14F-4D97-AF65-F5344CB8AC3E}">
        <p14:creationId xmlns:p14="http://schemas.microsoft.com/office/powerpoint/2010/main" val="36031328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标题 1">
            <a:extLst>
              <a:ext uri="{FF2B5EF4-FFF2-40B4-BE49-F238E27FC236}">
                <a16:creationId xmlns="" xmlns:a16="http://schemas.microsoft.com/office/drawing/2014/main" id="{9205EDFB-0040-6E48-8947-017B7901F387}"/>
              </a:ext>
            </a:extLst>
          </p:cNvPr>
          <p:cNvSpPr txBox="1">
            <a:spLocks/>
          </p:cNvSpPr>
          <p:nvPr/>
        </p:nvSpPr>
        <p:spPr bwMode="auto">
          <a:xfrm>
            <a:off x="650875" y="230188"/>
            <a:ext cx="1092835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481" tIns="44740" rIns="89481" bIns="44740" anchor="ctr"/>
          <a:lstStyle>
            <a:lvl1pPr defTabSz="1041400">
              <a:defRPr kumimoji="1" sz="2400">
                <a:solidFill>
                  <a:schemeClr val="tx1"/>
                </a:solidFill>
                <a:latin typeface="Calibri" panose="020F0502020204030204" pitchFamily="34" charset="0"/>
                <a:ea typeface="宋体" panose="02010600030101010101" pitchFamily="2" charset="-122"/>
              </a:defRPr>
            </a:lvl1pPr>
            <a:lvl2pPr marL="742950" indent="-285750" defTabSz="1041400">
              <a:defRPr kumimoji="1" sz="2400">
                <a:solidFill>
                  <a:schemeClr val="tx1"/>
                </a:solidFill>
                <a:latin typeface="Calibri" panose="020F0502020204030204" pitchFamily="34" charset="0"/>
                <a:ea typeface="宋体" panose="02010600030101010101" pitchFamily="2" charset="-122"/>
              </a:defRPr>
            </a:lvl2pPr>
            <a:lvl3pPr marL="1143000" indent="-228600" defTabSz="1041400">
              <a:defRPr kumimoji="1" sz="2400">
                <a:solidFill>
                  <a:schemeClr val="tx1"/>
                </a:solidFill>
                <a:latin typeface="Calibri" panose="020F0502020204030204" pitchFamily="34" charset="0"/>
                <a:ea typeface="宋体" panose="02010600030101010101" pitchFamily="2" charset="-122"/>
              </a:defRPr>
            </a:lvl3pPr>
            <a:lvl4pPr marL="1600200" indent="-228600" defTabSz="1041400">
              <a:defRPr kumimoji="1" sz="2400">
                <a:solidFill>
                  <a:schemeClr val="tx1"/>
                </a:solidFill>
                <a:latin typeface="Calibri" panose="020F0502020204030204" pitchFamily="34" charset="0"/>
                <a:ea typeface="宋体" panose="02010600030101010101" pitchFamily="2" charset="-122"/>
              </a:defRPr>
            </a:lvl4pPr>
            <a:lvl5pPr marL="2057400" indent="-228600" defTabSz="1041400">
              <a:defRPr kumimoji="1" sz="2400">
                <a:solidFill>
                  <a:schemeClr val="tx1"/>
                </a:solidFill>
                <a:latin typeface="Calibri" panose="020F0502020204030204" pitchFamily="34" charset="0"/>
                <a:ea typeface="宋体" panose="02010600030101010101" pitchFamily="2" charset="-122"/>
              </a:defRPr>
            </a:lvl5pPr>
            <a:lvl6pPr marL="25146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en-US" altLang="zh-CN" sz="3200" b="1">
                <a:latin typeface="微软雅黑" panose="020B0503020204020204" pitchFamily="34" charset="-122"/>
                <a:ea typeface="微软雅黑" panose="020B0503020204020204" pitchFamily="34" charset="-122"/>
              </a:rPr>
              <a:t>3.3</a:t>
            </a:r>
            <a:r>
              <a:rPr kumimoji="0" lang="zh-CN" altLang="en-US" sz="3200" b="1">
                <a:latin typeface="微软雅黑" panose="020B0503020204020204" pitchFamily="34" charset="-122"/>
                <a:ea typeface="微软雅黑" panose="020B0503020204020204" pitchFamily="34" charset="-122"/>
              </a:rPr>
              <a:t> 新建单元</a:t>
            </a:r>
            <a:r>
              <a:rPr kumimoji="0" lang="en-US" altLang="zh-CN" sz="3200" b="1">
                <a:latin typeface="微软雅黑" panose="020B0503020204020204" pitchFamily="34" charset="-122"/>
                <a:ea typeface="微软雅黑" panose="020B0503020204020204" pitchFamily="34" charset="-122"/>
              </a:rPr>
              <a:t>-</a:t>
            </a:r>
            <a:r>
              <a:rPr kumimoji="0" lang="zh-CN" altLang="en-US" sz="3200" b="1">
                <a:latin typeface="微软雅黑" panose="020B0503020204020204" pitchFamily="34" charset="-122"/>
                <a:ea typeface="微软雅黑" panose="020B0503020204020204" pitchFamily="34" charset="-122"/>
              </a:rPr>
              <a:t>其他定向</a:t>
            </a:r>
            <a:r>
              <a:rPr kumimoji="0" lang="en-US" altLang="zh-CN" sz="3200" b="1">
                <a:latin typeface="微软雅黑" panose="020B0503020204020204" pitchFamily="34" charset="-122"/>
                <a:ea typeface="微软雅黑" panose="020B0503020204020204" pitchFamily="34" charset="-122"/>
              </a:rPr>
              <a:t>+</a:t>
            </a:r>
            <a:r>
              <a:rPr kumimoji="0" lang="zh-CN" altLang="en-US" sz="3200" b="1">
                <a:latin typeface="微软雅黑" panose="020B0503020204020204" pitchFamily="34" charset="-122"/>
                <a:ea typeface="微软雅黑" panose="020B0503020204020204" pitchFamily="34" charset="-122"/>
              </a:rPr>
              <a:t>出价</a:t>
            </a:r>
          </a:p>
        </p:txBody>
      </p:sp>
      <p:pic>
        <p:nvPicPr>
          <p:cNvPr id="297986" name="图片 3">
            <a:extLst>
              <a:ext uri="{FF2B5EF4-FFF2-40B4-BE49-F238E27FC236}">
                <a16:creationId xmlns="" xmlns:a16="http://schemas.microsoft.com/office/drawing/2014/main" id="{BF3E9724-19D5-F64F-B30C-B19493AF77D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00" y="3852863"/>
            <a:ext cx="638810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987" name="图片 4">
            <a:extLst>
              <a:ext uri="{FF2B5EF4-FFF2-40B4-BE49-F238E27FC236}">
                <a16:creationId xmlns="" xmlns:a16="http://schemas.microsoft.com/office/drawing/2014/main" id="{438F95B9-A99C-4744-B739-E7CCFDBF2DD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3700" y="1681163"/>
            <a:ext cx="6311900" cy="203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 xmlns:a16="http://schemas.microsoft.com/office/drawing/2014/main" id="{F15AA825-9705-804B-9BDA-5991270F0903}"/>
              </a:ext>
            </a:extLst>
          </p:cNvPr>
          <p:cNvSpPr/>
          <p:nvPr/>
        </p:nvSpPr>
        <p:spPr>
          <a:xfrm>
            <a:off x="304800" y="1643063"/>
            <a:ext cx="6464300" cy="2057400"/>
          </a:xfrm>
          <a:prstGeom prst="rect">
            <a:avLst/>
          </a:prstGeom>
          <a:noFill/>
          <a:ln>
            <a:solidFill>
              <a:srgbClr val="B11418"/>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kumimoji="1" lang="zh-CN" altLang="en-US"/>
          </a:p>
        </p:txBody>
      </p:sp>
      <p:sp>
        <p:nvSpPr>
          <p:cNvPr id="7" name="矩形 6">
            <a:extLst>
              <a:ext uri="{FF2B5EF4-FFF2-40B4-BE49-F238E27FC236}">
                <a16:creationId xmlns="" xmlns:a16="http://schemas.microsoft.com/office/drawing/2014/main" id="{8E3A5CBF-68FA-EB44-B5F0-6F561858395A}"/>
              </a:ext>
            </a:extLst>
          </p:cNvPr>
          <p:cNvSpPr/>
          <p:nvPr/>
        </p:nvSpPr>
        <p:spPr>
          <a:xfrm>
            <a:off x="304800" y="3802063"/>
            <a:ext cx="6464300" cy="1168400"/>
          </a:xfrm>
          <a:prstGeom prst="rect">
            <a:avLst/>
          </a:prstGeom>
          <a:noFill/>
          <a:ln>
            <a:solidFill>
              <a:srgbClr val="B11418"/>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kumimoji="1" lang="zh-CN" altLang="en-US"/>
          </a:p>
        </p:txBody>
      </p:sp>
      <p:sp>
        <p:nvSpPr>
          <p:cNvPr id="8" name="文本框 7">
            <a:extLst>
              <a:ext uri="{FF2B5EF4-FFF2-40B4-BE49-F238E27FC236}">
                <a16:creationId xmlns="" xmlns:a16="http://schemas.microsoft.com/office/drawing/2014/main" id="{7A4C0BF3-794D-704D-B2F1-8F550ABA5C78}"/>
              </a:ext>
            </a:extLst>
          </p:cNvPr>
          <p:cNvSpPr txBox="1"/>
          <p:nvPr/>
        </p:nvSpPr>
        <p:spPr>
          <a:xfrm>
            <a:off x="274638" y="1616075"/>
            <a:ext cx="279400" cy="306388"/>
          </a:xfrm>
          <a:prstGeom prst="rect">
            <a:avLst/>
          </a:prstGeom>
          <a:noFill/>
        </p:spPr>
        <p:txBody>
          <a:bodyPr>
            <a:spAutoFit/>
          </a:bodyPr>
          <a:lstStyle/>
          <a:p>
            <a:pPr>
              <a:defRPr/>
            </a:pPr>
            <a:r>
              <a:rPr kumimoji="1" lang="en-US" altLang="zh-CN" sz="1400" dirty="0">
                <a:solidFill>
                  <a:schemeClr val="accent6">
                    <a:lumMod val="75000"/>
                  </a:schemeClr>
                </a:solidFill>
                <a:latin typeface="微软雅黑"/>
                <a:ea typeface="微软雅黑"/>
                <a:cs typeface="微软雅黑"/>
              </a:rPr>
              <a:t>①</a:t>
            </a:r>
            <a:endParaRPr kumimoji="1" lang="zh-CN" altLang="en-US" sz="1400" dirty="0">
              <a:solidFill>
                <a:schemeClr val="accent6">
                  <a:lumMod val="75000"/>
                </a:schemeClr>
              </a:solidFill>
              <a:latin typeface="微软雅黑"/>
              <a:ea typeface="微软雅黑"/>
              <a:cs typeface="微软雅黑"/>
            </a:endParaRPr>
          </a:p>
        </p:txBody>
      </p:sp>
      <p:sp>
        <p:nvSpPr>
          <p:cNvPr id="9" name="文本框 8">
            <a:extLst>
              <a:ext uri="{FF2B5EF4-FFF2-40B4-BE49-F238E27FC236}">
                <a16:creationId xmlns="" xmlns:a16="http://schemas.microsoft.com/office/drawing/2014/main" id="{02102670-B1EC-6C43-BCF1-FFED549B3525}"/>
              </a:ext>
            </a:extLst>
          </p:cNvPr>
          <p:cNvSpPr txBox="1"/>
          <p:nvPr/>
        </p:nvSpPr>
        <p:spPr>
          <a:xfrm>
            <a:off x="247650" y="3751263"/>
            <a:ext cx="279400" cy="307975"/>
          </a:xfrm>
          <a:prstGeom prst="rect">
            <a:avLst/>
          </a:prstGeom>
          <a:noFill/>
        </p:spPr>
        <p:txBody>
          <a:bodyPr>
            <a:spAutoFit/>
          </a:bodyPr>
          <a:lstStyle/>
          <a:p>
            <a:pPr>
              <a:defRPr/>
            </a:pPr>
            <a:r>
              <a:rPr kumimoji="1" lang="en-US" altLang="zh-CN" sz="1400" dirty="0">
                <a:solidFill>
                  <a:schemeClr val="accent6">
                    <a:lumMod val="75000"/>
                  </a:schemeClr>
                </a:solidFill>
                <a:latin typeface="微软雅黑"/>
                <a:ea typeface="微软雅黑"/>
                <a:cs typeface="微软雅黑"/>
              </a:rPr>
              <a:t>②</a:t>
            </a:r>
            <a:endParaRPr kumimoji="1" lang="zh-CN" altLang="en-US" sz="1400" dirty="0">
              <a:solidFill>
                <a:schemeClr val="accent6">
                  <a:lumMod val="75000"/>
                </a:schemeClr>
              </a:solidFill>
              <a:latin typeface="微软雅黑"/>
              <a:ea typeface="微软雅黑"/>
              <a:cs typeface="微软雅黑"/>
            </a:endParaRPr>
          </a:p>
        </p:txBody>
      </p:sp>
      <p:sp>
        <p:nvSpPr>
          <p:cNvPr id="297992" name="文本框 9">
            <a:extLst>
              <a:ext uri="{FF2B5EF4-FFF2-40B4-BE49-F238E27FC236}">
                <a16:creationId xmlns="" xmlns:a16="http://schemas.microsoft.com/office/drawing/2014/main" id="{2112564A-4077-CC47-8E48-7BEBDA879330}"/>
              </a:ext>
            </a:extLst>
          </p:cNvPr>
          <p:cNvSpPr txBox="1">
            <a:spLocks noChangeArrowheads="1"/>
          </p:cNvSpPr>
          <p:nvPr/>
        </p:nvSpPr>
        <p:spPr bwMode="auto">
          <a:xfrm>
            <a:off x="317500" y="5164138"/>
            <a:ext cx="7150100"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1400" b="1">
                <a:latin typeface="微软雅黑" panose="020B0503020204020204" pitchFamily="34" charset="-122"/>
                <a:ea typeface="微软雅黑" panose="020B0503020204020204" pitchFamily="34" charset="-122"/>
              </a:rPr>
              <a:t>步骤说明：</a:t>
            </a:r>
            <a:endParaRPr lang="en-US" altLang="zh-CN" sz="1400">
              <a:latin typeface="微软雅黑" panose="020B0503020204020204" pitchFamily="34" charset="-122"/>
              <a:ea typeface="微软雅黑" panose="020B0503020204020204" pitchFamily="34" charset="-122"/>
            </a:endParaRPr>
          </a:p>
          <a:p>
            <a:pPr>
              <a:lnSpc>
                <a:spcPct val="130000"/>
              </a:lnSpc>
            </a:pPr>
            <a:r>
              <a:rPr lang="en-US" altLang="zh-CN" sz="1400">
                <a:latin typeface="微软雅黑" panose="020B0503020204020204" pitchFamily="34" charset="-122"/>
                <a:ea typeface="微软雅黑" panose="020B0503020204020204" pitchFamily="34" charset="-122"/>
              </a:rPr>
              <a:t>①</a:t>
            </a:r>
            <a:r>
              <a:rPr lang="zh-CN" altLang="en-US" sz="1400">
                <a:latin typeface="微软雅黑" panose="020B0503020204020204" pitchFamily="34" charset="-122"/>
                <a:ea typeface="微软雅黑" panose="020B0503020204020204" pitchFamily="34" charset="-122"/>
              </a:rPr>
              <a:t>人口信息</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设备和应用的定向方式勾选</a:t>
            </a:r>
            <a:endParaRPr lang="en-US" altLang="zh-CN" sz="1400">
              <a:latin typeface="微软雅黑" panose="020B0503020204020204" pitchFamily="34" charset="-122"/>
              <a:ea typeface="微软雅黑" panose="020B0503020204020204" pitchFamily="34" charset="-122"/>
            </a:endParaRPr>
          </a:p>
          <a:p>
            <a:pPr>
              <a:lnSpc>
                <a:spcPct val="130000"/>
              </a:lnSpc>
            </a:pPr>
            <a:r>
              <a:rPr lang="en-US" altLang="zh-CN" sz="1400">
                <a:latin typeface="微软雅黑" panose="020B0503020204020204" pitchFamily="34" charset="-122"/>
                <a:ea typeface="微软雅黑" panose="020B0503020204020204" pitchFamily="34" charset="-122"/>
              </a:rPr>
              <a:t>②</a:t>
            </a:r>
            <a:r>
              <a:rPr lang="zh-CN" altLang="en-US" sz="1400">
                <a:latin typeface="微软雅黑" panose="020B0503020204020204" pitchFamily="34" charset="-122"/>
                <a:ea typeface="微软雅黑" panose="020B0503020204020204" pitchFamily="34" charset="-122"/>
              </a:rPr>
              <a:t>针对单元出价，可选择优化目标，点击</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转化</a:t>
            </a:r>
            <a:endParaRPr lang="en-US" altLang="zh-CN" sz="1400">
              <a:latin typeface="微软雅黑" panose="020B0503020204020204" pitchFamily="34" charset="-122"/>
              <a:ea typeface="微软雅黑" panose="020B0503020204020204" pitchFamily="34" charset="-122"/>
            </a:endParaRPr>
          </a:p>
          <a:p>
            <a:pPr>
              <a:lnSpc>
                <a:spcPct val="130000"/>
              </a:lnSpc>
            </a:pPr>
            <a:r>
              <a:rPr lang="en-US" altLang="zh-CN" sz="1400">
                <a:latin typeface="微软雅黑" panose="020B0503020204020204" pitchFamily="34" charset="-122"/>
                <a:ea typeface="微软雅黑" panose="020B0503020204020204" pitchFamily="34" charset="-122"/>
              </a:rPr>
              <a:t>③</a:t>
            </a:r>
            <a:r>
              <a:rPr lang="zh-CN" altLang="en-US" sz="1400">
                <a:latin typeface="微软雅黑" panose="020B0503020204020204" pitchFamily="34" charset="-122"/>
                <a:ea typeface="微软雅黑" panose="020B0503020204020204" pitchFamily="34" charset="-122"/>
              </a:rPr>
              <a:t>优化目标为转化（即</a:t>
            </a:r>
            <a:r>
              <a:rPr lang="en-US" altLang="zh-CN" sz="1400">
                <a:latin typeface="微软雅黑" panose="020B0503020204020204" pitchFamily="34" charset="-122"/>
                <a:ea typeface="微软雅黑" panose="020B0503020204020204" pitchFamily="34" charset="-122"/>
              </a:rPr>
              <a:t>oCPC</a:t>
            </a:r>
            <a:r>
              <a:rPr lang="zh-CN" altLang="en-US" sz="1400">
                <a:latin typeface="微软雅黑" panose="020B0503020204020204" pitchFamily="34" charset="-122"/>
                <a:ea typeface="微软雅黑" panose="020B0503020204020204" pitchFamily="34" charset="-122"/>
              </a:rPr>
              <a:t>）的情况下，需设置</a:t>
            </a:r>
            <a:r>
              <a:rPr lang="en-US" altLang="zh-CN" sz="1400">
                <a:latin typeface="微软雅黑" panose="020B0503020204020204" pitchFamily="34" charset="-122"/>
                <a:ea typeface="微软雅黑" panose="020B0503020204020204" pitchFamily="34" charset="-122"/>
              </a:rPr>
              <a:t>oCPC</a:t>
            </a:r>
            <a:r>
              <a:rPr lang="zh-CN" altLang="en-US" sz="1400">
                <a:latin typeface="微软雅黑" panose="020B0503020204020204" pitchFamily="34" charset="-122"/>
                <a:ea typeface="微软雅黑" panose="020B0503020204020204" pitchFamily="34" charset="-122"/>
              </a:rPr>
              <a:t>不同阶段的出价</a:t>
            </a:r>
          </a:p>
        </p:txBody>
      </p:sp>
      <p:pic>
        <p:nvPicPr>
          <p:cNvPr id="297993" name="图片 10">
            <a:extLst>
              <a:ext uri="{FF2B5EF4-FFF2-40B4-BE49-F238E27FC236}">
                <a16:creationId xmlns="" xmlns:a16="http://schemas.microsoft.com/office/drawing/2014/main" id="{5749055C-8219-7747-9177-6C452002EC2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37363" y="1668463"/>
            <a:ext cx="5214937" cy="3289300"/>
          </a:xfrm>
          <a:prstGeom prst="rect">
            <a:avLst/>
          </a:prstGeom>
          <a:noFill/>
          <a:ln w="9525">
            <a:solidFill>
              <a:srgbClr val="B11418"/>
            </a:solidFill>
            <a:miter lim="800000"/>
            <a:headEnd/>
            <a:tailEnd/>
          </a:ln>
          <a:extLst>
            <a:ext uri="{909E8E84-426E-40dd-AFC4-6F175D3DCCD1}">
              <a14:hiddenFill xmlns:a14="http://schemas.microsoft.com/office/drawing/2010/main">
                <a:solidFill>
                  <a:srgbClr val="FFFFFF"/>
                </a:solidFill>
              </a14:hiddenFill>
            </a:ext>
          </a:extLst>
        </p:spPr>
      </p:pic>
      <p:sp>
        <p:nvSpPr>
          <p:cNvPr id="12" name="文本框 11">
            <a:extLst>
              <a:ext uri="{FF2B5EF4-FFF2-40B4-BE49-F238E27FC236}">
                <a16:creationId xmlns="" xmlns:a16="http://schemas.microsoft.com/office/drawing/2014/main" id="{BAB26431-F5CC-B849-9664-92EAAC4356D8}"/>
              </a:ext>
            </a:extLst>
          </p:cNvPr>
          <p:cNvSpPr txBox="1"/>
          <p:nvPr/>
        </p:nvSpPr>
        <p:spPr>
          <a:xfrm>
            <a:off x="6789738" y="1606550"/>
            <a:ext cx="331787" cy="307975"/>
          </a:xfrm>
          <a:prstGeom prst="rect">
            <a:avLst/>
          </a:prstGeom>
          <a:noFill/>
        </p:spPr>
        <p:txBody>
          <a:bodyPr>
            <a:spAutoFit/>
          </a:bodyPr>
          <a:lstStyle/>
          <a:p>
            <a:pPr>
              <a:defRPr/>
            </a:pPr>
            <a:r>
              <a:rPr kumimoji="1" lang="en-US" altLang="zh-CN" sz="1400" dirty="0">
                <a:solidFill>
                  <a:schemeClr val="accent6">
                    <a:lumMod val="75000"/>
                  </a:schemeClr>
                </a:solidFill>
                <a:latin typeface="微软雅黑"/>
                <a:ea typeface="微软雅黑"/>
                <a:cs typeface="微软雅黑"/>
              </a:rPr>
              <a:t>③</a:t>
            </a:r>
            <a:endParaRPr kumimoji="1" lang="zh-CN" altLang="en-US" sz="1400" dirty="0">
              <a:solidFill>
                <a:schemeClr val="accent6">
                  <a:lumMod val="75000"/>
                </a:schemeClr>
              </a:solidFill>
              <a:latin typeface="微软雅黑"/>
              <a:ea typeface="微软雅黑"/>
              <a:cs typeface="微软雅黑"/>
            </a:endParaRPr>
          </a:p>
        </p:txBody>
      </p:sp>
      <p:sp>
        <p:nvSpPr>
          <p:cNvPr id="297995" name="矩形 12">
            <a:extLst>
              <a:ext uri="{FF2B5EF4-FFF2-40B4-BE49-F238E27FC236}">
                <a16:creationId xmlns="" xmlns:a16="http://schemas.microsoft.com/office/drawing/2014/main" id="{B83221E5-7AA2-5142-9F84-2C05DBF80393}"/>
              </a:ext>
            </a:extLst>
          </p:cNvPr>
          <p:cNvSpPr>
            <a:spLocks noChangeArrowheads="1"/>
          </p:cNvSpPr>
          <p:nvPr/>
        </p:nvSpPr>
        <p:spPr bwMode="auto">
          <a:xfrm>
            <a:off x="1235075" y="1265238"/>
            <a:ext cx="4570413" cy="338137"/>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zh-CN" altLang="en-US" sz="1600">
                <a:solidFill>
                  <a:srgbClr val="C00000"/>
                </a:solidFill>
                <a:latin typeface="微软雅黑" panose="020B0503020204020204" pitchFamily="34" charset="-122"/>
                <a:ea typeface="微软雅黑" panose="020B0503020204020204" pitchFamily="34" charset="-122"/>
              </a:rPr>
              <a:t>提示</a:t>
            </a:r>
            <a:r>
              <a:rPr kumimoji="0" lang="zh-CN" altLang="en-US" sz="16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人口信息、设备和应用为定向过滤条件，可叠加</a:t>
            </a:r>
          </a:p>
        </p:txBody>
      </p:sp>
    </p:spTree>
    <p:extLst>
      <p:ext uri="{BB962C8B-B14F-4D97-AF65-F5344CB8AC3E}">
        <p14:creationId xmlns:p14="http://schemas.microsoft.com/office/powerpoint/2010/main" val="29842449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标题 1">
            <a:extLst>
              <a:ext uri="{FF2B5EF4-FFF2-40B4-BE49-F238E27FC236}">
                <a16:creationId xmlns="" xmlns:a16="http://schemas.microsoft.com/office/drawing/2014/main" id="{49ABE29E-38C1-9345-8741-F03A98C6A466}"/>
              </a:ext>
            </a:extLst>
          </p:cNvPr>
          <p:cNvSpPr txBox="1">
            <a:spLocks/>
          </p:cNvSpPr>
          <p:nvPr/>
        </p:nvSpPr>
        <p:spPr bwMode="auto">
          <a:xfrm>
            <a:off x="612775" y="265113"/>
            <a:ext cx="1092835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481" tIns="44740" rIns="89481" bIns="44740" anchor="ctr"/>
          <a:lstStyle>
            <a:lvl1pPr defTabSz="1041400">
              <a:defRPr kumimoji="1" sz="2400">
                <a:solidFill>
                  <a:schemeClr val="tx1"/>
                </a:solidFill>
                <a:latin typeface="Calibri" panose="020F0502020204030204" pitchFamily="34" charset="0"/>
                <a:ea typeface="宋体" panose="02010600030101010101" pitchFamily="2" charset="-122"/>
              </a:defRPr>
            </a:lvl1pPr>
            <a:lvl2pPr marL="742950" indent="-285750" defTabSz="1041400">
              <a:defRPr kumimoji="1" sz="2400">
                <a:solidFill>
                  <a:schemeClr val="tx1"/>
                </a:solidFill>
                <a:latin typeface="Calibri" panose="020F0502020204030204" pitchFamily="34" charset="0"/>
                <a:ea typeface="宋体" panose="02010600030101010101" pitchFamily="2" charset="-122"/>
              </a:defRPr>
            </a:lvl2pPr>
            <a:lvl3pPr marL="1143000" indent="-228600" defTabSz="1041400">
              <a:defRPr kumimoji="1" sz="2400">
                <a:solidFill>
                  <a:schemeClr val="tx1"/>
                </a:solidFill>
                <a:latin typeface="Calibri" panose="020F0502020204030204" pitchFamily="34" charset="0"/>
                <a:ea typeface="宋体" panose="02010600030101010101" pitchFamily="2" charset="-122"/>
              </a:defRPr>
            </a:lvl3pPr>
            <a:lvl4pPr marL="1600200" indent="-228600" defTabSz="1041400">
              <a:defRPr kumimoji="1" sz="2400">
                <a:solidFill>
                  <a:schemeClr val="tx1"/>
                </a:solidFill>
                <a:latin typeface="Calibri" panose="020F0502020204030204" pitchFamily="34" charset="0"/>
                <a:ea typeface="宋体" panose="02010600030101010101" pitchFamily="2" charset="-122"/>
              </a:defRPr>
            </a:lvl4pPr>
            <a:lvl5pPr marL="2057400" indent="-228600" defTabSz="1041400">
              <a:defRPr kumimoji="1" sz="2400">
                <a:solidFill>
                  <a:schemeClr val="tx1"/>
                </a:solidFill>
                <a:latin typeface="Calibri" panose="020F0502020204030204" pitchFamily="34" charset="0"/>
                <a:ea typeface="宋体" panose="02010600030101010101" pitchFamily="2" charset="-122"/>
              </a:defRPr>
            </a:lvl5pPr>
            <a:lvl6pPr marL="25146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en-US" altLang="zh-CN" sz="3200" b="1">
                <a:latin typeface="微软雅黑" panose="020B0503020204020204" pitchFamily="34" charset="-122"/>
                <a:ea typeface="微软雅黑" panose="020B0503020204020204" pitchFamily="34" charset="-122"/>
              </a:rPr>
              <a:t>4.0</a:t>
            </a:r>
            <a:r>
              <a:rPr kumimoji="0" lang="zh-CN" altLang="en-US" sz="3200" b="1">
                <a:latin typeface="微软雅黑" panose="020B0503020204020204" pitchFamily="34" charset="-122"/>
                <a:ea typeface="微软雅黑" panose="020B0503020204020204" pitchFamily="34" charset="-122"/>
              </a:rPr>
              <a:t> 新建创意</a:t>
            </a:r>
            <a:r>
              <a:rPr kumimoji="0" lang="en-US" altLang="zh-CN" sz="3200" b="1">
                <a:latin typeface="微软雅黑" panose="020B0503020204020204" pitchFamily="34" charset="-122"/>
                <a:ea typeface="微软雅黑" panose="020B0503020204020204" pitchFamily="34" charset="-122"/>
              </a:rPr>
              <a:t>-</a:t>
            </a:r>
            <a:r>
              <a:rPr kumimoji="0" lang="zh-CN" altLang="en-US" sz="3200" b="1">
                <a:latin typeface="微软雅黑" panose="020B0503020204020204" pitchFamily="34" charset="-122"/>
                <a:ea typeface="微软雅黑" panose="020B0503020204020204" pitchFamily="34" charset="-122"/>
              </a:rPr>
              <a:t>整体流程</a:t>
            </a:r>
          </a:p>
        </p:txBody>
      </p:sp>
      <p:grpSp>
        <p:nvGrpSpPr>
          <p:cNvPr id="299010" name="组 3">
            <a:extLst>
              <a:ext uri="{FF2B5EF4-FFF2-40B4-BE49-F238E27FC236}">
                <a16:creationId xmlns="" xmlns:a16="http://schemas.microsoft.com/office/drawing/2014/main" id="{C990BF54-1B33-144E-96F4-7CF883D2C9D4}"/>
              </a:ext>
            </a:extLst>
          </p:cNvPr>
          <p:cNvGrpSpPr>
            <a:grpSpLocks/>
          </p:cNvGrpSpPr>
          <p:nvPr/>
        </p:nvGrpSpPr>
        <p:grpSpPr bwMode="auto">
          <a:xfrm>
            <a:off x="619125" y="2565400"/>
            <a:ext cx="11002963" cy="1998663"/>
            <a:chOff x="619150" y="2196960"/>
            <a:chExt cx="13093563" cy="2379775"/>
          </a:xfrm>
        </p:grpSpPr>
        <p:sp>
          <p:nvSpPr>
            <p:cNvPr id="5" name="文本框 4">
              <a:extLst>
                <a:ext uri="{FF2B5EF4-FFF2-40B4-BE49-F238E27FC236}">
                  <a16:creationId xmlns="" xmlns:a16="http://schemas.microsoft.com/office/drawing/2014/main" id="{0D97B473-7987-7047-ADA7-97A3DA81CE07}"/>
                </a:ext>
              </a:extLst>
            </p:cNvPr>
            <p:cNvSpPr txBox="1"/>
            <p:nvPr/>
          </p:nvSpPr>
          <p:spPr>
            <a:xfrm>
              <a:off x="932746" y="2227203"/>
              <a:ext cx="1607651" cy="404505"/>
            </a:xfrm>
            <a:prstGeom prst="rect">
              <a:avLst/>
            </a:prstGeom>
            <a:noFill/>
          </p:spPr>
          <p:txBody>
            <a:bodyPr>
              <a:spAutoFit/>
            </a:bodyPr>
            <a:lstStyle/>
            <a:p>
              <a:pPr>
                <a:defRPr/>
              </a:pPr>
              <a:r>
                <a:rPr lang="zh-CN" altLang="en-US" sz="1600" b="1" dirty="0">
                  <a:solidFill>
                    <a:schemeClr val="accent6">
                      <a:lumMod val="50000"/>
                    </a:schemeClr>
                  </a:solidFill>
                  <a:latin typeface="微软雅黑" panose="020B0503020204020204" pitchFamily="34" charset="-122"/>
                  <a:ea typeface="微软雅黑" panose="020B0503020204020204" pitchFamily="34" charset="-122"/>
                  <a:cs typeface="宋体" charset="0"/>
                </a:rPr>
                <a:t>第一步</a:t>
              </a:r>
            </a:p>
          </p:txBody>
        </p:sp>
        <p:sp>
          <p:nvSpPr>
            <p:cNvPr id="6" name="圆角矩形 5">
              <a:extLst>
                <a:ext uri="{FF2B5EF4-FFF2-40B4-BE49-F238E27FC236}">
                  <a16:creationId xmlns="" xmlns:a16="http://schemas.microsoft.com/office/drawing/2014/main" id="{13B29C44-5AB5-A545-A217-27492B3DC926}"/>
                </a:ext>
              </a:extLst>
            </p:cNvPr>
            <p:cNvSpPr/>
            <p:nvPr/>
          </p:nvSpPr>
          <p:spPr>
            <a:xfrm>
              <a:off x="619150" y="2845303"/>
              <a:ext cx="2153609" cy="710719"/>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b="1" dirty="0">
                  <a:solidFill>
                    <a:srgbClr val="ED1E1E"/>
                  </a:solidFill>
                  <a:latin typeface="微软雅黑" panose="020B0503020204020204" pitchFamily="34" charset="-122"/>
                  <a:ea typeface="微软雅黑" panose="020B0503020204020204" pitchFamily="34" charset="-122"/>
                </a:rPr>
                <a:t>勾选创意生成方式</a:t>
              </a:r>
              <a:r>
                <a:rPr lang="en-US" altLang="zh-CN" sz="1600" b="1" dirty="0">
                  <a:solidFill>
                    <a:srgbClr val="ED1E1E"/>
                  </a:solidFill>
                  <a:latin typeface="微软雅黑" panose="020B0503020204020204" pitchFamily="34" charset="-122"/>
                  <a:ea typeface="微软雅黑" panose="020B0503020204020204" pitchFamily="34" charset="-122"/>
                </a:rPr>
                <a:t>/</a:t>
              </a:r>
              <a:r>
                <a:rPr lang="zh-CN" altLang="en-US" sz="1600" b="1" dirty="0">
                  <a:solidFill>
                    <a:srgbClr val="ED1E1E"/>
                  </a:solidFill>
                  <a:latin typeface="微软雅黑" panose="020B0503020204020204" pitchFamily="34" charset="-122"/>
                  <a:ea typeface="微软雅黑" panose="020B0503020204020204" pitchFamily="34" charset="-122"/>
                </a:rPr>
                <a:t>样式</a:t>
              </a:r>
            </a:p>
          </p:txBody>
        </p:sp>
        <p:sp>
          <p:nvSpPr>
            <p:cNvPr id="7" name="文本框 6">
              <a:extLst>
                <a:ext uri="{FF2B5EF4-FFF2-40B4-BE49-F238E27FC236}">
                  <a16:creationId xmlns="" xmlns:a16="http://schemas.microsoft.com/office/drawing/2014/main" id="{F15C7D5C-C7E6-B346-9CAA-147A30AAA298}"/>
                </a:ext>
              </a:extLst>
            </p:cNvPr>
            <p:cNvSpPr txBox="1"/>
            <p:nvPr/>
          </p:nvSpPr>
          <p:spPr>
            <a:xfrm>
              <a:off x="4654332" y="3278160"/>
              <a:ext cx="1607651" cy="402615"/>
            </a:xfrm>
            <a:prstGeom prst="rect">
              <a:avLst/>
            </a:prstGeom>
            <a:noFill/>
          </p:spPr>
          <p:txBody>
            <a:bodyPr>
              <a:spAutoFit/>
            </a:bodyPr>
            <a:lstStyle/>
            <a:p>
              <a:pPr>
                <a:defRPr/>
              </a:pPr>
              <a:r>
                <a:rPr lang="zh-CN" altLang="en-US" sz="1600" b="1" dirty="0">
                  <a:solidFill>
                    <a:schemeClr val="accent6">
                      <a:lumMod val="50000"/>
                    </a:schemeClr>
                  </a:solidFill>
                  <a:latin typeface="微软雅黑" panose="020B0503020204020204" pitchFamily="34" charset="-122"/>
                  <a:ea typeface="微软雅黑" panose="020B0503020204020204" pitchFamily="34" charset="-122"/>
                  <a:cs typeface="宋体" charset="0"/>
                </a:rPr>
                <a:t>第二步</a:t>
              </a:r>
            </a:p>
          </p:txBody>
        </p:sp>
        <p:sp>
          <p:nvSpPr>
            <p:cNvPr id="8" name="圆角矩形 7">
              <a:extLst>
                <a:ext uri="{FF2B5EF4-FFF2-40B4-BE49-F238E27FC236}">
                  <a16:creationId xmlns="" xmlns:a16="http://schemas.microsoft.com/office/drawing/2014/main" id="{907BF0A4-76C2-8545-8300-5D1942FB89BD}"/>
                </a:ext>
              </a:extLst>
            </p:cNvPr>
            <p:cNvSpPr/>
            <p:nvPr/>
          </p:nvSpPr>
          <p:spPr>
            <a:xfrm>
              <a:off x="4316179" y="3866016"/>
              <a:ext cx="2336854" cy="710719"/>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b="1" dirty="0">
                  <a:solidFill>
                    <a:srgbClr val="ED1E1E"/>
                  </a:solidFill>
                  <a:latin typeface="微软雅黑" panose="020B0503020204020204" pitchFamily="34" charset="-122"/>
                  <a:ea typeface="微软雅黑" panose="020B0503020204020204" pitchFamily="34" charset="-122"/>
                </a:rPr>
                <a:t>填写创意信息</a:t>
              </a:r>
            </a:p>
          </p:txBody>
        </p:sp>
        <p:sp>
          <p:nvSpPr>
            <p:cNvPr id="9" name="文本框 8">
              <a:extLst>
                <a:ext uri="{FF2B5EF4-FFF2-40B4-BE49-F238E27FC236}">
                  <a16:creationId xmlns="" xmlns:a16="http://schemas.microsoft.com/office/drawing/2014/main" id="{FEB80CDF-131B-B74D-90A0-F26C775566E4}"/>
                </a:ext>
              </a:extLst>
            </p:cNvPr>
            <p:cNvSpPr txBox="1"/>
            <p:nvPr/>
          </p:nvSpPr>
          <p:spPr>
            <a:xfrm>
              <a:off x="8447706" y="2196960"/>
              <a:ext cx="1607651" cy="402615"/>
            </a:xfrm>
            <a:prstGeom prst="rect">
              <a:avLst/>
            </a:prstGeom>
            <a:noFill/>
          </p:spPr>
          <p:txBody>
            <a:bodyPr>
              <a:spAutoFit/>
            </a:bodyPr>
            <a:lstStyle/>
            <a:p>
              <a:pPr>
                <a:defRPr/>
              </a:pPr>
              <a:r>
                <a:rPr lang="zh-CN" altLang="en-US" sz="1600" b="1" dirty="0">
                  <a:solidFill>
                    <a:schemeClr val="accent6">
                      <a:lumMod val="50000"/>
                    </a:schemeClr>
                  </a:solidFill>
                  <a:latin typeface="微软雅黑" panose="020B0503020204020204" pitchFamily="34" charset="-122"/>
                  <a:ea typeface="微软雅黑" panose="020B0503020204020204" pitchFamily="34" charset="-122"/>
                  <a:cs typeface="宋体" charset="0"/>
                </a:rPr>
                <a:t>第三步</a:t>
              </a:r>
            </a:p>
          </p:txBody>
        </p:sp>
        <p:sp>
          <p:nvSpPr>
            <p:cNvPr id="10" name="圆角矩形 9">
              <a:extLst>
                <a:ext uri="{FF2B5EF4-FFF2-40B4-BE49-F238E27FC236}">
                  <a16:creationId xmlns="" xmlns:a16="http://schemas.microsoft.com/office/drawing/2014/main" id="{BAB17967-324B-044D-A04C-F1B667072452}"/>
                </a:ext>
              </a:extLst>
            </p:cNvPr>
            <p:cNvSpPr/>
            <p:nvPr/>
          </p:nvSpPr>
          <p:spPr>
            <a:xfrm>
              <a:off x="7846963" y="2692195"/>
              <a:ext cx="2487985" cy="973459"/>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b="1" dirty="0">
                  <a:solidFill>
                    <a:srgbClr val="ED1E1E"/>
                  </a:solidFill>
                  <a:latin typeface="微软雅黑" panose="020B0503020204020204" pitchFamily="34" charset="-122"/>
                  <a:ea typeface="微软雅黑" panose="020B0503020204020204" pitchFamily="34" charset="-122"/>
                </a:rPr>
                <a:t>使用慧图模板</a:t>
              </a:r>
              <a:endParaRPr lang="en-US" altLang="zh-CN" sz="1600" b="1" dirty="0">
                <a:solidFill>
                  <a:srgbClr val="ED1E1E"/>
                </a:solidFill>
                <a:latin typeface="微软雅黑" panose="020B0503020204020204" pitchFamily="34" charset="-122"/>
                <a:ea typeface="微软雅黑" panose="020B0503020204020204" pitchFamily="34" charset="-122"/>
              </a:endParaRPr>
            </a:p>
            <a:p>
              <a:pPr algn="ctr">
                <a:defRPr/>
              </a:pPr>
              <a:r>
                <a:rPr lang="zh-CN" altLang="en-US" sz="1600" b="1" dirty="0">
                  <a:solidFill>
                    <a:srgbClr val="ED1E1E"/>
                  </a:solidFill>
                  <a:latin typeface="微软雅黑" panose="020B0503020204020204" pitchFamily="34" charset="-122"/>
                  <a:ea typeface="微软雅黑" panose="020B0503020204020204" pitchFamily="34" charset="-122"/>
                </a:rPr>
                <a:t>生成创意</a:t>
              </a:r>
              <a:endParaRPr lang="en-US" altLang="zh-CN" sz="1600" b="1" dirty="0">
                <a:solidFill>
                  <a:srgbClr val="ED1E1E"/>
                </a:solidFill>
                <a:latin typeface="微软雅黑" panose="020B0503020204020204" pitchFamily="34" charset="-122"/>
                <a:ea typeface="微软雅黑" panose="020B0503020204020204" pitchFamily="34" charset="-122"/>
              </a:endParaRPr>
            </a:p>
          </p:txBody>
        </p:sp>
        <p:cxnSp>
          <p:nvCxnSpPr>
            <p:cNvPr id="11" name="曲线连接符 10">
              <a:extLst>
                <a:ext uri="{FF2B5EF4-FFF2-40B4-BE49-F238E27FC236}">
                  <a16:creationId xmlns="" xmlns:a16="http://schemas.microsoft.com/office/drawing/2014/main" id="{16541174-887A-D641-9220-9E7E2072849F}"/>
                </a:ext>
              </a:extLst>
            </p:cNvPr>
            <p:cNvCxnSpPr>
              <a:stCxn id="6" idx="3"/>
            </p:cNvCxnSpPr>
            <p:nvPr/>
          </p:nvCxnSpPr>
          <p:spPr>
            <a:xfrm>
              <a:off x="2772759" y="3200662"/>
              <a:ext cx="1445185" cy="977238"/>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曲线连接符 11">
              <a:extLst>
                <a:ext uri="{FF2B5EF4-FFF2-40B4-BE49-F238E27FC236}">
                  <a16:creationId xmlns="" xmlns:a16="http://schemas.microsoft.com/office/drawing/2014/main" id="{062B7958-6DE4-4549-A282-5A2EB1AA2ADD}"/>
                </a:ext>
              </a:extLst>
            </p:cNvPr>
            <p:cNvCxnSpPr>
              <a:stCxn id="8" idx="3"/>
            </p:cNvCxnSpPr>
            <p:nvPr/>
          </p:nvCxnSpPr>
          <p:spPr>
            <a:xfrm flipV="1">
              <a:off x="6653032" y="3200662"/>
              <a:ext cx="1193930" cy="1020713"/>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 xmlns:a16="http://schemas.microsoft.com/office/drawing/2014/main" id="{A1177D84-F168-FE4B-92FF-003A7F015553}"/>
                </a:ext>
              </a:extLst>
            </p:cNvPr>
            <p:cNvSpPr txBox="1"/>
            <p:nvPr/>
          </p:nvSpPr>
          <p:spPr>
            <a:xfrm>
              <a:off x="11421197" y="3340538"/>
              <a:ext cx="2291516" cy="402614"/>
            </a:xfrm>
            <a:prstGeom prst="rect">
              <a:avLst/>
            </a:prstGeom>
            <a:noFill/>
          </p:spPr>
          <p:txBody>
            <a:bodyPr>
              <a:spAutoFit/>
            </a:bodyPr>
            <a:lstStyle/>
            <a:p>
              <a:pPr>
                <a:defRPr/>
              </a:pPr>
              <a:r>
                <a:rPr lang="zh-CN" altLang="en-US" sz="1600" b="1" dirty="0">
                  <a:solidFill>
                    <a:schemeClr val="accent6">
                      <a:lumMod val="50000"/>
                    </a:schemeClr>
                  </a:solidFill>
                  <a:latin typeface="微软雅黑" panose="020B0503020204020204" pitchFamily="34" charset="-122"/>
                  <a:ea typeface="微软雅黑" panose="020B0503020204020204" pitchFamily="34" charset="-122"/>
                  <a:cs typeface="宋体" charset="0"/>
                </a:rPr>
                <a:t>第四步</a:t>
              </a: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cs typeface="宋体" charset="0"/>
                </a:rPr>
                <a:t>（白名单）</a:t>
              </a:r>
            </a:p>
          </p:txBody>
        </p:sp>
        <p:sp>
          <p:nvSpPr>
            <p:cNvPr id="14" name="圆角矩形 13">
              <a:extLst>
                <a:ext uri="{FF2B5EF4-FFF2-40B4-BE49-F238E27FC236}">
                  <a16:creationId xmlns="" xmlns:a16="http://schemas.microsoft.com/office/drawing/2014/main" id="{D7B13975-AFE1-8E4C-9803-CC57EA2E0338}"/>
                </a:ext>
              </a:extLst>
            </p:cNvPr>
            <p:cNvSpPr/>
            <p:nvPr/>
          </p:nvSpPr>
          <p:spPr>
            <a:xfrm>
              <a:off x="11334297" y="3852784"/>
              <a:ext cx="1945804" cy="710719"/>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b="1" dirty="0">
                  <a:solidFill>
                    <a:srgbClr val="ED1E1E"/>
                  </a:solidFill>
                  <a:latin typeface="微软雅黑" panose="020B0503020204020204" pitchFamily="34" charset="-122"/>
                  <a:ea typeface="微软雅黑" panose="020B0503020204020204" pitchFamily="34" charset="-122"/>
                </a:rPr>
                <a:t>启用联盟</a:t>
              </a:r>
              <a:endParaRPr lang="en-US" altLang="zh-CN" sz="1600" b="1" dirty="0">
                <a:solidFill>
                  <a:srgbClr val="ED1E1E"/>
                </a:solidFill>
                <a:latin typeface="微软雅黑" panose="020B0503020204020204" pitchFamily="34" charset="-122"/>
                <a:ea typeface="微软雅黑" panose="020B0503020204020204" pitchFamily="34" charset="-122"/>
              </a:endParaRPr>
            </a:p>
            <a:p>
              <a:pPr algn="ctr">
                <a:defRPr/>
              </a:pPr>
              <a:r>
                <a:rPr lang="zh-CN" altLang="en-US" sz="1600" b="1" dirty="0">
                  <a:solidFill>
                    <a:srgbClr val="ED1E1E"/>
                  </a:solidFill>
                  <a:latin typeface="微软雅黑" panose="020B0503020204020204" pitchFamily="34" charset="-122"/>
                  <a:ea typeface="微软雅黑" panose="020B0503020204020204" pitchFamily="34" charset="-122"/>
                </a:rPr>
                <a:t>智投工具</a:t>
              </a:r>
              <a:endParaRPr lang="en-US" altLang="zh-CN" sz="1600" b="1" dirty="0">
                <a:solidFill>
                  <a:srgbClr val="ED1E1E"/>
                </a:solidFill>
                <a:latin typeface="微软雅黑" panose="020B0503020204020204" pitchFamily="34" charset="-122"/>
                <a:ea typeface="微软雅黑" panose="020B0503020204020204" pitchFamily="34" charset="-122"/>
              </a:endParaRPr>
            </a:p>
          </p:txBody>
        </p:sp>
        <p:cxnSp>
          <p:nvCxnSpPr>
            <p:cNvPr id="15" name="曲线连接符 14">
              <a:extLst>
                <a:ext uri="{FF2B5EF4-FFF2-40B4-BE49-F238E27FC236}">
                  <a16:creationId xmlns="" xmlns:a16="http://schemas.microsoft.com/office/drawing/2014/main" id="{A8716053-E85B-8B44-8970-09B3B9D28C77}"/>
                </a:ext>
              </a:extLst>
            </p:cNvPr>
            <p:cNvCxnSpPr>
              <a:stCxn id="10" idx="3"/>
            </p:cNvCxnSpPr>
            <p:nvPr/>
          </p:nvCxnSpPr>
          <p:spPr>
            <a:xfrm>
              <a:off x="10334948" y="3177980"/>
              <a:ext cx="901115" cy="986690"/>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grpSp>
      <p:pic>
        <p:nvPicPr>
          <p:cNvPr id="299011" name="图片 15">
            <a:extLst>
              <a:ext uri="{FF2B5EF4-FFF2-40B4-BE49-F238E27FC236}">
                <a16:creationId xmlns="" xmlns:a16="http://schemas.microsoft.com/office/drawing/2014/main" id="{93433BBE-35D6-B449-A9BF-4A3C5AC890A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0675" y="4132263"/>
            <a:ext cx="2543175"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9012" name="图片 16">
            <a:extLst>
              <a:ext uri="{FF2B5EF4-FFF2-40B4-BE49-F238E27FC236}">
                <a16:creationId xmlns="" xmlns:a16="http://schemas.microsoft.com/office/drawing/2014/main" id="{311E0C4F-517A-0248-8151-F51F6079296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30525" y="1463675"/>
            <a:ext cx="3270250" cy="179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9013" name="图片 17">
            <a:extLst>
              <a:ext uri="{FF2B5EF4-FFF2-40B4-BE49-F238E27FC236}">
                <a16:creationId xmlns="" xmlns:a16="http://schemas.microsoft.com/office/drawing/2014/main" id="{B9A952CB-DB47-F44A-9C67-6C4C1E724B8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183688" y="1508125"/>
            <a:ext cx="2773362" cy="183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9014" name="图片 18">
            <a:extLst>
              <a:ext uri="{FF2B5EF4-FFF2-40B4-BE49-F238E27FC236}">
                <a16:creationId xmlns="" xmlns:a16="http://schemas.microsoft.com/office/drawing/2014/main" id="{7E62DCAB-94FA-0B4F-BC2C-684235DBFFA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965825" y="4405313"/>
            <a:ext cx="343852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10390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标题 1">
            <a:extLst>
              <a:ext uri="{FF2B5EF4-FFF2-40B4-BE49-F238E27FC236}">
                <a16:creationId xmlns="" xmlns:a16="http://schemas.microsoft.com/office/drawing/2014/main" id="{AF23C926-02D9-5E40-800D-AC3174116697}"/>
              </a:ext>
            </a:extLst>
          </p:cNvPr>
          <p:cNvSpPr txBox="1">
            <a:spLocks/>
          </p:cNvSpPr>
          <p:nvPr/>
        </p:nvSpPr>
        <p:spPr bwMode="auto">
          <a:xfrm>
            <a:off x="547688" y="239713"/>
            <a:ext cx="1092835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481" tIns="44740" rIns="89481" bIns="44740" anchor="ctr"/>
          <a:lstStyle>
            <a:lvl1pPr defTabSz="1041400">
              <a:defRPr kumimoji="1" sz="2400">
                <a:solidFill>
                  <a:schemeClr val="tx1"/>
                </a:solidFill>
                <a:latin typeface="Calibri" panose="020F0502020204030204" pitchFamily="34" charset="0"/>
                <a:ea typeface="宋体" panose="02010600030101010101" pitchFamily="2" charset="-122"/>
              </a:defRPr>
            </a:lvl1pPr>
            <a:lvl2pPr marL="742950" indent="-285750" defTabSz="1041400">
              <a:defRPr kumimoji="1" sz="2400">
                <a:solidFill>
                  <a:schemeClr val="tx1"/>
                </a:solidFill>
                <a:latin typeface="Calibri" panose="020F0502020204030204" pitchFamily="34" charset="0"/>
                <a:ea typeface="宋体" panose="02010600030101010101" pitchFamily="2" charset="-122"/>
              </a:defRPr>
            </a:lvl2pPr>
            <a:lvl3pPr marL="1143000" indent="-228600" defTabSz="1041400">
              <a:defRPr kumimoji="1" sz="2400">
                <a:solidFill>
                  <a:schemeClr val="tx1"/>
                </a:solidFill>
                <a:latin typeface="Calibri" panose="020F0502020204030204" pitchFamily="34" charset="0"/>
                <a:ea typeface="宋体" panose="02010600030101010101" pitchFamily="2" charset="-122"/>
              </a:defRPr>
            </a:lvl3pPr>
            <a:lvl4pPr marL="1600200" indent="-228600" defTabSz="1041400">
              <a:defRPr kumimoji="1" sz="2400">
                <a:solidFill>
                  <a:schemeClr val="tx1"/>
                </a:solidFill>
                <a:latin typeface="Calibri" panose="020F0502020204030204" pitchFamily="34" charset="0"/>
                <a:ea typeface="宋体" panose="02010600030101010101" pitchFamily="2" charset="-122"/>
              </a:defRPr>
            </a:lvl4pPr>
            <a:lvl5pPr marL="2057400" indent="-228600" defTabSz="1041400">
              <a:defRPr kumimoji="1" sz="2400">
                <a:solidFill>
                  <a:schemeClr val="tx1"/>
                </a:solidFill>
                <a:latin typeface="Calibri" panose="020F0502020204030204" pitchFamily="34" charset="0"/>
                <a:ea typeface="宋体" panose="02010600030101010101" pitchFamily="2" charset="-122"/>
              </a:defRPr>
            </a:lvl5pPr>
            <a:lvl6pPr marL="25146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en-US" altLang="zh-CN" sz="3200" b="1">
                <a:latin typeface="微软雅黑" panose="020B0503020204020204" pitchFamily="34" charset="-122"/>
                <a:ea typeface="微软雅黑" panose="020B0503020204020204" pitchFamily="34" charset="-122"/>
              </a:rPr>
              <a:t>4.1</a:t>
            </a:r>
            <a:r>
              <a:rPr kumimoji="0" lang="zh-CN" altLang="en-US" sz="3200" b="1">
                <a:latin typeface="微软雅黑" panose="020B0503020204020204" pitchFamily="34" charset="-122"/>
                <a:ea typeface="微软雅黑" panose="020B0503020204020204" pitchFamily="34" charset="-122"/>
              </a:rPr>
              <a:t> 新建创意</a:t>
            </a:r>
            <a:r>
              <a:rPr kumimoji="0" lang="en-US" altLang="zh-CN" sz="3200" b="1">
                <a:latin typeface="微软雅黑" panose="020B0503020204020204" pitchFamily="34" charset="-122"/>
                <a:ea typeface="微软雅黑" panose="020B0503020204020204" pitchFamily="34" charset="-122"/>
              </a:rPr>
              <a:t>-</a:t>
            </a:r>
            <a:r>
              <a:rPr kumimoji="0" lang="zh-CN" altLang="en-US" sz="3200" b="1">
                <a:latin typeface="微软雅黑" panose="020B0503020204020204" pitchFamily="34" charset="-122"/>
                <a:ea typeface="微软雅黑" panose="020B0503020204020204" pitchFamily="34" charset="-122"/>
              </a:rPr>
              <a:t>勾选创意样式</a:t>
            </a:r>
            <a:r>
              <a:rPr kumimoji="0" lang="en-US" altLang="zh-CN" sz="3200" b="1">
                <a:latin typeface="微软雅黑" panose="020B0503020204020204" pitchFamily="34" charset="-122"/>
                <a:ea typeface="微软雅黑" panose="020B0503020204020204" pitchFamily="34" charset="-122"/>
              </a:rPr>
              <a:t>/</a:t>
            </a:r>
            <a:r>
              <a:rPr kumimoji="0" lang="zh-CN" altLang="en-US" sz="3200" b="1">
                <a:latin typeface="微软雅黑" panose="020B0503020204020204" pitchFamily="34" charset="-122"/>
                <a:ea typeface="微软雅黑" panose="020B0503020204020204" pitchFamily="34" charset="-122"/>
              </a:rPr>
              <a:t>填写创意信息</a:t>
            </a:r>
          </a:p>
        </p:txBody>
      </p:sp>
      <p:grpSp>
        <p:nvGrpSpPr>
          <p:cNvPr id="300034" name="组 20">
            <a:extLst>
              <a:ext uri="{FF2B5EF4-FFF2-40B4-BE49-F238E27FC236}">
                <a16:creationId xmlns="" xmlns:a16="http://schemas.microsoft.com/office/drawing/2014/main" id="{CA7D3D68-FA13-1A4D-87B8-5485991777C8}"/>
              </a:ext>
            </a:extLst>
          </p:cNvPr>
          <p:cNvGrpSpPr>
            <a:grpSpLocks/>
          </p:cNvGrpSpPr>
          <p:nvPr/>
        </p:nvGrpSpPr>
        <p:grpSpPr bwMode="auto">
          <a:xfrm>
            <a:off x="603250" y="1154113"/>
            <a:ext cx="11147425" cy="5376862"/>
            <a:chOff x="385020" y="810598"/>
            <a:chExt cx="11679679" cy="5887520"/>
          </a:xfrm>
        </p:grpSpPr>
        <p:pic>
          <p:nvPicPr>
            <p:cNvPr id="300035" name="图片 1">
              <a:extLst>
                <a:ext uri="{FF2B5EF4-FFF2-40B4-BE49-F238E27FC236}">
                  <a16:creationId xmlns="" xmlns:a16="http://schemas.microsoft.com/office/drawing/2014/main" id="{D3C1C5EE-8EA0-9F4E-8AF4-37C3DF7C35D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5020" y="810598"/>
              <a:ext cx="7708077" cy="58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a:extLst>
                <a:ext uri="{FF2B5EF4-FFF2-40B4-BE49-F238E27FC236}">
                  <a16:creationId xmlns="" xmlns:a16="http://schemas.microsoft.com/office/drawing/2014/main" id="{E4BA6A72-9F9A-6B4D-859A-DAFB838F2AEA}"/>
                </a:ext>
              </a:extLst>
            </p:cNvPr>
            <p:cNvSpPr/>
            <p:nvPr/>
          </p:nvSpPr>
          <p:spPr>
            <a:xfrm>
              <a:off x="539707" y="873176"/>
              <a:ext cx="6515138" cy="547555"/>
            </a:xfrm>
            <a:prstGeom prst="rect">
              <a:avLst/>
            </a:prstGeom>
            <a:noFill/>
            <a:ln w="25400">
              <a:solidFill>
                <a:srgbClr val="C00000"/>
              </a:solidFill>
              <a:prstDash val="dash"/>
            </a:ln>
          </p:spPr>
          <p:style>
            <a:lnRef idx="2">
              <a:schemeClr val="accent2"/>
            </a:lnRef>
            <a:fillRef idx="1">
              <a:schemeClr val="lt1"/>
            </a:fillRef>
            <a:effectRef idx="0">
              <a:schemeClr val="accent2"/>
            </a:effectRef>
            <a:fontRef idx="minor">
              <a:schemeClr val="dk1"/>
            </a:fontRef>
          </p:style>
          <p:txBody>
            <a:bodyPr anchor="ctr"/>
            <a:lstStyle/>
            <a:p>
              <a:pPr algn="ctr">
                <a:defRPr/>
              </a:pPr>
              <a:endParaRPr lang="zh-CN" altLang="en-US"/>
            </a:p>
          </p:txBody>
        </p:sp>
        <p:sp>
          <p:nvSpPr>
            <p:cNvPr id="6" name="矩形 5">
              <a:extLst>
                <a:ext uri="{FF2B5EF4-FFF2-40B4-BE49-F238E27FC236}">
                  <a16:creationId xmlns="" xmlns:a16="http://schemas.microsoft.com/office/drawing/2014/main" id="{4312F19A-476E-6F46-94A5-12B03840B7F5}"/>
                </a:ext>
              </a:extLst>
            </p:cNvPr>
            <p:cNvSpPr/>
            <p:nvPr/>
          </p:nvSpPr>
          <p:spPr>
            <a:xfrm>
              <a:off x="7655296" y="821028"/>
              <a:ext cx="4409403" cy="916068"/>
            </a:xfrm>
            <a:prstGeom prst="rect">
              <a:avLst/>
            </a:prstGeom>
            <a:solidFill>
              <a:srgbClr val="D33E43"/>
            </a:solidFill>
            <a:ln>
              <a:solidFill>
                <a:srgbClr val="D33E43"/>
              </a:solidFill>
            </a:ln>
          </p:spPr>
          <p:style>
            <a:lnRef idx="2">
              <a:schemeClr val="accent2"/>
            </a:lnRef>
            <a:fillRef idx="1">
              <a:schemeClr val="lt1"/>
            </a:fillRef>
            <a:effectRef idx="0">
              <a:schemeClr val="accent2"/>
            </a:effectRef>
            <a:fontRef idx="minor">
              <a:schemeClr val="dk1"/>
            </a:fontRef>
          </p:style>
          <p:txBody>
            <a:bodyPr anchor="ctr"/>
            <a:lstStyle/>
            <a:p>
              <a:pPr>
                <a:defRPr/>
              </a:pPr>
              <a:r>
                <a:rPr lang="zh-CN" altLang="en-US" sz="1400" dirty="0">
                  <a:solidFill>
                    <a:schemeClr val="bg1"/>
                  </a:solidFill>
                  <a:latin typeface="微软雅黑" panose="020B0503020204020204" pitchFamily="34" charset="-122"/>
                  <a:ea typeface="微软雅黑" panose="020B0503020204020204" pitchFamily="34" charset="-122"/>
                </a:rPr>
                <a:t>选择创意生成方式</a:t>
              </a:r>
              <a:endParaRPr lang="en-US" altLang="zh-CN" sz="1400" dirty="0">
                <a:solidFill>
                  <a:schemeClr val="bg1"/>
                </a:solidFill>
                <a:latin typeface="微软雅黑" panose="020B0503020204020204" pitchFamily="34" charset="-122"/>
                <a:ea typeface="微软雅黑" panose="020B0503020204020204" pitchFamily="34" charset="-122"/>
              </a:endParaRPr>
            </a:p>
            <a:p>
              <a:pPr>
                <a:defRPr/>
              </a:pPr>
              <a:r>
                <a:rPr lang="zh-CN" altLang="zh-CN" sz="1400" dirty="0">
                  <a:solidFill>
                    <a:schemeClr val="bg1"/>
                  </a:solidFill>
                  <a:latin typeface="微软雅黑" panose="020B0503020204020204" pitchFamily="34" charset="-122"/>
                  <a:ea typeface="微软雅黑" panose="020B0503020204020204" pitchFamily="34" charset="-122"/>
                </a:rPr>
                <a:t>1</a:t>
              </a:r>
              <a:r>
                <a:rPr lang="zh-CN" altLang="en-US" sz="1400" dirty="0">
                  <a:solidFill>
                    <a:schemeClr val="bg1"/>
                  </a:solidFill>
                  <a:latin typeface="微软雅黑" panose="020B0503020204020204" pitchFamily="34" charset="-122"/>
                  <a:ea typeface="微软雅黑" panose="020B0503020204020204" pitchFamily="34" charset="-122"/>
                </a:rPr>
                <a:t>）自定义支持单样式下的图片自提</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慧图模板使用</a:t>
              </a:r>
              <a:endParaRPr lang="en-US" altLang="zh-CN" sz="1400" dirty="0">
                <a:solidFill>
                  <a:schemeClr val="bg1"/>
                </a:solidFill>
                <a:latin typeface="微软雅黑" panose="020B0503020204020204" pitchFamily="34" charset="-122"/>
                <a:ea typeface="微软雅黑" panose="020B0503020204020204" pitchFamily="34" charset="-122"/>
              </a:endParaRPr>
            </a:p>
            <a:p>
              <a:pPr>
                <a:defRPr/>
              </a:pPr>
              <a:r>
                <a:rPr lang="zh-CN" altLang="zh-CN" sz="1400" dirty="0">
                  <a:solidFill>
                    <a:schemeClr val="bg1"/>
                  </a:solidFill>
                  <a:latin typeface="微软雅黑" panose="020B0503020204020204" pitchFamily="34" charset="-122"/>
                  <a:ea typeface="微软雅黑" panose="020B0503020204020204" pitchFamily="34" charset="-122"/>
                </a:rPr>
                <a:t>2</a:t>
              </a:r>
              <a:r>
                <a:rPr lang="zh-CN" altLang="en-US" sz="1400" dirty="0">
                  <a:solidFill>
                    <a:schemeClr val="bg1"/>
                  </a:solidFill>
                  <a:latin typeface="微软雅黑" panose="020B0503020204020204" pitchFamily="34" charset="-122"/>
                  <a:ea typeface="微软雅黑" panose="020B0503020204020204" pitchFamily="34" charset="-122"/>
                </a:rPr>
                <a:t>）联盟智投支持多样式慧图模板使用，白名单申请</a:t>
              </a:r>
              <a:endParaRPr lang="zh-CN" altLang="zh-CN" sz="1400" dirty="0">
                <a:solidFill>
                  <a:schemeClr val="bg1"/>
                </a:solidFill>
                <a:latin typeface="微软雅黑" panose="020B0503020204020204" pitchFamily="34" charset="-122"/>
                <a:ea typeface="微软雅黑" panose="020B0503020204020204" pitchFamily="34" charset="-122"/>
              </a:endParaRPr>
            </a:p>
          </p:txBody>
        </p:sp>
        <p:cxnSp>
          <p:nvCxnSpPr>
            <p:cNvPr id="7" name="肘形连接符 6">
              <a:extLst>
                <a:ext uri="{FF2B5EF4-FFF2-40B4-BE49-F238E27FC236}">
                  <a16:creationId xmlns="" xmlns:a16="http://schemas.microsoft.com/office/drawing/2014/main" id="{9E9BD046-4B46-EE4C-90E1-6C57D4759BDD}"/>
                </a:ext>
              </a:extLst>
            </p:cNvPr>
            <p:cNvCxnSpPr/>
            <p:nvPr/>
          </p:nvCxnSpPr>
          <p:spPr>
            <a:xfrm flipV="1">
              <a:off x="7058172" y="1121748"/>
              <a:ext cx="613758" cy="0"/>
            </a:xfrm>
            <a:prstGeom prst="bentConnector3">
              <a:avLst/>
            </a:prstGeom>
            <a:ln w="19050">
              <a:solidFill>
                <a:srgbClr val="C00000"/>
              </a:solidFill>
            </a:ln>
          </p:spPr>
          <p:style>
            <a:lnRef idx="1">
              <a:schemeClr val="accent2"/>
            </a:lnRef>
            <a:fillRef idx="0">
              <a:schemeClr val="accent2"/>
            </a:fillRef>
            <a:effectRef idx="0">
              <a:schemeClr val="accent2"/>
            </a:effectRef>
            <a:fontRef idx="minor">
              <a:schemeClr val="tx1"/>
            </a:fontRef>
          </p:style>
        </p:cxnSp>
        <p:sp>
          <p:nvSpPr>
            <p:cNvPr id="8" name="矩形 7">
              <a:extLst>
                <a:ext uri="{FF2B5EF4-FFF2-40B4-BE49-F238E27FC236}">
                  <a16:creationId xmlns="" xmlns:a16="http://schemas.microsoft.com/office/drawing/2014/main" id="{4E19D431-8E6E-BC4D-B628-DA76C622AACB}"/>
                </a:ext>
              </a:extLst>
            </p:cNvPr>
            <p:cNvSpPr/>
            <p:nvPr/>
          </p:nvSpPr>
          <p:spPr>
            <a:xfrm>
              <a:off x="7681909" y="2114301"/>
              <a:ext cx="1751452" cy="444997"/>
            </a:xfrm>
            <a:prstGeom prst="rect">
              <a:avLst/>
            </a:prstGeom>
            <a:solidFill>
              <a:srgbClr val="D33E43"/>
            </a:solidFill>
            <a:ln>
              <a:solidFill>
                <a:srgbClr val="D33E43"/>
              </a:solidFill>
            </a:ln>
          </p:spPr>
          <p:style>
            <a:lnRef idx="2">
              <a:schemeClr val="accent2"/>
            </a:lnRef>
            <a:fillRef idx="1">
              <a:schemeClr val="lt1"/>
            </a:fillRef>
            <a:effectRef idx="0">
              <a:schemeClr val="accent2"/>
            </a:effectRef>
            <a:fontRef idx="minor">
              <a:schemeClr val="dk1"/>
            </a:fontRef>
          </p:style>
          <p:txBody>
            <a:bodyPr anchor="ctr"/>
            <a:lstStyle/>
            <a:p>
              <a:pPr>
                <a:defRPr/>
              </a:pPr>
              <a:r>
                <a:rPr lang="zh-CN" altLang="en-US" sz="1400" dirty="0">
                  <a:solidFill>
                    <a:schemeClr val="bg1"/>
                  </a:solidFill>
                  <a:latin typeface="微软雅黑" panose="020B0503020204020204" pitchFamily="34" charset="-122"/>
                  <a:ea typeface="微软雅黑" panose="020B0503020204020204" pitchFamily="34" charset="-122"/>
                </a:rPr>
                <a:t>勾选创意样式</a:t>
              </a:r>
              <a:endParaRPr lang="zh-CN" altLang="zh-CN" sz="1400" dirty="0">
                <a:solidFill>
                  <a:schemeClr val="bg1"/>
                </a:solidFill>
                <a:latin typeface="微软雅黑" panose="020B0503020204020204" pitchFamily="34" charset="-122"/>
                <a:ea typeface="微软雅黑" panose="020B0503020204020204" pitchFamily="34" charset="-122"/>
              </a:endParaRPr>
            </a:p>
          </p:txBody>
        </p:sp>
        <p:sp>
          <p:nvSpPr>
            <p:cNvPr id="9" name="矩形 8">
              <a:extLst>
                <a:ext uri="{FF2B5EF4-FFF2-40B4-BE49-F238E27FC236}">
                  <a16:creationId xmlns="" xmlns:a16="http://schemas.microsoft.com/office/drawing/2014/main" id="{4DA8F336-31BB-1C4E-BC8D-541DEFDB4206}"/>
                </a:ext>
              </a:extLst>
            </p:cNvPr>
            <p:cNvSpPr/>
            <p:nvPr/>
          </p:nvSpPr>
          <p:spPr>
            <a:xfrm>
              <a:off x="1730629" y="5297072"/>
              <a:ext cx="1154329" cy="1401046"/>
            </a:xfrm>
            <a:prstGeom prst="rect">
              <a:avLst/>
            </a:prstGeom>
            <a:noFill/>
            <a:ln w="25400">
              <a:solidFill>
                <a:srgbClr val="C00000"/>
              </a:solidFill>
              <a:prstDash val="dash"/>
            </a:ln>
          </p:spPr>
          <p:style>
            <a:lnRef idx="2">
              <a:schemeClr val="accent2"/>
            </a:lnRef>
            <a:fillRef idx="1">
              <a:schemeClr val="lt1"/>
            </a:fillRef>
            <a:effectRef idx="0">
              <a:schemeClr val="accent2"/>
            </a:effectRef>
            <a:fontRef idx="minor">
              <a:schemeClr val="dk1"/>
            </a:fontRef>
          </p:style>
          <p:txBody>
            <a:bodyPr anchor="ctr"/>
            <a:lstStyle/>
            <a:p>
              <a:pPr algn="ctr">
                <a:defRPr/>
              </a:pPr>
              <a:endParaRPr lang="zh-CN" altLang="en-US"/>
            </a:p>
          </p:txBody>
        </p:sp>
        <p:cxnSp>
          <p:nvCxnSpPr>
            <p:cNvPr id="10" name="肘形连接符 9">
              <a:extLst>
                <a:ext uri="{FF2B5EF4-FFF2-40B4-BE49-F238E27FC236}">
                  <a16:creationId xmlns="" xmlns:a16="http://schemas.microsoft.com/office/drawing/2014/main" id="{BDD28234-DAE0-7949-B667-E1F03A849061}"/>
                </a:ext>
              </a:extLst>
            </p:cNvPr>
            <p:cNvCxnSpPr>
              <a:stCxn id="9" idx="0"/>
            </p:cNvCxnSpPr>
            <p:nvPr/>
          </p:nvCxnSpPr>
          <p:spPr>
            <a:xfrm rot="5400000" flipH="1" flipV="1">
              <a:off x="5219932" y="2139838"/>
              <a:ext cx="245096" cy="6069375"/>
            </a:xfrm>
            <a:prstGeom prst="bentConnector2">
              <a:avLst/>
            </a:prstGeom>
            <a:ln w="19050">
              <a:solidFill>
                <a:srgbClr val="C00000"/>
              </a:solidFill>
            </a:ln>
          </p:spPr>
          <p:style>
            <a:lnRef idx="1">
              <a:schemeClr val="accent2"/>
            </a:lnRef>
            <a:fillRef idx="0">
              <a:schemeClr val="accent2"/>
            </a:fillRef>
            <a:effectRef idx="0">
              <a:schemeClr val="accent2"/>
            </a:effectRef>
            <a:fontRef idx="minor">
              <a:schemeClr val="tx1"/>
            </a:fontRef>
          </p:style>
        </p:cxnSp>
        <p:sp>
          <p:nvSpPr>
            <p:cNvPr id="11" name="矩形 10">
              <a:extLst>
                <a:ext uri="{FF2B5EF4-FFF2-40B4-BE49-F238E27FC236}">
                  <a16:creationId xmlns="" xmlns:a16="http://schemas.microsoft.com/office/drawing/2014/main" id="{54FCEF79-508C-8749-B805-4FB90550EEB8}"/>
                </a:ext>
              </a:extLst>
            </p:cNvPr>
            <p:cNvSpPr/>
            <p:nvPr/>
          </p:nvSpPr>
          <p:spPr>
            <a:xfrm>
              <a:off x="7844912" y="5761191"/>
              <a:ext cx="3760716" cy="521481"/>
            </a:xfrm>
            <a:prstGeom prst="rect">
              <a:avLst/>
            </a:prstGeom>
            <a:solidFill>
              <a:srgbClr val="D33E43"/>
            </a:solidFill>
            <a:ln>
              <a:solidFill>
                <a:srgbClr val="D33E43"/>
              </a:solidFill>
            </a:ln>
          </p:spPr>
          <p:style>
            <a:lnRef idx="2">
              <a:schemeClr val="accent2"/>
            </a:lnRef>
            <a:fillRef idx="1">
              <a:schemeClr val="lt1"/>
            </a:fillRef>
            <a:effectRef idx="0">
              <a:schemeClr val="accent2"/>
            </a:effectRef>
            <a:fontRef idx="minor">
              <a:schemeClr val="dk1"/>
            </a:fontRef>
          </p:style>
          <p:txBody>
            <a:bodyPr anchor="ctr"/>
            <a:lstStyle/>
            <a:p>
              <a:pPr>
                <a:defRPr/>
              </a:pPr>
              <a:r>
                <a:rPr lang="zh-CN" altLang="en-US" sz="1400" dirty="0">
                  <a:solidFill>
                    <a:schemeClr val="bg1"/>
                  </a:solidFill>
                  <a:latin typeface="微软雅黑" panose="020B0503020204020204" pitchFamily="34" charset="-122"/>
                  <a:ea typeface="微软雅黑" panose="020B0503020204020204" pitchFamily="34" charset="-122"/>
                </a:rPr>
                <a:t>多尺寸图片上传，有利于竞得更多流量</a:t>
              </a:r>
              <a:endParaRPr lang="zh-CN" altLang="zh-CN" sz="1400" dirty="0">
                <a:solidFill>
                  <a:schemeClr val="bg1"/>
                </a:solidFill>
                <a:latin typeface="微软雅黑" panose="020B0503020204020204" pitchFamily="34" charset="-122"/>
                <a:ea typeface="微软雅黑" panose="020B0503020204020204" pitchFamily="34" charset="-122"/>
              </a:endParaRPr>
            </a:p>
          </p:txBody>
        </p:sp>
        <p:cxnSp>
          <p:nvCxnSpPr>
            <p:cNvPr id="12" name="肘形连接符 11">
              <a:extLst>
                <a:ext uri="{FF2B5EF4-FFF2-40B4-BE49-F238E27FC236}">
                  <a16:creationId xmlns="" xmlns:a16="http://schemas.microsoft.com/office/drawing/2014/main" id="{7657FC0C-765C-F044-9DFD-7F789B440FE0}"/>
                </a:ext>
              </a:extLst>
            </p:cNvPr>
            <p:cNvCxnSpPr/>
            <p:nvPr/>
          </p:nvCxnSpPr>
          <p:spPr>
            <a:xfrm flipV="1">
              <a:off x="5715891" y="6129704"/>
              <a:ext cx="2129022" cy="3477"/>
            </a:xfrm>
            <a:prstGeom prst="bentConnector3">
              <a:avLst/>
            </a:prstGeom>
            <a:ln w="19050">
              <a:solidFill>
                <a:srgbClr val="C00000"/>
              </a:solidFill>
            </a:ln>
          </p:spPr>
          <p:style>
            <a:lnRef idx="1">
              <a:schemeClr val="accent2"/>
            </a:lnRef>
            <a:fillRef idx="0">
              <a:schemeClr val="accent2"/>
            </a:fillRef>
            <a:effectRef idx="0">
              <a:schemeClr val="accent2"/>
            </a:effectRef>
            <a:fontRef idx="minor">
              <a:schemeClr val="tx1"/>
            </a:fontRef>
          </p:style>
        </p:cxnSp>
        <p:sp>
          <p:nvSpPr>
            <p:cNvPr id="13" name="矩形 12">
              <a:extLst>
                <a:ext uri="{FF2B5EF4-FFF2-40B4-BE49-F238E27FC236}">
                  <a16:creationId xmlns="" xmlns:a16="http://schemas.microsoft.com/office/drawing/2014/main" id="{39989768-B5C3-AD49-9D08-5F0C13FAFB55}"/>
                </a:ext>
              </a:extLst>
            </p:cNvPr>
            <p:cNvSpPr>
              <a:spLocks noChangeArrowheads="1"/>
            </p:cNvSpPr>
            <p:nvPr/>
          </p:nvSpPr>
          <p:spPr bwMode="auto">
            <a:xfrm>
              <a:off x="3324068" y="972257"/>
              <a:ext cx="459070" cy="243358"/>
            </a:xfrm>
            <a:prstGeom prst="rect">
              <a:avLst/>
            </a:prstGeom>
            <a:solidFill>
              <a:schemeClr val="bg1"/>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kumimoji="1" lang="zh-CN" altLang="en-US">
                <a:solidFill>
                  <a:schemeClr val="lt1"/>
                </a:solidFill>
                <a:latin typeface="+mn-lt"/>
                <a:ea typeface="+mn-ea"/>
              </a:endParaRPr>
            </a:p>
          </p:txBody>
        </p:sp>
        <p:sp>
          <p:nvSpPr>
            <p:cNvPr id="14" name="文本框 13">
              <a:extLst>
                <a:ext uri="{FF2B5EF4-FFF2-40B4-BE49-F238E27FC236}">
                  <a16:creationId xmlns="" xmlns:a16="http://schemas.microsoft.com/office/drawing/2014/main" id="{344BD7E8-F582-3840-A4D8-1B16CC9A703E}"/>
                </a:ext>
              </a:extLst>
            </p:cNvPr>
            <p:cNvSpPr txBox="1"/>
            <p:nvPr/>
          </p:nvSpPr>
          <p:spPr>
            <a:xfrm>
              <a:off x="3202647" y="972257"/>
              <a:ext cx="931447" cy="253787"/>
            </a:xfrm>
            <a:prstGeom prst="rect">
              <a:avLst/>
            </a:prstGeom>
            <a:noFill/>
          </p:spPr>
          <p:txBody>
            <a:bodyPr>
              <a:spAutoFit/>
            </a:bodyPr>
            <a:lstStyle/>
            <a:p>
              <a:pPr>
                <a:defRPr/>
              </a:pPr>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宋体" charset="0"/>
                </a:rPr>
                <a:t>联盟智投</a:t>
              </a:r>
              <a:endParaRPr kumimoji="1" lang="zh-CN" altLang="en-US" sz="1050" dirty="0">
                <a:solidFill>
                  <a:schemeClr val="bg1">
                    <a:lumMod val="65000"/>
                  </a:schemeClr>
                </a:solidFill>
                <a:latin typeface="Calibri" charset="0"/>
                <a:ea typeface="宋体" charset="0"/>
                <a:cs typeface="宋体" charset="0"/>
              </a:endParaRPr>
            </a:p>
          </p:txBody>
        </p:sp>
        <p:sp>
          <p:nvSpPr>
            <p:cNvPr id="15" name="矩形 14">
              <a:extLst>
                <a:ext uri="{FF2B5EF4-FFF2-40B4-BE49-F238E27FC236}">
                  <a16:creationId xmlns="" xmlns:a16="http://schemas.microsoft.com/office/drawing/2014/main" id="{48EED212-2660-3247-B473-9CEDF48380C0}"/>
                </a:ext>
              </a:extLst>
            </p:cNvPr>
            <p:cNvSpPr/>
            <p:nvPr/>
          </p:nvSpPr>
          <p:spPr>
            <a:xfrm>
              <a:off x="488144" y="2091702"/>
              <a:ext cx="6516802" cy="549293"/>
            </a:xfrm>
            <a:prstGeom prst="rect">
              <a:avLst/>
            </a:prstGeom>
            <a:noFill/>
            <a:ln w="25400">
              <a:solidFill>
                <a:srgbClr val="C00000"/>
              </a:solidFill>
              <a:prstDash val="dash"/>
            </a:ln>
          </p:spPr>
          <p:style>
            <a:lnRef idx="2">
              <a:schemeClr val="accent2"/>
            </a:lnRef>
            <a:fillRef idx="1">
              <a:schemeClr val="lt1"/>
            </a:fillRef>
            <a:effectRef idx="0">
              <a:schemeClr val="accent2"/>
            </a:effectRef>
            <a:fontRef idx="minor">
              <a:schemeClr val="dk1"/>
            </a:fontRef>
          </p:style>
          <p:txBody>
            <a:bodyPr anchor="ctr"/>
            <a:lstStyle/>
            <a:p>
              <a:pPr algn="ctr">
                <a:defRPr/>
              </a:pPr>
              <a:endParaRPr lang="zh-CN" altLang="en-US"/>
            </a:p>
          </p:txBody>
        </p:sp>
        <p:cxnSp>
          <p:nvCxnSpPr>
            <p:cNvPr id="16" name="肘形连接符 15">
              <a:extLst>
                <a:ext uri="{FF2B5EF4-FFF2-40B4-BE49-F238E27FC236}">
                  <a16:creationId xmlns="" xmlns:a16="http://schemas.microsoft.com/office/drawing/2014/main" id="{EA3B9FAC-A7FF-8444-A61D-36F3168E0AC0}"/>
                </a:ext>
              </a:extLst>
            </p:cNvPr>
            <p:cNvCxnSpPr/>
            <p:nvPr/>
          </p:nvCxnSpPr>
          <p:spPr>
            <a:xfrm flipV="1">
              <a:off x="7008273" y="2342013"/>
              <a:ext cx="613758" cy="0"/>
            </a:xfrm>
            <a:prstGeom prst="bentConnector3">
              <a:avLst/>
            </a:prstGeom>
            <a:ln w="19050">
              <a:solidFill>
                <a:srgbClr val="C00000"/>
              </a:solidFill>
            </a:ln>
          </p:spPr>
          <p:style>
            <a:lnRef idx="1">
              <a:schemeClr val="accent2"/>
            </a:lnRef>
            <a:fillRef idx="0">
              <a:schemeClr val="accent2"/>
            </a:fillRef>
            <a:effectRef idx="0">
              <a:schemeClr val="accent2"/>
            </a:effectRef>
            <a:fontRef idx="minor">
              <a:schemeClr val="tx1"/>
            </a:fontRef>
          </p:style>
        </p:cxnSp>
        <p:sp>
          <p:nvSpPr>
            <p:cNvPr id="17" name="矩形 16">
              <a:extLst>
                <a:ext uri="{FF2B5EF4-FFF2-40B4-BE49-F238E27FC236}">
                  <a16:creationId xmlns="" xmlns:a16="http://schemas.microsoft.com/office/drawing/2014/main" id="{8924C873-A037-E04A-AF36-99B95D0DA9FF}"/>
                </a:ext>
              </a:extLst>
            </p:cNvPr>
            <p:cNvSpPr/>
            <p:nvPr/>
          </p:nvSpPr>
          <p:spPr>
            <a:xfrm>
              <a:off x="7821626" y="4737349"/>
              <a:ext cx="4121653" cy="521481"/>
            </a:xfrm>
            <a:prstGeom prst="rect">
              <a:avLst/>
            </a:prstGeom>
            <a:solidFill>
              <a:srgbClr val="D33E43"/>
            </a:solidFill>
            <a:ln>
              <a:solidFill>
                <a:srgbClr val="D33E43"/>
              </a:solidFill>
            </a:ln>
          </p:spPr>
          <p:style>
            <a:lnRef idx="2">
              <a:schemeClr val="accent2"/>
            </a:lnRef>
            <a:fillRef idx="1">
              <a:schemeClr val="lt1"/>
            </a:fillRef>
            <a:effectRef idx="0">
              <a:schemeClr val="accent2"/>
            </a:effectRef>
            <a:fontRef idx="minor">
              <a:schemeClr val="dk1"/>
            </a:fontRef>
          </p:style>
          <p:txBody>
            <a:bodyPr anchor="ctr"/>
            <a:lstStyle/>
            <a:p>
              <a:pPr>
                <a:defRPr/>
              </a:pPr>
              <a:r>
                <a:rPr lang="zh-CN" altLang="en-US" sz="1400" dirty="0">
                  <a:solidFill>
                    <a:schemeClr val="bg1"/>
                  </a:solidFill>
                  <a:latin typeface="微软雅黑" panose="020B0503020204020204" pitchFamily="34" charset="-122"/>
                  <a:ea typeface="微软雅黑" panose="020B0503020204020204" pitchFamily="34" charset="-122"/>
                </a:rPr>
                <a:t>支持通配符调取</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本地上传</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我的图库调取创意信息</a:t>
              </a:r>
              <a:endParaRPr lang="zh-CN" altLang="zh-CN" sz="1400" dirty="0">
                <a:solidFill>
                  <a:schemeClr val="bg1"/>
                </a:solidFill>
                <a:latin typeface="微软雅黑" panose="020B0503020204020204" pitchFamily="34" charset="-122"/>
                <a:ea typeface="微软雅黑" panose="020B0503020204020204" pitchFamily="34" charset="-122"/>
              </a:endParaRPr>
            </a:p>
          </p:txBody>
        </p:sp>
        <p:sp>
          <p:nvSpPr>
            <p:cNvPr id="18" name="矩形 17">
              <a:extLst>
                <a:ext uri="{FF2B5EF4-FFF2-40B4-BE49-F238E27FC236}">
                  <a16:creationId xmlns="" xmlns:a16="http://schemas.microsoft.com/office/drawing/2014/main" id="{D5973E09-59D8-864B-8D50-DA54DAD5DF02}"/>
                </a:ext>
              </a:extLst>
            </p:cNvPr>
            <p:cNvSpPr/>
            <p:nvPr/>
          </p:nvSpPr>
          <p:spPr>
            <a:xfrm>
              <a:off x="7819962" y="3982940"/>
              <a:ext cx="2962334" cy="444997"/>
            </a:xfrm>
            <a:prstGeom prst="rect">
              <a:avLst/>
            </a:prstGeom>
            <a:solidFill>
              <a:srgbClr val="D33E43"/>
            </a:solidFill>
            <a:ln>
              <a:solidFill>
                <a:srgbClr val="D33E43"/>
              </a:solidFill>
            </a:ln>
          </p:spPr>
          <p:style>
            <a:lnRef idx="2">
              <a:schemeClr val="accent2"/>
            </a:lnRef>
            <a:fillRef idx="1">
              <a:schemeClr val="lt1"/>
            </a:fillRef>
            <a:effectRef idx="0">
              <a:schemeClr val="accent2"/>
            </a:effectRef>
            <a:fontRef idx="minor">
              <a:schemeClr val="dk1"/>
            </a:fontRef>
          </p:style>
          <p:txBody>
            <a:bodyPr anchor="ctr"/>
            <a:lstStyle/>
            <a:p>
              <a:pPr>
                <a:defRPr/>
              </a:pPr>
              <a:r>
                <a:rPr lang="zh-CN" altLang="en-US" sz="1400" dirty="0">
                  <a:solidFill>
                    <a:schemeClr val="bg1"/>
                  </a:solidFill>
                  <a:latin typeface="微软雅黑" panose="020B0503020204020204" pitchFamily="34" charset="-122"/>
                  <a:ea typeface="微软雅黑" panose="020B0503020204020204" pitchFamily="34" charset="-122"/>
                </a:rPr>
                <a:t>支持在创意中查入通配符</a:t>
              </a:r>
              <a:endParaRPr lang="zh-CN" altLang="zh-CN" sz="1400" dirty="0">
                <a:solidFill>
                  <a:schemeClr val="bg1"/>
                </a:solidFill>
                <a:latin typeface="微软雅黑" panose="020B0503020204020204" pitchFamily="34" charset="-122"/>
                <a:ea typeface="微软雅黑" panose="020B0503020204020204" pitchFamily="34" charset="-122"/>
              </a:endParaRPr>
            </a:p>
          </p:txBody>
        </p:sp>
        <p:sp>
          <p:nvSpPr>
            <p:cNvPr id="19" name="矩形 18">
              <a:extLst>
                <a:ext uri="{FF2B5EF4-FFF2-40B4-BE49-F238E27FC236}">
                  <a16:creationId xmlns="" xmlns:a16="http://schemas.microsoft.com/office/drawing/2014/main" id="{D1B0EBCF-3395-F34F-85D0-94F000E5E7CD}"/>
                </a:ext>
              </a:extLst>
            </p:cNvPr>
            <p:cNvSpPr/>
            <p:nvPr/>
          </p:nvSpPr>
          <p:spPr>
            <a:xfrm>
              <a:off x="1013747" y="3783040"/>
              <a:ext cx="6227388" cy="956049"/>
            </a:xfrm>
            <a:prstGeom prst="rect">
              <a:avLst/>
            </a:prstGeom>
            <a:noFill/>
            <a:ln w="25400">
              <a:solidFill>
                <a:srgbClr val="C00000"/>
              </a:solidFill>
              <a:prstDash val="dash"/>
            </a:ln>
          </p:spPr>
          <p:style>
            <a:lnRef idx="2">
              <a:schemeClr val="accent2"/>
            </a:lnRef>
            <a:fillRef idx="1">
              <a:schemeClr val="lt1"/>
            </a:fillRef>
            <a:effectRef idx="0">
              <a:schemeClr val="accent2"/>
            </a:effectRef>
            <a:fontRef idx="minor">
              <a:schemeClr val="dk1"/>
            </a:fontRef>
          </p:style>
          <p:txBody>
            <a:bodyPr anchor="ctr"/>
            <a:lstStyle/>
            <a:p>
              <a:pPr algn="ctr">
                <a:defRPr/>
              </a:pPr>
              <a:endParaRPr lang="zh-CN" altLang="en-US"/>
            </a:p>
          </p:txBody>
        </p:sp>
        <p:cxnSp>
          <p:nvCxnSpPr>
            <p:cNvPr id="20" name="肘形连接符 19">
              <a:extLst>
                <a:ext uri="{FF2B5EF4-FFF2-40B4-BE49-F238E27FC236}">
                  <a16:creationId xmlns="" xmlns:a16="http://schemas.microsoft.com/office/drawing/2014/main" id="{831A6905-8395-3B41-8C78-02E659775AF1}"/>
                </a:ext>
              </a:extLst>
            </p:cNvPr>
            <p:cNvCxnSpPr>
              <a:stCxn id="19" idx="3"/>
            </p:cNvCxnSpPr>
            <p:nvPr/>
          </p:nvCxnSpPr>
          <p:spPr>
            <a:xfrm flipV="1">
              <a:off x="7241135" y="4255849"/>
              <a:ext cx="527266" cy="5214"/>
            </a:xfrm>
            <a:prstGeom prst="bentConnector3">
              <a:avLst/>
            </a:prstGeom>
            <a:ln w="19050">
              <a:solidFill>
                <a:srgbClr val="C00000"/>
              </a:solidFill>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17290306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标题 1">
            <a:extLst>
              <a:ext uri="{FF2B5EF4-FFF2-40B4-BE49-F238E27FC236}">
                <a16:creationId xmlns="" xmlns:a16="http://schemas.microsoft.com/office/drawing/2014/main" id="{CE64CB9B-177C-4A41-A379-DBB0E2B6F2CB}"/>
              </a:ext>
            </a:extLst>
          </p:cNvPr>
          <p:cNvSpPr txBox="1">
            <a:spLocks/>
          </p:cNvSpPr>
          <p:nvPr/>
        </p:nvSpPr>
        <p:spPr bwMode="auto">
          <a:xfrm>
            <a:off x="585788" y="277813"/>
            <a:ext cx="10929937"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481" tIns="44740" rIns="89481" bIns="44740" anchor="ctr"/>
          <a:lstStyle>
            <a:lvl1pPr defTabSz="1041400">
              <a:defRPr kumimoji="1" sz="2400">
                <a:solidFill>
                  <a:schemeClr val="tx1"/>
                </a:solidFill>
                <a:latin typeface="Calibri" panose="020F0502020204030204" pitchFamily="34" charset="0"/>
                <a:ea typeface="宋体" panose="02010600030101010101" pitchFamily="2" charset="-122"/>
              </a:defRPr>
            </a:lvl1pPr>
            <a:lvl2pPr marL="742950" indent="-285750" defTabSz="1041400">
              <a:defRPr kumimoji="1" sz="2400">
                <a:solidFill>
                  <a:schemeClr val="tx1"/>
                </a:solidFill>
                <a:latin typeface="Calibri" panose="020F0502020204030204" pitchFamily="34" charset="0"/>
                <a:ea typeface="宋体" panose="02010600030101010101" pitchFamily="2" charset="-122"/>
              </a:defRPr>
            </a:lvl2pPr>
            <a:lvl3pPr marL="1143000" indent="-228600" defTabSz="1041400">
              <a:defRPr kumimoji="1" sz="2400">
                <a:solidFill>
                  <a:schemeClr val="tx1"/>
                </a:solidFill>
                <a:latin typeface="Calibri" panose="020F0502020204030204" pitchFamily="34" charset="0"/>
                <a:ea typeface="宋体" panose="02010600030101010101" pitchFamily="2" charset="-122"/>
              </a:defRPr>
            </a:lvl3pPr>
            <a:lvl4pPr marL="1600200" indent="-228600" defTabSz="1041400">
              <a:defRPr kumimoji="1" sz="2400">
                <a:solidFill>
                  <a:schemeClr val="tx1"/>
                </a:solidFill>
                <a:latin typeface="Calibri" panose="020F0502020204030204" pitchFamily="34" charset="0"/>
                <a:ea typeface="宋体" panose="02010600030101010101" pitchFamily="2" charset="-122"/>
              </a:defRPr>
            </a:lvl4pPr>
            <a:lvl5pPr marL="2057400" indent="-228600" defTabSz="1041400">
              <a:defRPr kumimoji="1" sz="2400">
                <a:solidFill>
                  <a:schemeClr val="tx1"/>
                </a:solidFill>
                <a:latin typeface="Calibri" panose="020F0502020204030204" pitchFamily="34" charset="0"/>
                <a:ea typeface="宋体" panose="02010600030101010101" pitchFamily="2" charset="-122"/>
              </a:defRPr>
            </a:lvl5pPr>
            <a:lvl6pPr marL="25146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en-US" altLang="zh-CN" sz="3200" b="1">
                <a:latin typeface="微软雅黑" panose="020B0503020204020204" pitchFamily="34" charset="-122"/>
                <a:ea typeface="微软雅黑" panose="020B0503020204020204" pitchFamily="34" charset="-122"/>
              </a:rPr>
              <a:t>4.2</a:t>
            </a:r>
            <a:r>
              <a:rPr kumimoji="0" lang="zh-CN" altLang="en-US" sz="3200" b="1">
                <a:latin typeface="微软雅黑" panose="020B0503020204020204" pitchFamily="34" charset="-122"/>
                <a:ea typeface="微软雅黑" panose="020B0503020204020204" pitchFamily="34" charset="-122"/>
              </a:rPr>
              <a:t> 新建创意</a:t>
            </a:r>
            <a:r>
              <a:rPr kumimoji="0" lang="en-US" altLang="zh-CN" sz="3200" b="1">
                <a:latin typeface="微软雅黑" panose="020B0503020204020204" pitchFamily="34" charset="-122"/>
                <a:ea typeface="微软雅黑" panose="020B0503020204020204" pitchFamily="34" charset="-122"/>
              </a:rPr>
              <a:t>-</a:t>
            </a:r>
            <a:r>
              <a:rPr kumimoji="0" lang="zh-CN" altLang="en-US" sz="3200" b="1">
                <a:latin typeface="微软雅黑" panose="020B0503020204020204" pitchFamily="34" charset="-122"/>
                <a:ea typeface="微软雅黑" panose="020B0503020204020204" pitchFamily="34" charset="-122"/>
              </a:rPr>
              <a:t>使用慧图工具</a:t>
            </a:r>
          </a:p>
        </p:txBody>
      </p:sp>
      <p:grpSp>
        <p:nvGrpSpPr>
          <p:cNvPr id="301058" name="组 11">
            <a:extLst>
              <a:ext uri="{FF2B5EF4-FFF2-40B4-BE49-F238E27FC236}">
                <a16:creationId xmlns="" xmlns:a16="http://schemas.microsoft.com/office/drawing/2014/main" id="{1EB9B757-FE96-584A-BE88-0F298796A7DA}"/>
              </a:ext>
            </a:extLst>
          </p:cNvPr>
          <p:cNvGrpSpPr>
            <a:grpSpLocks/>
          </p:cNvGrpSpPr>
          <p:nvPr/>
        </p:nvGrpSpPr>
        <p:grpSpPr bwMode="auto">
          <a:xfrm>
            <a:off x="534988" y="1244600"/>
            <a:ext cx="11114087" cy="5213350"/>
            <a:chOff x="535335" y="833675"/>
            <a:chExt cx="11380763" cy="5623673"/>
          </a:xfrm>
        </p:grpSpPr>
        <p:pic>
          <p:nvPicPr>
            <p:cNvPr id="301059" name="图片 3">
              <a:extLst>
                <a:ext uri="{FF2B5EF4-FFF2-40B4-BE49-F238E27FC236}">
                  <a16:creationId xmlns="" xmlns:a16="http://schemas.microsoft.com/office/drawing/2014/main" id="{01C1F0AE-0C20-F14B-B876-2830AE46382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4196" y="1013247"/>
              <a:ext cx="5949711" cy="2563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1060" name="图片 4">
              <a:extLst>
                <a:ext uri="{FF2B5EF4-FFF2-40B4-BE49-F238E27FC236}">
                  <a16:creationId xmlns="" xmlns:a16="http://schemas.microsoft.com/office/drawing/2014/main" id="{C9964D74-835B-9F4F-A4C6-03CF5E32607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4171" y="3984454"/>
              <a:ext cx="5188229" cy="2472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1061" name="图片 5">
              <a:extLst>
                <a:ext uri="{FF2B5EF4-FFF2-40B4-BE49-F238E27FC236}">
                  <a16:creationId xmlns="" xmlns:a16="http://schemas.microsoft.com/office/drawing/2014/main" id="{B1D7D01D-170D-BD46-B41E-30EC8FDF577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06142" y="3447816"/>
              <a:ext cx="4679865" cy="1570084"/>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7" name="矩形 6">
              <a:extLst>
                <a:ext uri="{FF2B5EF4-FFF2-40B4-BE49-F238E27FC236}">
                  <a16:creationId xmlns="" xmlns:a16="http://schemas.microsoft.com/office/drawing/2014/main" id="{434DEB8D-1342-9B45-B4D2-532A7ED9B429}"/>
                </a:ext>
              </a:extLst>
            </p:cNvPr>
            <p:cNvSpPr/>
            <p:nvPr/>
          </p:nvSpPr>
          <p:spPr>
            <a:xfrm>
              <a:off x="535335" y="845663"/>
              <a:ext cx="1251705" cy="443523"/>
            </a:xfrm>
            <a:prstGeom prst="rect">
              <a:avLst/>
            </a:prstGeom>
            <a:solidFill>
              <a:srgbClr val="D33E43"/>
            </a:solidFill>
            <a:ln>
              <a:solidFill>
                <a:srgbClr val="D33E43"/>
              </a:solidFill>
            </a:ln>
          </p:spPr>
          <p:style>
            <a:lnRef idx="2">
              <a:schemeClr val="accent2"/>
            </a:lnRef>
            <a:fillRef idx="1">
              <a:schemeClr val="lt1"/>
            </a:fillRef>
            <a:effectRef idx="0">
              <a:schemeClr val="accent2"/>
            </a:effectRef>
            <a:fontRef idx="minor">
              <a:schemeClr val="dk1"/>
            </a:fontRef>
          </p:style>
          <p:txBody>
            <a:bodyPr anchor="ctr"/>
            <a:lstStyle/>
            <a:p>
              <a:pPr>
                <a:defRPr/>
              </a:pPr>
              <a:r>
                <a:rPr lang="zh-CN" altLang="en-US" sz="1400" dirty="0">
                  <a:solidFill>
                    <a:schemeClr val="bg1"/>
                  </a:solidFill>
                  <a:latin typeface="微软雅黑" panose="020B0503020204020204" pitchFamily="34" charset="-122"/>
                  <a:ea typeface="微软雅黑" panose="020B0503020204020204" pitchFamily="34" charset="-122"/>
                </a:rPr>
                <a:t>信息流模板</a:t>
              </a:r>
              <a:endParaRPr lang="zh-CN" altLang="zh-CN" sz="1400" dirty="0">
                <a:solidFill>
                  <a:schemeClr val="bg1"/>
                </a:solidFill>
                <a:latin typeface="微软雅黑" panose="020B0503020204020204" pitchFamily="34" charset="-122"/>
                <a:ea typeface="微软雅黑" panose="020B0503020204020204" pitchFamily="34" charset="-122"/>
              </a:endParaRPr>
            </a:p>
          </p:txBody>
        </p:sp>
        <p:sp>
          <p:nvSpPr>
            <p:cNvPr id="8" name="矩形 7">
              <a:extLst>
                <a:ext uri="{FF2B5EF4-FFF2-40B4-BE49-F238E27FC236}">
                  <a16:creationId xmlns="" xmlns:a16="http://schemas.microsoft.com/office/drawing/2014/main" id="{399976B1-8EF4-134C-91E9-24A6B6F85FC4}"/>
                </a:ext>
              </a:extLst>
            </p:cNvPr>
            <p:cNvSpPr/>
            <p:nvPr/>
          </p:nvSpPr>
          <p:spPr>
            <a:xfrm>
              <a:off x="579225" y="3794495"/>
              <a:ext cx="1085895" cy="443523"/>
            </a:xfrm>
            <a:prstGeom prst="rect">
              <a:avLst/>
            </a:prstGeom>
            <a:solidFill>
              <a:srgbClr val="D33E43"/>
            </a:solidFill>
            <a:ln>
              <a:solidFill>
                <a:srgbClr val="D33E43"/>
              </a:solidFill>
            </a:ln>
          </p:spPr>
          <p:style>
            <a:lnRef idx="2">
              <a:schemeClr val="accent2"/>
            </a:lnRef>
            <a:fillRef idx="1">
              <a:schemeClr val="lt1"/>
            </a:fillRef>
            <a:effectRef idx="0">
              <a:schemeClr val="accent2"/>
            </a:effectRef>
            <a:fontRef idx="minor">
              <a:schemeClr val="dk1"/>
            </a:fontRef>
          </p:style>
          <p:txBody>
            <a:bodyPr anchor="ctr"/>
            <a:lstStyle/>
            <a:p>
              <a:pPr>
                <a:defRPr/>
              </a:pPr>
              <a:r>
                <a:rPr lang="zh-CN" altLang="en-US" sz="1400" dirty="0">
                  <a:solidFill>
                    <a:schemeClr val="bg1"/>
                  </a:solidFill>
                  <a:latin typeface="微软雅黑" panose="020B0503020204020204" pitchFamily="34" charset="-122"/>
                  <a:ea typeface="微软雅黑" panose="020B0503020204020204" pitchFamily="34" charset="-122"/>
                </a:rPr>
                <a:t>开屏模板</a:t>
              </a:r>
              <a:endParaRPr lang="zh-CN" altLang="zh-CN" sz="1400" dirty="0">
                <a:solidFill>
                  <a:schemeClr val="bg1"/>
                </a:solidFill>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 xmlns:a16="http://schemas.microsoft.com/office/drawing/2014/main" id="{F3A1FC09-78B6-0548-BB69-44C411151BCF}"/>
                </a:ext>
              </a:extLst>
            </p:cNvPr>
            <p:cNvSpPr txBox="1"/>
            <p:nvPr/>
          </p:nvSpPr>
          <p:spPr>
            <a:xfrm>
              <a:off x="6696325" y="1448444"/>
              <a:ext cx="5219773" cy="1044592"/>
            </a:xfrm>
            <a:prstGeom prst="rect">
              <a:avLst/>
            </a:prstGeom>
            <a:noFill/>
          </p:spPr>
          <p:txBody>
            <a:bodyPr>
              <a:spAutoFit/>
            </a:bodyPr>
            <a:lstStyle/>
            <a:p>
              <a:pPr>
                <a:lnSpc>
                  <a:spcPct val="150000"/>
                </a:lnSpc>
                <a:defRPr/>
              </a:pPr>
              <a:r>
                <a:rPr kumimoji="1" lang="en-US" altLang="zh-CN" sz="1400" dirty="0">
                  <a:latin typeface="微软雅黑"/>
                  <a:ea typeface="微软雅黑"/>
                  <a:cs typeface="微软雅黑"/>
                </a:rPr>
                <a:t>『</a:t>
              </a:r>
              <a:r>
                <a:rPr kumimoji="1" lang="zh-CN" altLang="en-US" sz="1400" dirty="0">
                  <a:latin typeface="微软雅黑"/>
                  <a:ea typeface="微软雅黑"/>
                  <a:cs typeface="微软雅黑"/>
                </a:rPr>
                <a:t>进入慧图工具</a:t>
              </a:r>
              <a:r>
                <a:rPr kumimoji="1" lang="en-US" altLang="zh-CN" sz="1400" dirty="0">
                  <a:latin typeface="微软雅黑"/>
                  <a:ea typeface="微软雅黑"/>
                  <a:cs typeface="微软雅黑"/>
                </a:rPr>
                <a:t>』</a:t>
              </a:r>
            </a:p>
            <a:p>
              <a:pPr marL="342900" indent="-342900">
                <a:lnSpc>
                  <a:spcPct val="150000"/>
                </a:lnSpc>
                <a:buFont typeface="+mj-ea"/>
                <a:buAutoNum type="circleNumDbPlain"/>
                <a:defRPr/>
              </a:pPr>
              <a:r>
                <a:rPr kumimoji="1" lang="zh-CN" altLang="en-US" sz="1400" dirty="0">
                  <a:latin typeface="微软雅黑"/>
                  <a:ea typeface="微软雅黑"/>
                  <a:cs typeface="微软雅黑"/>
                </a:rPr>
                <a:t>选择适用行业，选择模板</a:t>
              </a:r>
              <a:endParaRPr kumimoji="1" lang="en-US" altLang="zh-CN" sz="1400" dirty="0">
                <a:latin typeface="微软雅黑"/>
                <a:ea typeface="微软雅黑"/>
                <a:cs typeface="微软雅黑"/>
              </a:endParaRPr>
            </a:p>
            <a:p>
              <a:pPr marL="342900" indent="-342900">
                <a:lnSpc>
                  <a:spcPct val="150000"/>
                </a:lnSpc>
                <a:buFont typeface="+mj-ea"/>
                <a:buAutoNum type="circleNumDbPlain"/>
                <a:defRPr/>
              </a:pPr>
              <a:r>
                <a:rPr kumimoji="1" lang="zh-CN" altLang="en-US" sz="1400" dirty="0">
                  <a:latin typeface="微软雅黑"/>
                  <a:ea typeface="微软雅黑"/>
                  <a:cs typeface="微软雅黑"/>
                </a:rPr>
                <a:t>设置模板，保存完成</a:t>
              </a:r>
            </a:p>
          </p:txBody>
        </p:sp>
        <p:sp>
          <p:nvSpPr>
            <p:cNvPr id="301065" name="矩形 9">
              <a:extLst>
                <a:ext uri="{FF2B5EF4-FFF2-40B4-BE49-F238E27FC236}">
                  <a16:creationId xmlns="" xmlns:a16="http://schemas.microsoft.com/office/drawing/2014/main" id="{08D353B3-2864-0746-8D8D-ABFD33CF97B8}"/>
                </a:ext>
              </a:extLst>
            </p:cNvPr>
            <p:cNvSpPr>
              <a:spLocks noChangeArrowheads="1"/>
            </p:cNvSpPr>
            <p:nvPr/>
          </p:nvSpPr>
          <p:spPr bwMode="auto">
            <a:xfrm>
              <a:off x="6696398" y="833675"/>
              <a:ext cx="4979248" cy="338554"/>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zh-CN" altLang="en-US" sz="1600">
                  <a:solidFill>
                    <a:srgbClr val="C00000"/>
                  </a:solidFill>
                  <a:latin typeface="微软雅黑" panose="020B0503020204020204" pitchFamily="34" charset="-122"/>
                  <a:ea typeface="微软雅黑" panose="020B0503020204020204" pitchFamily="34" charset="-122"/>
                </a:rPr>
                <a:t>提示：</a:t>
              </a:r>
              <a:r>
                <a:rPr lang="en-US" altLang="zh-CN" sz="1400">
                  <a:latin typeface="微软雅黑" panose="020B0503020204020204" pitchFamily="34" charset="-122"/>
                  <a:ea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rPr>
                <a:t>慧图工具入口</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在创意层级的各样式下方即可看到</a:t>
              </a:r>
              <a:endParaRPr kumimoji="0" lang="zh-CN" altLang="en-US" sz="1400">
                <a:latin typeface="微软雅黑" panose="020B0503020204020204" pitchFamily="34" charset="-122"/>
                <a:ea typeface="微软雅黑" panose="020B0503020204020204" pitchFamily="34" charset="-122"/>
              </a:endParaRPr>
            </a:p>
          </p:txBody>
        </p:sp>
        <p:sp>
          <p:nvSpPr>
            <p:cNvPr id="11" name="矩形 10">
              <a:extLst>
                <a:ext uri="{FF2B5EF4-FFF2-40B4-BE49-F238E27FC236}">
                  <a16:creationId xmlns="" xmlns:a16="http://schemas.microsoft.com/office/drawing/2014/main" id="{D8A3DBBB-229A-F04A-91C7-888CEB2B5BC1}"/>
                </a:ext>
              </a:extLst>
            </p:cNvPr>
            <p:cNvSpPr/>
            <p:nvPr/>
          </p:nvSpPr>
          <p:spPr>
            <a:xfrm>
              <a:off x="6771103" y="2999920"/>
              <a:ext cx="1085895" cy="445236"/>
            </a:xfrm>
            <a:prstGeom prst="rect">
              <a:avLst/>
            </a:prstGeom>
            <a:solidFill>
              <a:srgbClr val="D33E43"/>
            </a:solidFill>
            <a:ln>
              <a:solidFill>
                <a:srgbClr val="D33E43"/>
              </a:solidFill>
            </a:ln>
          </p:spPr>
          <p:style>
            <a:lnRef idx="2">
              <a:schemeClr val="accent2"/>
            </a:lnRef>
            <a:fillRef idx="1">
              <a:schemeClr val="lt1"/>
            </a:fillRef>
            <a:effectRef idx="0">
              <a:schemeClr val="accent2"/>
            </a:effectRef>
            <a:fontRef idx="minor">
              <a:schemeClr val="dk1"/>
            </a:fontRef>
          </p:style>
          <p:txBody>
            <a:bodyPr anchor="ctr"/>
            <a:lstStyle/>
            <a:p>
              <a:pPr>
                <a:defRPr/>
              </a:pPr>
              <a:r>
                <a:rPr lang="zh-CN" altLang="en-US" sz="1400" dirty="0">
                  <a:solidFill>
                    <a:schemeClr val="bg1"/>
                  </a:solidFill>
                  <a:latin typeface="微软雅黑" panose="020B0503020204020204" pitchFamily="34" charset="-122"/>
                  <a:ea typeface="微软雅黑" panose="020B0503020204020204" pitchFamily="34" charset="-122"/>
                </a:rPr>
                <a:t>创意生成</a:t>
              </a:r>
              <a:endParaRPr lang="zh-CN" altLang="zh-CN" sz="14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6539167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标题 1">
            <a:extLst>
              <a:ext uri="{FF2B5EF4-FFF2-40B4-BE49-F238E27FC236}">
                <a16:creationId xmlns="" xmlns:a16="http://schemas.microsoft.com/office/drawing/2014/main" id="{4D38D1C8-A16D-4246-A4BA-611FEED63AE3}"/>
              </a:ext>
            </a:extLst>
          </p:cNvPr>
          <p:cNvSpPr txBox="1">
            <a:spLocks/>
          </p:cNvSpPr>
          <p:nvPr/>
        </p:nvSpPr>
        <p:spPr bwMode="auto">
          <a:xfrm>
            <a:off x="701675" y="290513"/>
            <a:ext cx="1092835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481" tIns="44740" rIns="89481" bIns="44740" anchor="ctr"/>
          <a:lstStyle>
            <a:lvl1pPr defTabSz="1041400">
              <a:defRPr kumimoji="1" sz="2400">
                <a:solidFill>
                  <a:schemeClr val="tx1"/>
                </a:solidFill>
                <a:latin typeface="Calibri" panose="020F0502020204030204" pitchFamily="34" charset="0"/>
                <a:ea typeface="宋体" panose="02010600030101010101" pitchFamily="2" charset="-122"/>
              </a:defRPr>
            </a:lvl1pPr>
            <a:lvl2pPr marL="742950" indent="-285750" defTabSz="1041400">
              <a:defRPr kumimoji="1" sz="2400">
                <a:solidFill>
                  <a:schemeClr val="tx1"/>
                </a:solidFill>
                <a:latin typeface="Calibri" panose="020F0502020204030204" pitchFamily="34" charset="0"/>
                <a:ea typeface="宋体" panose="02010600030101010101" pitchFamily="2" charset="-122"/>
              </a:defRPr>
            </a:lvl2pPr>
            <a:lvl3pPr marL="1143000" indent="-228600" defTabSz="1041400">
              <a:defRPr kumimoji="1" sz="2400">
                <a:solidFill>
                  <a:schemeClr val="tx1"/>
                </a:solidFill>
                <a:latin typeface="Calibri" panose="020F0502020204030204" pitchFamily="34" charset="0"/>
                <a:ea typeface="宋体" panose="02010600030101010101" pitchFamily="2" charset="-122"/>
              </a:defRPr>
            </a:lvl3pPr>
            <a:lvl4pPr marL="1600200" indent="-228600" defTabSz="1041400">
              <a:defRPr kumimoji="1" sz="2400">
                <a:solidFill>
                  <a:schemeClr val="tx1"/>
                </a:solidFill>
                <a:latin typeface="Calibri" panose="020F0502020204030204" pitchFamily="34" charset="0"/>
                <a:ea typeface="宋体" panose="02010600030101010101" pitchFamily="2" charset="-122"/>
              </a:defRPr>
            </a:lvl4pPr>
            <a:lvl5pPr marL="2057400" indent="-228600" defTabSz="1041400">
              <a:defRPr kumimoji="1" sz="2400">
                <a:solidFill>
                  <a:schemeClr val="tx1"/>
                </a:solidFill>
                <a:latin typeface="Calibri" panose="020F0502020204030204" pitchFamily="34" charset="0"/>
                <a:ea typeface="宋体" panose="02010600030101010101" pitchFamily="2" charset="-122"/>
              </a:defRPr>
            </a:lvl5pPr>
            <a:lvl6pPr marL="25146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en-US" altLang="zh-CN" sz="3200" b="1">
                <a:latin typeface="微软雅黑" panose="020B0503020204020204" pitchFamily="34" charset="-122"/>
                <a:ea typeface="微软雅黑" panose="020B0503020204020204" pitchFamily="34" charset="-122"/>
              </a:rPr>
              <a:t>4.3</a:t>
            </a:r>
            <a:r>
              <a:rPr kumimoji="0" lang="zh-CN" altLang="en-US" sz="3200" b="1">
                <a:latin typeface="微软雅黑" panose="020B0503020204020204" pitchFamily="34" charset="-122"/>
                <a:ea typeface="微软雅黑" panose="020B0503020204020204" pitchFamily="34" charset="-122"/>
              </a:rPr>
              <a:t> 新建创意</a:t>
            </a:r>
            <a:r>
              <a:rPr kumimoji="0" lang="en-US" altLang="zh-CN" sz="3200" b="1">
                <a:latin typeface="微软雅黑" panose="020B0503020204020204" pitchFamily="34" charset="-122"/>
                <a:ea typeface="微软雅黑" panose="020B0503020204020204" pitchFamily="34" charset="-122"/>
              </a:rPr>
              <a:t>-</a:t>
            </a:r>
            <a:r>
              <a:rPr kumimoji="0" lang="zh-CN" altLang="en-US" sz="3200" b="1">
                <a:latin typeface="微软雅黑" panose="020B0503020204020204" pitchFamily="34" charset="-122"/>
                <a:ea typeface="微软雅黑" panose="020B0503020204020204" pitchFamily="34" charset="-122"/>
              </a:rPr>
              <a:t>联盟智投（闪投独有功能）</a:t>
            </a:r>
          </a:p>
        </p:txBody>
      </p:sp>
      <p:sp>
        <p:nvSpPr>
          <p:cNvPr id="302082" name="TextBox 3">
            <a:extLst>
              <a:ext uri="{FF2B5EF4-FFF2-40B4-BE49-F238E27FC236}">
                <a16:creationId xmlns="" xmlns:a16="http://schemas.microsoft.com/office/drawing/2014/main" id="{8E6A0B84-6143-8042-8A6D-C43EEC79604C}"/>
              </a:ext>
            </a:extLst>
          </p:cNvPr>
          <p:cNvSpPr txBox="1">
            <a:spLocks noChangeArrowheads="1"/>
          </p:cNvSpPr>
          <p:nvPr/>
        </p:nvSpPr>
        <p:spPr bwMode="auto">
          <a:xfrm>
            <a:off x="374650" y="1085850"/>
            <a:ext cx="1267777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593" tIns="44796" rIns="89593" bIns="44796">
            <a:spAutoFit/>
          </a:bodyPr>
          <a:lstStyle>
            <a:lvl1pPr marL="285750" indent="-285750">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buFont typeface="Wingdings" pitchFamily="2" charset="2"/>
              <a:buChar char="Ø"/>
            </a:pPr>
            <a:r>
              <a:rPr kumimoji="0" lang="zh-CN" altLang="en-US" sz="1800" b="1">
                <a:latin typeface="微软雅黑" panose="020B0503020204020204" pitchFamily="34" charset="-122"/>
                <a:ea typeface="微软雅黑" panose="020B0503020204020204" pitchFamily="34" charset="-122"/>
              </a:rPr>
              <a:t>智投功能可实现上传</a:t>
            </a:r>
            <a:r>
              <a:rPr kumimoji="0" lang="en-US" altLang="zh-CN" sz="1800" b="1">
                <a:solidFill>
                  <a:srgbClr val="FF0000"/>
                </a:solidFill>
                <a:latin typeface="微软雅黑" panose="020B0503020204020204" pitchFamily="34" charset="-122"/>
                <a:ea typeface="微软雅黑" panose="020B0503020204020204" pitchFamily="34" charset="-122"/>
              </a:rPr>
              <a:t>1</a:t>
            </a:r>
            <a:r>
              <a:rPr kumimoji="0" lang="zh-CN" altLang="en-US" sz="1800" b="1">
                <a:solidFill>
                  <a:srgbClr val="FF0000"/>
                </a:solidFill>
                <a:latin typeface="微软雅黑" panose="020B0503020204020204" pitchFamily="34" charset="-122"/>
                <a:ea typeface="微软雅黑" panose="020B0503020204020204" pitchFamily="34" charset="-122"/>
              </a:rPr>
              <a:t>张商品图自动生成适配各尺寸创意，覆盖联盟全流量</a:t>
            </a:r>
            <a:endParaRPr kumimoji="0" lang="en-US" altLang="zh-CN" sz="1800" b="1">
              <a:solidFill>
                <a:srgbClr val="FF0000"/>
              </a:solidFill>
              <a:latin typeface="微软雅黑" panose="020B0503020204020204" pitchFamily="34" charset="-122"/>
              <a:ea typeface="微软雅黑" panose="020B0503020204020204" pitchFamily="34" charset="-122"/>
            </a:endParaRPr>
          </a:p>
          <a:p>
            <a:pPr>
              <a:buFont typeface="Wingdings" pitchFamily="2" charset="2"/>
              <a:buChar char="Ø"/>
            </a:pPr>
            <a:r>
              <a:rPr kumimoji="0" lang="zh-CN" altLang="en-US" sz="1800" b="1">
                <a:latin typeface="微软雅黑" panose="020B0503020204020204" pitchFamily="34" charset="-122"/>
                <a:ea typeface="微软雅黑" panose="020B0503020204020204" pitchFamily="34" charset="-122"/>
              </a:rPr>
              <a:t>在单选联盟流量下，以白名单机制开放，填写创意信息，上传</a:t>
            </a:r>
            <a:r>
              <a:rPr kumimoji="0" lang="en-US" altLang="zh-CN" sz="1800" b="1">
                <a:latin typeface="微软雅黑" panose="020B0503020204020204" pitchFamily="34" charset="-122"/>
                <a:ea typeface="微软雅黑" panose="020B0503020204020204" pitchFamily="34" charset="-122"/>
              </a:rPr>
              <a:t>1</a:t>
            </a:r>
            <a:r>
              <a:rPr kumimoji="0" lang="zh-CN" altLang="en-US" sz="1800" b="1">
                <a:latin typeface="微软雅黑" panose="020B0503020204020204" pitchFamily="34" charset="-122"/>
                <a:ea typeface="微软雅黑" panose="020B0503020204020204" pitchFamily="34" charset="-122"/>
              </a:rPr>
              <a:t>张商品图片</a:t>
            </a:r>
          </a:p>
          <a:p>
            <a:pPr>
              <a:buFont typeface="Wingdings" pitchFamily="2" charset="2"/>
              <a:buChar char="Ø"/>
            </a:pPr>
            <a:r>
              <a:rPr kumimoji="0" lang="zh-CN" altLang="en-US" sz="1800" b="1">
                <a:latin typeface="微软雅黑" panose="020B0503020204020204" pitchFamily="34" charset="-122"/>
                <a:ea typeface="微软雅黑" panose="020B0503020204020204" pitchFamily="34" charset="-122"/>
              </a:rPr>
              <a:t>进入慧图工具，在投放样式处开启样式优选功能</a:t>
            </a:r>
            <a:endParaRPr kumimoji="0" lang="en-US" altLang="zh-CN" sz="1800" b="1">
              <a:latin typeface="微软雅黑" panose="020B0503020204020204" pitchFamily="34" charset="-122"/>
              <a:ea typeface="微软雅黑" panose="020B0503020204020204" pitchFamily="34" charset="-122"/>
            </a:endParaRPr>
          </a:p>
        </p:txBody>
      </p:sp>
      <p:sp>
        <p:nvSpPr>
          <p:cNvPr id="302083" name="文本框 4">
            <a:extLst>
              <a:ext uri="{FF2B5EF4-FFF2-40B4-BE49-F238E27FC236}">
                <a16:creationId xmlns="" xmlns:a16="http://schemas.microsoft.com/office/drawing/2014/main" id="{F2657A4C-5186-864E-9577-BE937BFF7E4E}"/>
              </a:ext>
            </a:extLst>
          </p:cNvPr>
          <p:cNvSpPr txBox="1">
            <a:spLocks noChangeArrowheads="1"/>
          </p:cNvSpPr>
          <p:nvPr/>
        </p:nvSpPr>
        <p:spPr bwMode="auto">
          <a:xfrm>
            <a:off x="9307513" y="6421438"/>
            <a:ext cx="1473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lang="en-US" altLang="zh-CN" sz="1400">
                <a:latin typeface="微软雅黑" panose="020B0503020204020204" pitchFamily="34" charset="-122"/>
                <a:ea typeface="微软雅黑" panose="020B0503020204020204" pitchFamily="34" charset="-122"/>
              </a:rPr>
              <a:t>2019.3</a:t>
            </a:r>
            <a:r>
              <a:rPr lang="zh-CN" altLang="en-US" sz="1400">
                <a:latin typeface="微软雅黑" panose="020B0503020204020204" pitchFamily="34" charset="-122"/>
                <a:ea typeface="微软雅黑" panose="020B0503020204020204" pitchFamily="34" charset="-122"/>
              </a:rPr>
              <a:t>月底上线</a:t>
            </a:r>
          </a:p>
        </p:txBody>
      </p:sp>
      <p:pic>
        <p:nvPicPr>
          <p:cNvPr id="302084" name="图片 27">
            <a:extLst>
              <a:ext uri="{FF2B5EF4-FFF2-40B4-BE49-F238E27FC236}">
                <a16:creationId xmlns="" xmlns:a16="http://schemas.microsoft.com/office/drawing/2014/main" id="{80FB6988-44BF-5846-9EA2-3C36468D447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36650" y="2225675"/>
            <a:ext cx="5303838" cy="409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矩形 28">
            <a:extLst>
              <a:ext uri="{FF2B5EF4-FFF2-40B4-BE49-F238E27FC236}">
                <a16:creationId xmlns="" xmlns:a16="http://schemas.microsoft.com/office/drawing/2014/main" id="{88FCB202-9815-A14C-9BE4-7D64F047CEBF}"/>
              </a:ext>
            </a:extLst>
          </p:cNvPr>
          <p:cNvSpPr/>
          <p:nvPr/>
        </p:nvSpPr>
        <p:spPr>
          <a:xfrm>
            <a:off x="2613025" y="2252663"/>
            <a:ext cx="823913" cy="360362"/>
          </a:xfrm>
          <a:prstGeom prst="rect">
            <a:avLst/>
          </a:prstGeom>
          <a:noFill/>
          <a:ln w="25400">
            <a:solidFill>
              <a:srgbClr val="C00000"/>
            </a:solidFill>
            <a:prstDash val="dash"/>
          </a:ln>
        </p:spPr>
        <p:style>
          <a:lnRef idx="2">
            <a:schemeClr val="accent2"/>
          </a:lnRef>
          <a:fillRef idx="1">
            <a:schemeClr val="lt1"/>
          </a:fillRef>
          <a:effectRef idx="0">
            <a:schemeClr val="accent2"/>
          </a:effectRef>
          <a:fontRef idx="minor">
            <a:schemeClr val="dk1"/>
          </a:fontRef>
        </p:style>
        <p:txBody>
          <a:bodyPr anchor="ctr"/>
          <a:lstStyle/>
          <a:p>
            <a:pPr algn="ctr">
              <a:defRPr/>
            </a:pPr>
            <a:endParaRPr lang="zh-CN" altLang="en-US"/>
          </a:p>
        </p:txBody>
      </p:sp>
      <p:sp>
        <p:nvSpPr>
          <p:cNvPr id="30" name="线形标注 1 (带强调线) 7">
            <a:extLst>
              <a:ext uri="{FF2B5EF4-FFF2-40B4-BE49-F238E27FC236}">
                <a16:creationId xmlns="" xmlns:a16="http://schemas.microsoft.com/office/drawing/2014/main" id="{BAF94D8D-7106-6F4F-97C0-5BA9BA430E30}"/>
              </a:ext>
            </a:extLst>
          </p:cNvPr>
          <p:cNvSpPr>
            <a:spLocks/>
          </p:cNvSpPr>
          <p:nvPr/>
        </p:nvSpPr>
        <p:spPr bwMode="auto">
          <a:xfrm>
            <a:off x="4200525" y="2135188"/>
            <a:ext cx="1341438" cy="288925"/>
          </a:xfrm>
          <a:prstGeom prst="accentCallout1">
            <a:avLst>
              <a:gd name="adj1" fmla="val 75806"/>
              <a:gd name="adj2" fmla="val -319"/>
              <a:gd name="adj3" fmla="val 110060"/>
              <a:gd name="adj4" fmla="val -56028"/>
            </a:avLst>
          </a:prstGeom>
          <a:solidFill>
            <a:srgbClr val="C1271E">
              <a:alpha val="78822"/>
            </a:srgbClr>
          </a:solidFill>
          <a:ln w="19050">
            <a:solidFill>
              <a:srgbClr val="C00000"/>
            </a:solidFill>
            <a:miter lim="800000"/>
            <a:headEnd/>
            <a:tailEnd/>
          </a:ln>
          <a:effectLst>
            <a:outerShdw blurRad="40000" dist="23000" dir="5400000" rotWithShape="0">
              <a:srgbClr val="808080">
                <a:alpha val="34999"/>
              </a:srgbClr>
            </a:outerShdw>
          </a:effectLst>
        </p:spPr>
        <p:txBody>
          <a:bodyPr lIns="89593" tIns="44796" rIns="89593" bIns="44796" anchor="ctr"/>
          <a:lstStyle/>
          <a:p>
            <a:pPr>
              <a:defRPr/>
            </a:pPr>
            <a:r>
              <a:rPr lang="zh-CN" altLang="en-US" sz="1400" dirty="0">
                <a:solidFill>
                  <a:schemeClr val="bg1"/>
                </a:solidFill>
                <a:latin typeface="微软雅黑" pitchFamily="34" charset="-122"/>
                <a:ea typeface="微软雅黑" pitchFamily="34" charset="-122"/>
              </a:rPr>
              <a:t>勾选程序化</a:t>
            </a:r>
          </a:p>
        </p:txBody>
      </p:sp>
      <p:pic>
        <p:nvPicPr>
          <p:cNvPr id="302087" name="图片 30">
            <a:extLst>
              <a:ext uri="{FF2B5EF4-FFF2-40B4-BE49-F238E27FC236}">
                <a16:creationId xmlns="" xmlns:a16="http://schemas.microsoft.com/office/drawing/2014/main" id="{5FE62629-BEB4-B840-BCE4-44457C4E71E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56363" y="2628900"/>
            <a:ext cx="5222875"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矩形 31">
            <a:extLst>
              <a:ext uri="{FF2B5EF4-FFF2-40B4-BE49-F238E27FC236}">
                <a16:creationId xmlns="" xmlns:a16="http://schemas.microsoft.com/office/drawing/2014/main" id="{DFD1E10A-A9F6-9648-87D8-AA5B1737BABA}"/>
              </a:ext>
            </a:extLst>
          </p:cNvPr>
          <p:cNvSpPr/>
          <p:nvPr/>
        </p:nvSpPr>
        <p:spPr>
          <a:xfrm>
            <a:off x="7153275" y="3482975"/>
            <a:ext cx="1416050" cy="360363"/>
          </a:xfrm>
          <a:prstGeom prst="rect">
            <a:avLst/>
          </a:prstGeom>
          <a:noFill/>
          <a:ln w="25400">
            <a:solidFill>
              <a:srgbClr val="C00000"/>
            </a:solidFill>
            <a:prstDash val="dash"/>
          </a:ln>
        </p:spPr>
        <p:style>
          <a:lnRef idx="2">
            <a:schemeClr val="accent2"/>
          </a:lnRef>
          <a:fillRef idx="1">
            <a:schemeClr val="lt1"/>
          </a:fillRef>
          <a:effectRef idx="0">
            <a:schemeClr val="accent2"/>
          </a:effectRef>
          <a:fontRef idx="minor">
            <a:schemeClr val="dk1"/>
          </a:fontRef>
        </p:style>
        <p:txBody>
          <a:bodyPr anchor="ctr"/>
          <a:lstStyle/>
          <a:p>
            <a:pPr algn="ctr">
              <a:defRPr/>
            </a:pPr>
            <a:endParaRPr lang="zh-CN" altLang="en-US"/>
          </a:p>
        </p:txBody>
      </p:sp>
      <p:sp>
        <p:nvSpPr>
          <p:cNvPr id="33" name="线形标注 1 (带强调线) 7">
            <a:extLst>
              <a:ext uri="{FF2B5EF4-FFF2-40B4-BE49-F238E27FC236}">
                <a16:creationId xmlns="" xmlns:a16="http://schemas.microsoft.com/office/drawing/2014/main" id="{47ACA6E0-38D0-334F-898A-0A3F3150D9D3}"/>
              </a:ext>
            </a:extLst>
          </p:cNvPr>
          <p:cNvSpPr>
            <a:spLocks/>
          </p:cNvSpPr>
          <p:nvPr/>
        </p:nvSpPr>
        <p:spPr bwMode="auto">
          <a:xfrm>
            <a:off x="9228138" y="3416300"/>
            <a:ext cx="1893887" cy="277813"/>
          </a:xfrm>
          <a:prstGeom prst="accentCallout1">
            <a:avLst>
              <a:gd name="adj1" fmla="val 75806"/>
              <a:gd name="adj2" fmla="val -319"/>
              <a:gd name="adj3" fmla="val 96241"/>
              <a:gd name="adj4" fmla="val -46569"/>
            </a:avLst>
          </a:prstGeom>
          <a:solidFill>
            <a:srgbClr val="C1271E">
              <a:alpha val="78822"/>
            </a:srgbClr>
          </a:solidFill>
          <a:ln w="19050">
            <a:solidFill>
              <a:srgbClr val="C00000"/>
            </a:solidFill>
            <a:miter lim="800000"/>
            <a:headEnd/>
            <a:tailEnd/>
          </a:ln>
          <a:effectLst>
            <a:outerShdw blurRad="40000" dist="23000" dir="5400000" rotWithShape="0">
              <a:srgbClr val="808080">
                <a:alpha val="34999"/>
              </a:srgbClr>
            </a:outerShdw>
          </a:effectLst>
        </p:spPr>
        <p:txBody>
          <a:bodyPr lIns="89593" tIns="44796" rIns="89593" bIns="44796" anchor="ctr"/>
          <a:lstStyle/>
          <a:p>
            <a:pPr>
              <a:defRPr/>
            </a:pPr>
            <a:r>
              <a:rPr lang="zh-CN" altLang="en-US" sz="1400" dirty="0">
                <a:solidFill>
                  <a:schemeClr val="bg1"/>
                </a:solidFill>
                <a:latin typeface="微软雅黑" pitchFamily="34" charset="-122"/>
                <a:ea typeface="微软雅黑" pitchFamily="34" charset="-122"/>
              </a:rPr>
              <a:t>开启样式优选功能</a:t>
            </a:r>
          </a:p>
        </p:txBody>
      </p:sp>
    </p:spTree>
    <p:extLst>
      <p:ext uri="{BB962C8B-B14F-4D97-AF65-F5344CB8AC3E}">
        <p14:creationId xmlns:p14="http://schemas.microsoft.com/office/powerpoint/2010/main" val="33747684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标题 1">
            <a:extLst>
              <a:ext uri="{FF2B5EF4-FFF2-40B4-BE49-F238E27FC236}">
                <a16:creationId xmlns="" xmlns:a16="http://schemas.microsoft.com/office/drawing/2014/main" id="{3608A591-70AC-E542-A123-87DA9C0C378D}"/>
              </a:ext>
            </a:extLst>
          </p:cNvPr>
          <p:cNvSpPr txBox="1">
            <a:spLocks/>
          </p:cNvSpPr>
          <p:nvPr/>
        </p:nvSpPr>
        <p:spPr bwMode="auto">
          <a:xfrm>
            <a:off x="638175" y="277813"/>
            <a:ext cx="1092835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481" tIns="44740" rIns="89481" bIns="44740" anchor="ctr"/>
          <a:lstStyle>
            <a:lvl1pPr defTabSz="1041400">
              <a:defRPr kumimoji="1" sz="2400">
                <a:solidFill>
                  <a:schemeClr val="tx1"/>
                </a:solidFill>
                <a:latin typeface="Calibri" panose="020F0502020204030204" pitchFamily="34" charset="0"/>
                <a:ea typeface="宋体" panose="02010600030101010101" pitchFamily="2" charset="-122"/>
              </a:defRPr>
            </a:lvl1pPr>
            <a:lvl2pPr marL="742950" indent="-285750" defTabSz="1041400">
              <a:defRPr kumimoji="1" sz="2400">
                <a:solidFill>
                  <a:schemeClr val="tx1"/>
                </a:solidFill>
                <a:latin typeface="Calibri" panose="020F0502020204030204" pitchFamily="34" charset="0"/>
                <a:ea typeface="宋体" panose="02010600030101010101" pitchFamily="2" charset="-122"/>
              </a:defRPr>
            </a:lvl2pPr>
            <a:lvl3pPr marL="1143000" indent="-228600" defTabSz="1041400">
              <a:defRPr kumimoji="1" sz="2400">
                <a:solidFill>
                  <a:schemeClr val="tx1"/>
                </a:solidFill>
                <a:latin typeface="Calibri" panose="020F0502020204030204" pitchFamily="34" charset="0"/>
                <a:ea typeface="宋体" panose="02010600030101010101" pitchFamily="2" charset="-122"/>
              </a:defRPr>
            </a:lvl3pPr>
            <a:lvl4pPr marL="1600200" indent="-228600" defTabSz="1041400">
              <a:defRPr kumimoji="1" sz="2400">
                <a:solidFill>
                  <a:schemeClr val="tx1"/>
                </a:solidFill>
                <a:latin typeface="Calibri" panose="020F0502020204030204" pitchFamily="34" charset="0"/>
                <a:ea typeface="宋体" panose="02010600030101010101" pitchFamily="2" charset="-122"/>
              </a:defRPr>
            </a:lvl4pPr>
            <a:lvl5pPr marL="2057400" indent="-228600" defTabSz="1041400">
              <a:defRPr kumimoji="1" sz="2400">
                <a:solidFill>
                  <a:schemeClr val="tx1"/>
                </a:solidFill>
                <a:latin typeface="Calibri" panose="020F0502020204030204" pitchFamily="34" charset="0"/>
                <a:ea typeface="宋体" panose="02010600030101010101" pitchFamily="2" charset="-122"/>
              </a:defRPr>
            </a:lvl5pPr>
            <a:lvl6pPr marL="25146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en-US" altLang="zh-CN" sz="3200" b="1">
                <a:latin typeface="微软雅黑" panose="020B0503020204020204" pitchFamily="34" charset="-122"/>
                <a:ea typeface="微软雅黑" panose="020B0503020204020204" pitchFamily="34" charset="-122"/>
              </a:rPr>
              <a:t>5.1</a:t>
            </a:r>
            <a:r>
              <a:rPr kumimoji="0" lang="zh-CN" altLang="en-US" sz="3200" b="1">
                <a:latin typeface="微软雅黑" panose="020B0503020204020204" pitchFamily="34" charset="-122"/>
                <a:ea typeface="微软雅黑" panose="020B0503020204020204" pitchFamily="34" charset="-122"/>
              </a:rPr>
              <a:t> 查看投放数据</a:t>
            </a:r>
          </a:p>
        </p:txBody>
      </p:sp>
      <p:sp>
        <p:nvSpPr>
          <p:cNvPr id="303106" name="TextBox 3">
            <a:extLst>
              <a:ext uri="{FF2B5EF4-FFF2-40B4-BE49-F238E27FC236}">
                <a16:creationId xmlns="" xmlns:a16="http://schemas.microsoft.com/office/drawing/2014/main" id="{AAD3AAD0-E57A-5946-A425-AC2B84F5D7D2}"/>
              </a:ext>
            </a:extLst>
          </p:cNvPr>
          <p:cNvSpPr txBox="1">
            <a:spLocks noChangeArrowheads="1"/>
          </p:cNvSpPr>
          <p:nvPr/>
        </p:nvSpPr>
        <p:spPr bwMode="auto">
          <a:xfrm>
            <a:off x="508000" y="1042988"/>
            <a:ext cx="11433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593" tIns="44796" rIns="89593" bIns="44796">
            <a:spAutoFit/>
          </a:bodyPr>
          <a:lstStyle>
            <a:lvl1pPr marL="285750" indent="-285750">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buFont typeface="Wingdings" pitchFamily="2" charset="2"/>
              <a:buChar char="Ø"/>
            </a:pPr>
            <a:r>
              <a:rPr kumimoji="0" lang="zh-CN" altLang="en-US" sz="1800" b="1">
                <a:latin typeface="微软雅黑" panose="020B0503020204020204" pitchFamily="34" charset="-122"/>
                <a:ea typeface="微软雅黑" panose="020B0503020204020204" pitchFamily="34" charset="-122"/>
              </a:rPr>
              <a:t>在推广单元的流量类型中新增“百度联盟媒体”，可查看报表中的展点消等数据。</a:t>
            </a:r>
          </a:p>
        </p:txBody>
      </p:sp>
      <p:pic>
        <p:nvPicPr>
          <p:cNvPr id="303107" name="图片 5">
            <a:extLst>
              <a:ext uri="{FF2B5EF4-FFF2-40B4-BE49-F238E27FC236}">
                <a16:creationId xmlns="" xmlns:a16="http://schemas.microsoft.com/office/drawing/2014/main" id="{0CC9B406-F651-3B48-9DDF-5378412CF51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65225" y="1454150"/>
            <a:ext cx="10029825" cy="4886325"/>
          </a:xfrm>
          <a:prstGeom prst="rect">
            <a:avLst/>
          </a:prstGeom>
          <a:noFill/>
          <a:ln w="19050">
            <a:solidFill>
              <a:srgbClr val="C00000"/>
            </a:solidFill>
            <a:miter lim="800000"/>
            <a:headEnd/>
            <a:tailEnd/>
          </a:ln>
          <a:extLst>
            <a:ext uri="{909E8E84-426E-40dd-AFC4-6F175D3DCCD1}">
              <a14:hiddenFill xmlns:a14="http://schemas.microsoft.com/office/drawing/2010/main">
                <a:solidFill>
                  <a:srgbClr val="FFFFFF"/>
                </a:solidFill>
              </a14:hiddenFill>
            </a:ext>
          </a:extLst>
        </p:spPr>
      </p:pic>
      <p:sp>
        <p:nvSpPr>
          <p:cNvPr id="7" name="矩形 6">
            <a:extLst>
              <a:ext uri="{FF2B5EF4-FFF2-40B4-BE49-F238E27FC236}">
                <a16:creationId xmlns="" xmlns:a16="http://schemas.microsoft.com/office/drawing/2014/main" id="{822CE521-419B-3648-A68D-8270A62746C0}"/>
              </a:ext>
            </a:extLst>
          </p:cNvPr>
          <p:cNvSpPr/>
          <p:nvPr/>
        </p:nvSpPr>
        <p:spPr>
          <a:xfrm>
            <a:off x="5489575" y="3940175"/>
            <a:ext cx="1238250" cy="309563"/>
          </a:xfrm>
          <a:prstGeom prst="rect">
            <a:avLst/>
          </a:prstGeom>
          <a:noFill/>
          <a:ln w="25400">
            <a:solidFill>
              <a:srgbClr val="C00000"/>
            </a:solidFill>
            <a:prstDash val="dash"/>
          </a:ln>
        </p:spPr>
        <p:style>
          <a:lnRef idx="2">
            <a:schemeClr val="accent2"/>
          </a:lnRef>
          <a:fillRef idx="1">
            <a:schemeClr val="lt1"/>
          </a:fillRef>
          <a:effectRef idx="0">
            <a:schemeClr val="accent2"/>
          </a:effectRef>
          <a:fontRef idx="minor">
            <a:schemeClr val="dk1"/>
          </a:fontRef>
        </p:style>
        <p:txBody>
          <a:bodyPr anchor="ctr"/>
          <a:lstStyle/>
          <a:p>
            <a:pPr algn="ctr">
              <a:defRPr/>
            </a:pPr>
            <a:endParaRPr lang="zh-CN" altLang="en-US"/>
          </a:p>
        </p:txBody>
      </p:sp>
      <p:sp>
        <p:nvSpPr>
          <p:cNvPr id="8" name="线形标注 1 (带强调线) 7">
            <a:extLst>
              <a:ext uri="{FF2B5EF4-FFF2-40B4-BE49-F238E27FC236}">
                <a16:creationId xmlns="" xmlns:a16="http://schemas.microsoft.com/office/drawing/2014/main" id="{41973230-78D3-194F-B673-743787B423CD}"/>
              </a:ext>
            </a:extLst>
          </p:cNvPr>
          <p:cNvSpPr>
            <a:spLocks/>
          </p:cNvSpPr>
          <p:nvPr/>
        </p:nvSpPr>
        <p:spPr bwMode="auto">
          <a:xfrm>
            <a:off x="7231063" y="2419350"/>
            <a:ext cx="1873250" cy="554038"/>
          </a:xfrm>
          <a:prstGeom prst="accentCallout1">
            <a:avLst>
              <a:gd name="adj1" fmla="val 60569"/>
              <a:gd name="adj2" fmla="val -4829"/>
              <a:gd name="adj3" fmla="val 279630"/>
              <a:gd name="adj4" fmla="val -44940"/>
            </a:avLst>
          </a:prstGeom>
          <a:solidFill>
            <a:srgbClr val="C1271E">
              <a:alpha val="78822"/>
            </a:srgbClr>
          </a:solidFill>
          <a:ln w="19050">
            <a:solidFill>
              <a:srgbClr val="C00000"/>
            </a:solidFill>
            <a:miter lim="800000"/>
            <a:headEnd/>
            <a:tailEnd/>
          </a:ln>
          <a:effectLst>
            <a:outerShdw blurRad="40000" dist="23000" dir="5400000" rotWithShape="0">
              <a:srgbClr val="808080">
                <a:alpha val="34999"/>
              </a:srgbClr>
            </a:outerShdw>
          </a:effectLst>
        </p:spPr>
        <p:txBody>
          <a:bodyPr lIns="89593" tIns="44796" rIns="89593" bIns="44796" anchor="ctr"/>
          <a:lstStyle/>
          <a:p>
            <a:pPr>
              <a:defRPr/>
            </a:pPr>
            <a:r>
              <a:rPr lang="zh-CN" altLang="en-US" sz="1400" dirty="0">
                <a:solidFill>
                  <a:schemeClr val="bg1"/>
                </a:solidFill>
                <a:latin typeface="微软雅黑" pitchFamily="34" charset="-122"/>
                <a:ea typeface="微软雅黑" pitchFamily="34" charset="-122"/>
              </a:rPr>
              <a:t>流量类型展示新增：</a:t>
            </a:r>
            <a:endParaRPr lang="en-US" altLang="zh-CN" sz="1400" dirty="0">
              <a:solidFill>
                <a:schemeClr val="bg1"/>
              </a:solidFill>
              <a:latin typeface="微软雅黑" pitchFamily="34" charset="-122"/>
              <a:ea typeface="微软雅黑" pitchFamily="34" charset="-122"/>
            </a:endParaRPr>
          </a:p>
          <a:p>
            <a:pPr>
              <a:defRPr/>
            </a:pPr>
            <a:r>
              <a:rPr lang="zh-CN" altLang="en-US" sz="1400" dirty="0">
                <a:solidFill>
                  <a:schemeClr val="bg1"/>
                </a:solidFill>
                <a:latin typeface="微软雅黑" pitchFamily="34" charset="-122"/>
                <a:ea typeface="微软雅黑" pitchFamily="34" charset="-122"/>
              </a:rPr>
              <a:t>百度联盟媒体</a:t>
            </a:r>
          </a:p>
        </p:txBody>
      </p:sp>
      <p:pic>
        <p:nvPicPr>
          <p:cNvPr id="303110" name="图片 8">
            <a:extLst>
              <a:ext uri="{FF2B5EF4-FFF2-40B4-BE49-F238E27FC236}">
                <a16:creationId xmlns="" xmlns:a16="http://schemas.microsoft.com/office/drawing/2014/main" id="{0BC160A4-45E3-3E41-95C2-03432CCDC1A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01838" y="1901825"/>
            <a:ext cx="823912"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9">
            <a:extLst>
              <a:ext uri="{FF2B5EF4-FFF2-40B4-BE49-F238E27FC236}">
                <a16:creationId xmlns="" xmlns:a16="http://schemas.microsoft.com/office/drawing/2014/main" id="{AF4FC9D3-C679-2D4E-B43F-C567A47DC9DF}"/>
              </a:ext>
            </a:extLst>
          </p:cNvPr>
          <p:cNvSpPr/>
          <p:nvPr/>
        </p:nvSpPr>
        <p:spPr>
          <a:xfrm>
            <a:off x="1971675" y="1585913"/>
            <a:ext cx="823913" cy="360362"/>
          </a:xfrm>
          <a:prstGeom prst="rect">
            <a:avLst/>
          </a:prstGeom>
          <a:noFill/>
          <a:ln w="25400">
            <a:solidFill>
              <a:srgbClr val="C00000"/>
            </a:solidFill>
            <a:prstDash val="dash"/>
          </a:ln>
        </p:spPr>
        <p:style>
          <a:lnRef idx="2">
            <a:schemeClr val="accent2"/>
          </a:lnRef>
          <a:fillRef idx="1">
            <a:schemeClr val="lt1"/>
          </a:fillRef>
          <a:effectRef idx="0">
            <a:schemeClr val="accent2"/>
          </a:effectRef>
          <a:fontRef idx="minor">
            <a:schemeClr val="dk1"/>
          </a:fontRef>
        </p:style>
        <p:txBody>
          <a:bodyPr anchor="ctr"/>
          <a:lstStyle/>
          <a:p>
            <a:pPr algn="ctr">
              <a:defRPr/>
            </a:pPr>
            <a:endParaRPr lang="zh-CN" altLang="en-US"/>
          </a:p>
        </p:txBody>
      </p:sp>
      <p:sp>
        <p:nvSpPr>
          <p:cNvPr id="11" name="线形标注 1 (带强调线) 7">
            <a:extLst>
              <a:ext uri="{FF2B5EF4-FFF2-40B4-BE49-F238E27FC236}">
                <a16:creationId xmlns="" xmlns:a16="http://schemas.microsoft.com/office/drawing/2014/main" id="{8B1DDE2F-C655-C24F-89B1-3E36A46D8D71}"/>
              </a:ext>
            </a:extLst>
          </p:cNvPr>
          <p:cNvSpPr>
            <a:spLocks/>
          </p:cNvSpPr>
          <p:nvPr/>
        </p:nvSpPr>
        <p:spPr bwMode="auto">
          <a:xfrm>
            <a:off x="4084638" y="1454150"/>
            <a:ext cx="2093912" cy="277813"/>
          </a:xfrm>
          <a:prstGeom prst="accentCallout1">
            <a:avLst>
              <a:gd name="adj1" fmla="val 75806"/>
              <a:gd name="adj2" fmla="val -319"/>
              <a:gd name="adj3" fmla="val 91741"/>
              <a:gd name="adj4" fmla="val -59500"/>
            </a:avLst>
          </a:prstGeom>
          <a:solidFill>
            <a:srgbClr val="C1271E">
              <a:alpha val="78822"/>
            </a:srgbClr>
          </a:solidFill>
          <a:ln w="19050">
            <a:solidFill>
              <a:srgbClr val="C00000"/>
            </a:solidFill>
            <a:miter lim="800000"/>
            <a:headEnd/>
            <a:tailEnd/>
          </a:ln>
          <a:effectLst>
            <a:outerShdw blurRad="40000" dist="23000" dir="5400000" rotWithShape="0">
              <a:srgbClr val="808080">
                <a:alpha val="34999"/>
              </a:srgbClr>
            </a:outerShdw>
          </a:effectLst>
        </p:spPr>
        <p:txBody>
          <a:bodyPr lIns="89593" tIns="44796" rIns="89593" bIns="44796" anchor="ctr"/>
          <a:lstStyle/>
          <a:p>
            <a:pPr>
              <a:defRPr/>
            </a:pPr>
            <a:r>
              <a:rPr lang="zh-CN" altLang="en-US" sz="1400" dirty="0">
                <a:solidFill>
                  <a:schemeClr val="bg1"/>
                </a:solidFill>
                <a:latin typeface="微软雅黑" pitchFamily="34" charset="-122"/>
                <a:ea typeface="微软雅黑" pitchFamily="34" charset="-122"/>
              </a:rPr>
              <a:t>勾选单元，可批量操作</a:t>
            </a:r>
          </a:p>
        </p:txBody>
      </p:sp>
    </p:spTree>
    <p:extLst>
      <p:ext uri="{BB962C8B-B14F-4D97-AF65-F5344CB8AC3E}">
        <p14:creationId xmlns:p14="http://schemas.microsoft.com/office/powerpoint/2010/main" val="41758723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标题 1">
            <a:extLst>
              <a:ext uri="{FF2B5EF4-FFF2-40B4-BE49-F238E27FC236}">
                <a16:creationId xmlns="" xmlns:a16="http://schemas.microsoft.com/office/drawing/2014/main" id="{7F1D80DF-AF29-1145-8E90-76051A70B1EA}"/>
              </a:ext>
            </a:extLst>
          </p:cNvPr>
          <p:cNvSpPr txBox="1">
            <a:spLocks/>
          </p:cNvSpPr>
          <p:nvPr/>
        </p:nvSpPr>
        <p:spPr bwMode="auto">
          <a:xfrm>
            <a:off x="676275" y="265113"/>
            <a:ext cx="1092835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481" tIns="44740" rIns="89481" bIns="44740" anchor="ctr"/>
          <a:lstStyle>
            <a:lvl1pPr defTabSz="1041400">
              <a:defRPr kumimoji="1" sz="2400">
                <a:solidFill>
                  <a:schemeClr val="tx1"/>
                </a:solidFill>
                <a:latin typeface="Calibri" panose="020F0502020204030204" pitchFamily="34" charset="0"/>
                <a:ea typeface="宋体" panose="02010600030101010101" pitchFamily="2" charset="-122"/>
              </a:defRPr>
            </a:lvl1pPr>
            <a:lvl2pPr marL="742950" indent="-285750" defTabSz="1041400">
              <a:defRPr kumimoji="1" sz="2400">
                <a:solidFill>
                  <a:schemeClr val="tx1"/>
                </a:solidFill>
                <a:latin typeface="Calibri" panose="020F0502020204030204" pitchFamily="34" charset="0"/>
                <a:ea typeface="宋体" panose="02010600030101010101" pitchFamily="2" charset="-122"/>
              </a:defRPr>
            </a:lvl2pPr>
            <a:lvl3pPr marL="1143000" indent="-228600" defTabSz="1041400">
              <a:defRPr kumimoji="1" sz="2400">
                <a:solidFill>
                  <a:schemeClr val="tx1"/>
                </a:solidFill>
                <a:latin typeface="Calibri" panose="020F0502020204030204" pitchFamily="34" charset="0"/>
                <a:ea typeface="宋体" panose="02010600030101010101" pitchFamily="2" charset="-122"/>
              </a:defRPr>
            </a:lvl3pPr>
            <a:lvl4pPr marL="1600200" indent="-228600" defTabSz="1041400">
              <a:defRPr kumimoji="1" sz="2400">
                <a:solidFill>
                  <a:schemeClr val="tx1"/>
                </a:solidFill>
                <a:latin typeface="Calibri" panose="020F0502020204030204" pitchFamily="34" charset="0"/>
                <a:ea typeface="宋体" panose="02010600030101010101" pitchFamily="2" charset="-122"/>
              </a:defRPr>
            </a:lvl4pPr>
            <a:lvl5pPr marL="2057400" indent="-228600" defTabSz="1041400">
              <a:defRPr kumimoji="1" sz="2400">
                <a:solidFill>
                  <a:schemeClr val="tx1"/>
                </a:solidFill>
                <a:latin typeface="Calibri" panose="020F0502020204030204" pitchFamily="34" charset="0"/>
                <a:ea typeface="宋体" panose="02010600030101010101" pitchFamily="2" charset="-122"/>
              </a:defRPr>
            </a:lvl5pPr>
            <a:lvl6pPr marL="25146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defTabSz="10414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r>
              <a:rPr kumimoji="0" lang="en-US" altLang="zh-CN" sz="3200" b="1">
                <a:latin typeface="微软雅黑" panose="020B0503020204020204" pitchFamily="34" charset="-122"/>
                <a:ea typeface="微软雅黑" panose="020B0503020204020204" pitchFamily="34" charset="-122"/>
              </a:rPr>
              <a:t>5.2</a:t>
            </a:r>
            <a:r>
              <a:rPr kumimoji="0" lang="zh-CN" altLang="en-US" sz="3200" b="1">
                <a:latin typeface="微软雅黑" panose="020B0503020204020204" pitchFamily="34" charset="-122"/>
                <a:ea typeface="微软雅黑" panose="020B0503020204020204" pitchFamily="34" charset="-122"/>
              </a:rPr>
              <a:t> 查看投放数据</a:t>
            </a:r>
          </a:p>
        </p:txBody>
      </p:sp>
      <p:pic>
        <p:nvPicPr>
          <p:cNvPr id="304130" name="图片 3">
            <a:extLst>
              <a:ext uri="{FF2B5EF4-FFF2-40B4-BE49-F238E27FC236}">
                <a16:creationId xmlns="" xmlns:a16="http://schemas.microsoft.com/office/drawing/2014/main" id="{937896DF-4CF3-6648-B986-26DBB80B30F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46188" y="1590675"/>
            <a:ext cx="8401050" cy="497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4131" name="TextBox 3">
            <a:extLst>
              <a:ext uri="{FF2B5EF4-FFF2-40B4-BE49-F238E27FC236}">
                <a16:creationId xmlns="" xmlns:a16="http://schemas.microsoft.com/office/drawing/2014/main" id="{79C5BE5A-F426-0C4E-8FF5-4556AD0F8156}"/>
              </a:ext>
            </a:extLst>
          </p:cNvPr>
          <p:cNvSpPr txBox="1">
            <a:spLocks noChangeArrowheads="1"/>
          </p:cNvSpPr>
          <p:nvPr/>
        </p:nvSpPr>
        <p:spPr bwMode="auto">
          <a:xfrm>
            <a:off x="558800" y="1016000"/>
            <a:ext cx="114347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593" tIns="44796" rIns="89593" bIns="44796">
            <a:spAutoFit/>
          </a:bodyPr>
          <a:lstStyle>
            <a:lvl1pPr marL="285750" indent="-285750">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buFont typeface="Wingdings" pitchFamily="2" charset="2"/>
              <a:buChar char="Ø"/>
            </a:pPr>
            <a:r>
              <a:rPr kumimoji="0" lang="zh-CN" altLang="en-US" sz="1800" b="1">
                <a:latin typeface="微软雅黑" panose="020B0503020204020204" pitchFamily="34" charset="-122"/>
                <a:ea typeface="微软雅黑" panose="020B0503020204020204" pitchFamily="34" charset="-122"/>
              </a:rPr>
              <a:t>推广报告查看账户、计划、单元、创意报告，创意报告增加开屏、横幅创意样式报告</a:t>
            </a:r>
            <a:endParaRPr kumimoji="0" lang="en-US" altLang="zh-CN" sz="1800" b="1">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 xmlns:a16="http://schemas.microsoft.com/office/drawing/2014/main" id="{9C88F869-685F-C840-8A58-C0C5551CDCFD}"/>
              </a:ext>
            </a:extLst>
          </p:cNvPr>
          <p:cNvSpPr/>
          <p:nvPr/>
        </p:nvSpPr>
        <p:spPr>
          <a:xfrm>
            <a:off x="5872163" y="4513263"/>
            <a:ext cx="1250950" cy="563562"/>
          </a:xfrm>
          <a:prstGeom prst="rect">
            <a:avLst/>
          </a:prstGeom>
          <a:noFill/>
          <a:ln w="25400">
            <a:solidFill>
              <a:srgbClr val="C00000"/>
            </a:solidFill>
            <a:prstDash val="dash"/>
          </a:ln>
        </p:spPr>
        <p:style>
          <a:lnRef idx="2">
            <a:schemeClr val="accent2"/>
          </a:lnRef>
          <a:fillRef idx="1">
            <a:schemeClr val="lt1"/>
          </a:fillRef>
          <a:effectRef idx="0">
            <a:schemeClr val="accent2"/>
          </a:effectRef>
          <a:fontRef idx="minor">
            <a:schemeClr val="dk1"/>
          </a:fontRef>
        </p:style>
        <p:txBody>
          <a:bodyPr anchor="ctr"/>
          <a:lstStyle/>
          <a:p>
            <a:pPr algn="ctr">
              <a:defRPr/>
            </a:pPr>
            <a:endParaRPr lang="zh-CN" altLang="en-US"/>
          </a:p>
        </p:txBody>
      </p:sp>
    </p:spTree>
    <p:extLst>
      <p:ext uri="{BB962C8B-B14F-4D97-AF65-F5344CB8AC3E}">
        <p14:creationId xmlns:p14="http://schemas.microsoft.com/office/powerpoint/2010/main" val="33879963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5153" name="图片 1">
            <a:extLst>
              <a:ext uri="{FF2B5EF4-FFF2-40B4-BE49-F238E27FC236}">
                <a16:creationId xmlns="" xmlns:a16="http://schemas.microsoft.com/office/drawing/2014/main" id="{D5C3386C-CE14-7D4D-AB31-F788DC63C9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622" b="24863"/>
          <a:stretch>
            <a:fillRect/>
          </a:stretch>
        </p:blipFill>
        <p:spPr bwMode="auto">
          <a:xfrm>
            <a:off x="0" y="0"/>
            <a:ext cx="12192000" cy="444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5154" name="矩形 2">
            <a:extLst>
              <a:ext uri="{FF2B5EF4-FFF2-40B4-BE49-F238E27FC236}">
                <a16:creationId xmlns="" xmlns:a16="http://schemas.microsoft.com/office/drawing/2014/main" id="{BDD55329-A00B-284F-91C1-D2473900C552}"/>
              </a:ext>
            </a:extLst>
          </p:cNvPr>
          <p:cNvSpPr>
            <a:spLocks noChangeArrowheads="1"/>
          </p:cNvSpPr>
          <p:nvPr/>
        </p:nvSpPr>
        <p:spPr bwMode="auto">
          <a:xfrm>
            <a:off x="0" y="0"/>
            <a:ext cx="12192000" cy="4449763"/>
          </a:xfrm>
          <a:prstGeom prst="rect">
            <a:avLst/>
          </a:prstGeom>
          <a:solidFill>
            <a:schemeClr val="tx1">
              <a:alpha val="6509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kumimoji="0" lang="zh-CN" altLang="en-US" sz="1800">
              <a:solidFill>
                <a:srgbClr val="FFFFFF"/>
              </a:solidFill>
            </a:endParaRPr>
          </a:p>
        </p:txBody>
      </p:sp>
      <p:sp>
        <p:nvSpPr>
          <p:cNvPr id="305155" name="文本框 35">
            <a:extLst>
              <a:ext uri="{FF2B5EF4-FFF2-40B4-BE49-F238E27FC236}">
                <a16:creationId xmlns="" xmlns:a16="http://schemas.microsoft.com/office/drawing/2014/main" id="{D2C6F462-BBFB-5B43-8A8E-6A1E423DF030}"/>
              </a:ext>
            </a:extLst>
          </p:cNvPr>
          <p:cNvSpPr txBox="1">
            <a:spLocks noChangeArrowheads="1"/>
          </p:cNvSpPr>
          <p:nvPr/>
        </p:nvSpPr>
        <p:spPr bwMode="auto">
          <a:xfrm>
            <a:off x="306388" y="2581275"/>
            <a:ext cx="115792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kumimoji="0" lang="zh-CN" altLang="en-US" sz="6000" b="1">
                <a:solidFill>
                  <a:schemeClr val="bg1"/>
                </a:solidFill>
                <a:latin typeface="微软雅黑" panose="020B0503020204020204" pitchFamily="34" charset="-122"/>
                <a:ea typeface="微软雅黑" panose="020B0503020204020204" pitchFamily="34" charset="-122"/>
                <a:sym typeface="Calibri" panose="020F0502020204030204" pitchFamily="34" charset="0"/>
              </a:rPr>
              <a:t>感谢聆听！</a:t>
            </a:r>
          </a:p>
        </p:txBody>
      </p:sp>
    </p:spTree>
  </p:cSld>
  <p:clrMapOvr>
    <a:masterClrMapping/>
  </p:clrMapOvr>
  <p:transition xmlns:p14="http://schemas.microsoft.com/office/powerpoint/2010/main" spd="slow" advClick="0" advTm="3000"/>
</p:sld>
</file>

<file path=ppt/theme/theme1.xml><?xml version="1.0" encoding="utf-8"?>
<a:theme xmlns:a="http://schemas.openxmlformats.org/drawingml/2006/main" name="Office 主题">
  <a:themeElements>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6_Office 主题">
  <a:themeElements>
    <a:clrScheme name="6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6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6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ffice 主题">
  <a:themeElements>
    <a:clrScheme name="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2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7_Office 主题">
  <a:themeElements>
    <a:clrScheme name="7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7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7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9_Office 主题">
  <a:themeElements>
    <a:clrScheme name="9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9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9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0_Office 主题">
  <a:themeElements>
    <a:clrScheme name="10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0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0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1_Office 主题">
  <a:themeElements>
    <a:clrScheme name="1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1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2_Office 主题">
  <a:themeElements>
    <a:clrScheme name="1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2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3_Office 主题">
  <a:themeElements>
    <a:clrScheme name="13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3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3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4_Office 主题">
  <a:themeElements>
    <a:clrScheme name="14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4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4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5_Office 主题">
  <a:themeElements>
    <a:clrScheme name="15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5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5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6_Office 主题">
  <a:themeElements>
    <a:clrScheme name="16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6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6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7_Office 主题">
  <a:themeElements>
    <a:clrScheme name="17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7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7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8_Office 主题">
  <a:themeElements>
    <a:clrScheme name="18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8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8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3_Office 主题">
  <a:themeElements>
    <a:clrScheme name="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3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4_Office 主题">
  <a:themeElements>
    <a:clrScheme name="4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4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4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9_Office 主题">
  <a:themeElements>
    <a:clrScheme name="19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9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9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20_Office 主题">
  <a:themeElements>
    <a:clrScheme name="20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20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20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21_Office 主题">
  <a:themeElements>
    <a:clrScheme name="2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21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2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22_Office 主题">
  <a:themeElements>
    <a:clrScheme name="2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22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2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23_Office 主题">
  <a:themeElements>
    <a:clrScheme name="2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23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2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4_Office 主题">
  <a:themeElements>
    <a:clrScheme name="24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24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24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5_Office 主题">
  <a:themeElements>
    <a:clrScheme name="25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25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25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6_Office 主题">
  <a:themeElements>
    <a:clrScheme name="26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26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26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7_Office 主题">
  <a:themeElements>
    <a:clrScheme name="27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27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27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28_Office 主题">
  <a:themeElements>
    <a:clrScheme name="28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28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28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29_Office 主题">
  <a:themeElements>
    <a:clrScheme name="29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29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29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30_Office 主题">
  <a:themeElements>
    <a:clrScheme name="30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30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30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1_Office 主题">
  <a:themeElements>
    <a:clrScheme name="3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31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3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2_Office 主题">
  <a:themeElements>
    <a:clrScheme name="3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32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3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33_Office 主题">
  <a:themeElements>
    <a:clrScheme name="3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33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3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4_Office 主题">
  <a:themeElements>
    <a:clrScheme name="34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34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34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35_Office 主题">
  <a:themeElements>
    <a:clrScheme name="35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35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35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36_Office 主题">
  <a:themeElements>
    <a:clrScheme name="36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36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36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37_Office 主题">
  <a:themeElements>
    <a:clrScheme name="37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37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37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8_Office 主题">
  <a:themeElements>
    <a:clrScheme name="38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38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38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39_Office 主题">
  <a:themeElements>
    <a:clrScheme name="39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39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39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40_Office 主题">
  <a:themeElements>
    <a:clrScheme name="40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40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40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41_Office 主题">
  <a:themeElements>
    <a:clrScheme name="4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41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4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42_Office 主题">
  <a:themeElements>
    <a:clrScheme name="4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42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4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43_Office 主题">
  <a:themeElements>
    <a:clrScheme name="4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43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4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44_Office 主题">
  <a:themeElements>
    <a:clrScheme name="44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44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44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45_Office 主题">
  <a:themeElements>
    <a:clrScheme name="45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45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45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46_Office 主题">
  <a:themeElements>
    <a:clrScheme name="46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46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46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7_Office 主题">
  <a:themeElements>
    <a:clrScheme name="47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47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47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48_Office 主题">
  <a:themeElements>
    <a:clrScheme name="48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48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48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49_Office 主题">
  <a:themeElements>
    <a:clrScheme name="49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49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49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50_Office 主题">
  <a:themeElements>
    <a:clrScheme name="50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50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50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51_Office 主题">
  <a:themeElements>
    <a:clrScheme name="5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51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5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52_Office 主题">
  <a:themeElements>
    <a:clrScheme name="5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52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5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53_Office 主题">
  <a:themeElements>
    <a:clrScheme name="5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53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5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54_Office 主题">
  <a:themeElements>
    <a:clrScheme name="54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54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54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55_Office 主题">
  <a:themeElements>
    <a:clrScheme name="55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55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55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56_Office 主题">
  <a:themeElements>
    <a:clrScheme name="56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56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56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57_Office 主题">
  <a:themeElements>
    <a:clrScheme name="57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57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57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58_Office 主题">
  <a:themeElements>
    <a:clrScheme name="58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58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58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59_Office 主题">
  <a:themeElements>
    <a:clrScheme name="59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59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59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60_Office 主题">
  <a:themeElements>
    <a:clrScheme name="60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60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60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61_Office 主题">
  <a:themeElements>
    <a:clrScheme name="6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61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6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62_Office 主题">
  <a:themeElements>
    <a:clrScheme name="6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62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6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63_Office 主题">
  <a:themeElements>
    <a:clrScheme name="6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63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6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64_Office 主题">
  <a:themeElements>
    <a:clrScheme name="64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64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64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65_Office 主题">
  <a:themeElements>
    <a:clrScheme name="65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65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65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66_Office 主题">
  <a:themeElements>
    <a:clrScheme name="66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66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66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67_Office 主题">
  <a:themeElements>
    <a:clrScheme name="67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67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67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68_Office 主题">
  <a:themeElements>
    <a:clrScheme name="68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68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68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69_Office 主题">
  <a:themeElements>
    <a:clrScheme name="69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69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69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70_Office 主题">
  <a:themeElements>
    <a:clrScheme name="70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70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70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71_Office 主题">
  <a:themeElements>
    <a:clrScheme name="7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71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7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72_Office 主题">
  <a:themeElements>
    <a:clrScheme name="7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72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7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73_Office 主题">
  <a:themeElements>
    <a:clrScheme name="7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73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7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74_Office 主题">
  <a:themeElements>
    <a:clrScheme name="74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74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74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75_Office 主题">
  <a:themeElements>
    <a:clrScheme name="75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75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75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76_Office 主题">
  <a:themeElements>
    <a:clrScheme name="76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76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76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77_Office 主题">
  <a:themeElements>
    <a:clrScheme name="77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77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77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78_Office 主题">
  <a:themeElements>
    <a:clrScheme name="78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78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78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79_Office 主题">
  <a:themeElements>
    <a:clrScheme name="79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79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79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80_Office 主题">
  <a:themeElements>
    <a:clrScheme name="80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80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80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81_Office 主题">
  <a:themeElements>
    <a:clrScheme name="8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81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8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82_Office 主题">
  <a:themeElements>
    <a:clrScheme name="8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82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8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83_Office 主题">
  <a:themeElements>
    <a:clrScheme name="8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83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8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82.xml><?xml version="1.0" encoding="utf-8"?>
<a:theme xmlns:a="http://schemas.openxmlformats.org/drawingml/2006/main" name="84_Office 主题">
  <a:themeElements>
    <a:clrScheme name="84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84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84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85_Office 主题">
  <a:themeElements>
    <a:clrScheme name="85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85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85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84.xml><?xml version="1.0" encoding="utf-8"?>
<a:theme xmlns:a="http://schemas.openxmlformats.org/drawingml/2006/main" name="86_Office 主题">
  <a:themeElements>
    <a:clrScheme name="86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86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86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85.xml><?xml version="1.0" encoding="utf-8"?>
<a:theme xmlns:a="http://schemas.openxmlformats.org/drawingml/2006/main" name="87_Office 主题">
  <a:themeElements>
    <a:clrScheme name="87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87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87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86.xml><?xml version="1.0" encoding="utf-8"?>
<a:theme xmlns:a="http://schemas.openxmlformats.org/drawingml/2006/main" name="88_Office 主题">
  <a:themeElements>
    <a:clrScheme name="88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88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88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87.xml><?xml version="1.0" encoding="utf-8"?>
<a:theme xmlns:a="http://schemas.openxmlformats.org/drawingml/2006/main" name="89_Office 主题">
  <a:themeElements>
    <a:clrScheme name="89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89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89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88.xml><?xml version="1.0" encoding="utf-8"?>
<a:theme xmlns:a="http://schemas.openxmlformats.org/drawingml/2006/main" name="90_Office 主题">
  <a:themeElements>
    <a:clrScheme name="90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90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90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89.xml><?xml version="1.0" encoding="utf-8"?>
<a:theme xmlns:a="http://schemas.openxmlformats.org/drawingml/2006/main" name="91_Office 主题">
  <a:themeElements>
    <a:clrScheme name="9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91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9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90.xml><?xml version="1.0" encoding="utf-8"?>
<a:theme xmlns:a="http://schemas.openxmlformats.org/drawingml/2006/main" name="92_Office 主题">
  <a:themeElements>
    <a:clrScheme name="9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92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9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91.xml><?xml version="1.0" encoding="utf-8"?>
<a:theme xmlns:a="http://schemas.openxmlformats.org/drawingml/2006/main" name="93_Office 主题">
  <a:themeElements>
    <a:clrScheme name="9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93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9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92.xml><?xml version="1.0" encoding="utf-8"?>
<a:theme xmlns:a="http://schemas.openxmlformats.org/drawingml/2006/main" name="94_Office 主题">
  <a:themeElements>
    <a:clrScheme name="94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94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94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93.xml><?xml version="1.0" encoding="utf-8"?>
<a:theme xmlns:a="http://schemas.openxmlformats.org/drawingml/2006/main" name="95_Office 主题">
  <a:themeElements>
    <a:clrScheme name="95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95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95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94.xml><?xml version="1.0" encoding="utf-8"?>
<a:theme xmlns:a="http://schemas.openxmlformats.org/drawingml/2006/main" name="96_Office 主题">
  <a:themeElements>
    <a:clrScheme name="96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96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96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95.xml><?xml version="1.0" encoding="utf-8"?>
<a:theme xmlns:a="http://schemas.openxmlformats.org/drawingml/2006/main" name="97_Office 主题">
  <a:themeElements>
    <a:clrScheme name="97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97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97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96.xml><?xml version="1.0" encoding="utf-8"?>
<a:theme xmlns:a="http://schemas.openxmlformats.org/drawingml/2006/main" name="98_Office 主题">
  <a:themeElements>
    <a:clrScheme name="98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98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98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97.xml><?xml version="1.0" encoding="utf-8"?>
<a:theme xmlns:a="http://schemas.openxmlformats.org/drawingml/2006/main" name="99_Office 主题">
  <a:themeElements>
    <a:clrScheme name="99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99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99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98.xml><?xml version="1.0" encoding="utf-8"?>
<a:theme xmlns:a="http://schemas.openxmlformats.org/drawingml/2006/main" name="100_Office 主题">
  <a:themeElements>
    <a:clrScheme name="100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00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00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99.xml><?xml version="1.0" encoding="utf-8"?>
<a:theme xmlns:a="http://schemas.openxmlformats.org/drawingml/2006/main" name="101_Office 主题">
  <a:themeElements>
    <a:clrScheme name="10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01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0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100.xml><?xml version="1.0" encoding="utf-8"?>
<a:theme xmlns:a="http://schemas.openxmlformats.org/drawingml/2006/main" name="102_Office 主题">
  <a:themeElements>
    <a:clrScheme name="10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02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0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101.xml><?xml version="1.0" encoding="utf-8"?>
<a:theme xmlns:a="http://schemas.openxmlformats.org/drawingml/2006/main" name="103_Office 主题">
  <a:themeElements>
    <a:clrScheme name="10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03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0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102.xml><?xml version="1.0" encoding="utf-8"?>
<a:theme xmlns:a="http://schemas.openxmlformats.org/drawingml/2006/main" name="104_Office 主题">
  <a:themeElements>
    <a:clrScheme name="104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04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04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103.xml><?xml version="1.0" encoding="utf-8"?>
<a:theme xmlns:a="http://schemas.openxmlformats.org/drawingml/2006/main" name="105_Office 主题">
  <a:themeElements>
    <a:clrScheme name="105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05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05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104.xml><?xml version="1.0" encoding="utf-8"?>
<a:theme xmlns:a="http://schemas.openxmlformats.org/drawingml/2006/main" name="106_Office 主题">
  <a:themeElements>
    <a:clrScheme name="106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06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06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105.xml><?xml version="1.0" encoding="utf-8"?>
<a:theme xmlns:a="http://schemas.openxmlformats.org/drawingml/2006/main" name="107_Office 主题">
  <a:themeElements>
    <a:clrScheme name="107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07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07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106.xml><?xml version="1.0" encoding="utf-8"?>
<a:theme xmlns:a="http://schemas.openxmlformats.org/drawingml/2006/main" name="108_Office 主题">
  <a:themeElements>
    <a:clrScheme name="108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08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08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107.xml><?xml version="1.0" encoding="utf-8"?>
<a:theme xmlns:a="http://schemas.openxmlformats.org/drawingml/2006/main" name="109_Office 主题">
  <a:themeElements>
    <a:clrScheme name="109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09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09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108.xml><?xml version="1.0" encoding="utf-8"?>
<a:theme xmlns:a="http://schemas.openxmlformats.org/drawingml/2006/main" name="110_Office 主题">
  <a:themeElements>
    <a:clrScheme name="110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10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10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109.xml><?xml version="1.0" encoding="utf-8"?>
<a:theme xmlns:a="http://schemas.openxmlformats.org/drawingml/2006/main" name="111_Office 主题">
  <a:themeElements>
    <a:clrScheme name="11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11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1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110.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2011</TotalTime>
  <Pages>0</Pages>
  <Words>1841</Words>
  <Characters>0</Characters>
  <Application>Microsoft Macintosh PowerPoint</Application>
  <DocSecurity>0</DocSecurity>
  <PresentationFormat>自定义</PresentationFormat>
  <Lines>0</Lines>
  <Paragraphs>473</Paragraphs>
  <Slides>35</Slides>
  <Notes>0</Notes>
  <HiddenSlides>0</HiddenSlides>
  <MMClips>0</MMClips>
  <ScaleCrop>false</ScaleCrop>
  <HeadingPairs>
    <vt:vector size="4" baseType="variant">
      <vt:variant>
        <vt:lpstr>主题</vt:lpstr>
      </vt:variant>
      <vt:variant>
        <vt:i4>109</vt:i4>
      </vt:variant>
      <vt:variant>
        <vt:lpstr>幻灯片标题</vt:lpstr>
      </vt:variant>
      <vt:variant>
        <vt:i4>35</vt:i4>
      </vt:variant>
    </vt:vector>
  </HeadingPairs>
  <TitlesOfParts>
    <vt:vector size="144" baseType="lpstr">
      <vt:lpstr>Office 主题</vt:lpstr>
      <vt:lpstr>6_Office 主题</vt:lpstr>
      <vt:lpstr>2_Office 主题</vt:lpstr>
      <vt:lpstr>7_Office 主题</vt:lpstr>
      <vt:lpstr>9_Office 主题</vt:lpstr>
      <vt:lpstr>10_Office 主题</vt:lpstr>
      <vt:lpstr>11_Office 主题</vt:lpstr>
      <vt:lpstr>12_Office 主题</vt:lpstr>
      <vt:lpstr>13_Office 主题</vt:lpstr>
      <vt:lpstr>14_Office 主题</vt:lpstr>
      <vt:lpstr>15_Office 主题</vt:lpstr>
      <vt:lpstr>16_Office 主题</vt:lpstr>
      <vt:lpstr>17_Office 主题</vt:lpstr>
      <vt:lpstr>18_Office 主题</vt:lpstr>
      <vt:lpstr>3_Office 主题</vt:lpstr>
      <vt:lpstr>4_Office 主题</vt:lpstr>
      <vt:lpstr>19_Office 主题</vt:lpstr>
      <vt:lpstr>20_Office 主题</vt:lpstr>
      <vt:lpstr>21_Office 主题</vt:lpstr>
      <vt:lpstr>22_Office 主题</vt:lpstr>
      <vt:lpstr>23_Office 主题</vt:lpstr>
      <vt:lpstr>24_Office 主题</vt:lpstr>
      <vt:lpstr>25_Office 主题</vt:lpstr>
      <vt:lpstr>26_Office 主题</vt:lpstr>
      <vt:lpstr>27_Office 主题</vt:lpstr>
      <vt:lpstr>28_Office 主题</vt:lpstr>
      <vt:lpstr>29_Office 主题</vt:lpstr>
      <vt:lpstr>30_Office 主题</vt:lpstr>
      <vt:lpstr>31_Office 主题</vt:lpstr>
      <vt:lpstr>32_Office 主题</vt:lpstr>
      <vt:lpstr>33_Office 主题</vt:lpstr>
      <vt:lpstr>34_Office 主题</vt:lpstr>
      <vt:lpstr>35_Office 主题</vt:lpstr>
      <vt:lpstr>36_Office 主题</vt:lpstr>
      <vt:lpstr>37_Office 主题</vt:lpstr>
      <vt:lpstr>38_Office 主题</vt:lpstr>
      <vt:lpstr>39_Office 主题</vt:lpstr>
      <vt:lpstr>40_Office 主题</vt:lpstr>
      <vt:lpstr>41_Office 主题</vt:lpstr>
      <vt:lpstr>42_Office 主题</vt:lpstr>
      <vt:lpstr>43_Office 主题</vt:lpstr>
      <vt:lpstr>44_Office 主题</vt:lpstr>
      <vt:lpstr>45_Office 主题</vt:lpstr>
      <vt:lpstr>46_Office 主题</vt:lpstr>
      <vt:lpstr>47_Office 主题</vt:lpstr>
      <vt:lpstr>48_Office 主题</vt:lpstr>
      <vt:lpstr>49_Office 主题</vt:lpstr>
      <vt:lpstr>50_Office 主题</vt:lpstr>
      <vt:lpstr>51_Office 主题</vt:lpstr>
      <vt:lpstr>52_Office 主题</vt:lpstr>
      <vt:lpstr>53_Office 主题</vt:lpstr>
      <vt:lpstr>54_Office 主题</vt:lpstr>
      <vt:lpstr>55_Office 主题</vt:lpstr>
      <vt:lpstr>56_Office 主题</vt:lpstr>
      <vt:lpstr>57_Office 主题</vt:lpstr>
      <vt:lpstr>58_Office 主题</vt:lpstr>
      <vt:lpstr>59_Office 主题</vt:lpstr>
      <vt:lpstr>60_Office 主题</vt:lpstr>
      <vt:lpstr>61_Office 主题</vt:lpstr>
      <vt:lpstr>62_Office 主题</vt:lpstr>
      <vt:lpstr>63_Office 主题</vt:lpstr>
      <vt:lpstr>64_Office 主题</vt:lpstr>
      <vt:lpstr>65_Office 主题</vt:lpstr>
      <vt:lpstr>66_Office 主题</vt:lpstr>
      <vt:lpstr>67_Office 主题</vt:lpstr>
      <vt:lpstr>68_Office 主题</vt:lpstr>
      <vt:lpstr>69_Office 主题</vt:lpstr>
      <vt:lpstr>70_Office 主题</vt:lpstr>
      <vt:lpstr>71_Office 主题</vt:lpstr>
      <vt:lpstr>72_Office 主题</vt:lpstr>
      <vt:lpstr>73_Office 主题</vt:lpstr>
      <vt:lpstr>74_Office 主题</vt:lpstr>
      <vt:lpstr>75_Office 主题</vt:lpstr>
      <vt:lpstr>76_Office 主题</vt:lpstr>
      <vt:lpstr>77_Office 主题</vt:lpstr>
      <vt:lpstr>78_Office 主题</vt:lpstr>
      <vt:lpstr>79_Office 主题</vt:lpstr>
      <vt:lpstr>80_Office 主题</vt:lpstr>
      <vt:lpstr>81_Office 主题</vt:lpstr>
      <vt:lpstr>82_Office 主题</vt:lpstr>
      <vt:lpstr>83_Office 主题</vt:lpstr>
      <vt:lpstr>84_Office 主题</vt:lpstr>
      <vt:lpstr>85_Office 主题</vt:lpstr>
      <vt:lpstr>86_Office 主题</vt:lpstr>
      <vt:lpstr>87_Office 主题</vt:lpstr>
      <vt:lpstr>88_Office 主题</vt:lpstr>
      <vt:lpstr>89_Office 主题</vt:lpstr>
      <vt:lpstr>90_Office 主题</vt:lpstr>
      <vt:lpstr>91_Office 主题</vt:lpstr>
      <vt:lpstr>92_Office 主题</vt:lpstr>
      <vt:lpstr>93_Office 主题</vt:lpstr>
      <vt:lpstr>94_Office 主题</vt:lpstr>
      <vt:lpstr>95_Office 主题</vt:lpstr>
      <vt:lpstr>96_Office 主题</vt:lpstr>
      <vt:lpstr>97_Office 主题</vt:lpstr>
      <vt:lpstr>98_Office 主题</vt:lpstr>
      <vt:lpstr>99_Office 主题</vt:lpstr>
      <vt:lpstr>100_Office 主题</vt:lpstr>
      <vt:lpstr>101_Office 主题</vt:lpstr>
      <vt:lpstr>102_Office 主题</vt:lpstr>
      <vt:lpstr>103_Office 主题</vt:lpstr>
      <vt:lpstr>104_Office 主题</vt:lpstr>
      <vt:lpstr>105_Office 主题</vt:lpstr>
      <vt:lpstr>106_Office 主题</vt:lpstr>
      <vt:lpstr>107_Office 主题</vt:lpstr>
      <vt:lpstr>108_Office 主题</vt:lpstr>
      <vt:lpstr>109_Office 主题</vt:lpstr>
      <vt:lpstr>110_Office 主题</vt:lpstr>
      <vt:lpstr>111_Office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CharactersWithSpaces>0</CharactersWithSpaces>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成达素材</dc:creator>
  <cp:keywords/>
  <dc:description/>
  <cp:lastModifiedBy>baidu baidu</cp:lastModifiedBy>
  <cp:revision>109</cp:revision>
  <dcterms:created xsi:type="dcterms:W3CDTF">2015-08-29T09:39:58Z</dcterms:created>
  <dcterms:modified xsi:type="dcterms:W3CDTF">2019-03-27T07:58:13Z</dcterms:modified>
  <cp:category/>
</cp:coreProperties>
</file>