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ContentType="application/vnd.openxmlformats-officedocument.custom-properties+xml" PartName="/docProps/custom.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426" r:id="rId2"/>
    <p:sldId id="427" r:id="rId3"/>
    <p:sldId id="468" r:id="rId4"/>
    <p:sldId id="383" r:id="rId5"/>
    <p:sldId id="466" r:id="rId6"/>
    <p:sldId id="385" r:id="rId7"/>
    <p:sldId id="386" r:id="rId8"/>
    <p:sldId id="387" r:id="rId9"/>
    <p:sldId id="465" r:id="rId10"/>
    <p:sldId id="432" r:id="rId11"/>
    <p:sldId id="469" r:id="rId12"/>
    <p:sldId id="428" r:id="rId13"/>
    <p:sldId id="412" r:id="rId14"/>
    <p:sldId id="467" r:id="rId15"/>
    <p:sldId id="429" r:id="rId16"/>
    <p:sldId id="464" r:id="rId17"/>
    <p:sldId id="409" r:id="rId18"/>
    <p:sldId id="410" r:id="rId19"/>
    <p:sldId id="418" r:id="rId20"/>
  </p:sldIdLst>
  <p:sldSz cx="9144000" cy="5143500" type="screen16x9"/>
  <p:notesSz cx="6858000" cy="9144000"/>
  <p:defaultTextStyle>
    <a:defPPr>
      <a:defRPr lang="zh-CN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7F7F7F"/>
    <a:srgbClr val="01FEFF"/>
    <a:srgbClr val="FFFF9B"/>
    <a:srgbClr val="6F1E3C"/>
    <a:srgbClr val="296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53" autoAdjust="0"/>
    <p:restoredTop sz="91088" autoAdjust="0"/>
  </p:normalViewPr>
  <p:slideViewPr>
    <p:cSldViewPr snapToGrid="0" snapToObjects="1">
      <p:cViewPr varScale="1">
        <p:scale>
          <a:sx n="102" d="100"/>
          <a:sy n="102" d="100"/>
        </p:scale>
        <p:origin x="-680" y="-1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C2EC45-EB0B-49DE-A90C-03D09A5A996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F2C891C-865F-4342-90CE-8F5AEA9D1724}">
      <dgm:prSet phldrT="[文本]" custT="1"/>
      <dgm:spPr>
        <a:noFill/>
      </dgm:spPr>
      <dgm:t>
        <a:bodyPr/>
        <a:lstStyle/>
        <a:p>
          <a:r>
            <a: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物料</a:t>
          </a:r>
          <a:r>
            <a:rPr lang="zh-CHS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制作</a:t>
          </a:r>
          <a:r>
            <a:rPr lang="en-US" altLang="zh-CHS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&amp;</a:t>
          </a:r>
          <a:r>
            <a: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审核</a:t>
          </a:r>
        </a:p>
      </dgm:t>
    </dgm:pt>
    <dgm:pt modelId="{85827695-1141-4BF5-BBF3-C8CFF6AC7A0C}" type="parTrans" cxnId="{9F5EF411-8489-4BF0-BB0B-8A86C84D0FA7}">
      <dgm:prSet/>
      <dgm:spPr/>
      <dgm:t>
        <a:bodyPr/>
        <a:lstStyle/>
        <a:p>
          <a:endParaRPr lang="zh-CN" altLang="en-US" sz="1600"/>
        </a:p>
      </dgm:t>
    </dgm:pt>
    <dgm:pt modelId="{BAD3C2C3-7957-4E0D-B59D-C113692B7BA1}" type="sibTrans" cxnId="{9F5EF411-8489-4BF0-BB0B-8A86C84D0FA7}">
      <dgm:prSet/>
      <dgm:spPr/>
      <dgm:t>
        <a:bodyPr/>
        <a:lstStyle/>
        <a:p>
          <a:endParaRPr lang="zh-CN" altLang="en-US" sz="1600"/>
        </a:p>
      </dgm:t>
    </dgm:pt>
    <dgm:pt modelId="{960B3C36-D3ED-484A-9668-4F67BBC66B72}">
      <dgm:prSet phldrT="[文本]" custT="1"/>
      <dgm:spPr>
        <a:noFill/>
      </dgm:spPr>
      <dgm:t>
        <a:bodyPr/>
        <a:lstStyle/>
        <a:p>
          <a:r>
            <a: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上线</a:t>
          </a:r>
        </a:p>
      </dgm:t>
    </dgm:pt>
    <dgm:pt modelId="{00D035A9-4677-4913-A9D7-7566B158904F}" type="parTrans" cxnId="{A225ACA4-33B2-4A35-B0BA-7DA744571CAB}">
      <dgm:prSet/>
      <dgm:spPr/>
      <dgm:t>
        <a:bodyPr/>
        <a:lstStyle/>
        <a:p>
          <a:endParaRPr lang="zh-CN" altLang="en-US" sz="1600"/>
        </a:p>
      </dgm:t>
    </dgm:pt>
    <dgm:pt modelId="{F97581FB-AC69-4D37-98DE-EDE67029EE92}" type="sibTrans" cxnId="{A225ACA4-33B2-4A35-B0BA-7DA744571CAB}">
      <dgm:prSet/>
      <dgm:spPr/>
      <dgm:t>
        <a:bodyPr/>
        <a:lstStyle/>
        <a:p>
          <a:endParaRPr lang="zh-CN" altLang="en-US" sz="1600"/>
        </a:p>
      </dgm:t>
    </dgm:pt>
    <dgm:pt modelId="{4B4D60ED-A90F-4551-8CE6-78CDD9F9B5A1}">
      <dgm:prSet phldrT="[文本]" custT="1"/>
      <dgm:spPr>
        <a:noFill/>
      </dgm:spPr>
      <dgm:t>
        <a:bodyPr/>
        <a:lstStyle/>
        <a:p>
          <a:r>
            <a: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询单</a:t>
          </a:r>
        </a:p>
      </dgm:t>
    </dgm:pt>
    <dgm:pt modelId="{4A4F01E8-A6CE-418D-8E1F-3A73290E2833}" type="sibTrans" cxnId="{6B7A1985-100F-427C-B472-D71CBAB10403}">
      <dgm:prSet/>
      <dgm:spPr/>
      <dgm:t>
        <a:bodyPr/>
        <a:lstStyle/>
        <a:p>
          <a:endParaRPr lang="zh-CN" altLang="en-US" sz="1600"/>
        </a:p>
      </dgm:t>
    </dgm:pt>
    <dgm:pt modelId="{115D7974-56DF-4B27-8203-0391C6F9A58A}" type="parTrans" cxnId="{6B7A1985-100F-427C-B472-D71CBAB10403}">
      <dgm:prSet/>
      <dgm:spPr/>
      <dgm:t>
        <a:bodyPr/>
        <a:lstStyle/>
        <a:p>
          <a:endParaRPr lang="zh-CN" altLang="en-US" sz="1600"/>
        </a:p>
      </dgm:t>
    </dgm:pt>
    <dgm:pt modelId="{A3E270F4-A706-4C6B-BFBC-D20C0797A493}" type="pres">
      <dgm:prSet presAssocID="{50C2EC45-EB0B-49DE-A90C-03D09A5A996A}" presName="Name0" presStyleCnt="0">
        <dgm:presLayoutVars>
          <dgm:dir/>
          <dgm:animLvl val="lvl"/>
          <dgm:resizeHandles val="exact"/>
        </dgm:presLayoutVars>
      </dgm:prSet>
      <dgm:spPr/>
    </dgm:pt>
    <dgm:pt modelId="{42019695-71CB-43C5-A5E1-359E51E5EF26}" type="pres">
      <dgm:prSet presAssocID="{4B4D60ED-A90F-4551-8CE6-78CDD9F9B5A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1FECC7B-EB12-42E4-AF93-E7D90B6058E7}" type="pres">
      <dgm:prSet presAssocID="{4A4F01E8-A6CE-418D-8E1F-3A73290E2833}" presName="parTxOnlySpace" presStyleCnt="0"/>
      <dgm:spPr/>
    </dgm:pt>
    <dgm:pt modelId="{654FF7D7-399C-43E9-8155-E71CF300ACAD}" type="pres">
      <dgm:prSet presAssocID="{7F2C891C-865F-4342-90CE-8F5AEA9D1724}" presName="parTxOnly" presStyleLbl="node1" presStyleIdx="1" presStyleCnt="3" custLinFactNeighborX="14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E6AAA3-B524-472C-AD40-FA73AE3C409D}" type="pres">
      <dgm:prSet presAssocID="{BAD3C2C3-7957-4E0D-B59D-C113692B7BA1}" presName="parTxOnlySpace" presStyleCnt="0"/>
      <dgm:spPr/>
    </dgm:pt>
    <dgm:pt modelId="{004B62D4-5BA4-4029-AE69-EFB6C0BBA97B}" type="pres">
      <dgm:prSet presAssocID="{960B3C36-D3ED-484A-9668-4F67BBC66B7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D2B425B-9A5D-2746-95B2-886940C01F74}" type="presOf" srcId="{7F2C891C-865F-4342-90CE-8F5AEA9D1724}" destId="{654FF7D7-399C-43E9-8155-E71CF300ACAD}" srcOrd="0" destOrd="0" presId="urn:microsoft.com/office/officeart/2005/8/layout/chevron1"/>
    <dgm:cxn modelId="{93B0C48C-C490-5146-8105-A70F539AF495}" type="presOf" srcId="{4B4D60ED-A90F-4551-8CE6-78CDD9F9B5A1}" destId="{42019695-71CB-43C5-A5E1-359E51E5EF26}" srcOrd="0" destOrd="0" presId="urn:microsoft.com/office/officeart/2005/8/layout/chevron1"/>
    <dgm:cxn modelId="{9F5EF411-8489-4BF0-BB0B-8A86C84D0FA7}" srcId="{50C2EC45-EB0B-49DE-A90C-03D09A5A996A}" destId="{7F2C891C-865F-4342-90CE-8F5AEA9D1724}" srcOrd="1" destOrd="0" parTransId="{85827695-1141-4BF5-BBF3-C8CFF6AC7A0C}" sibTransId="{BAD3C2C3-7957-4E0D-B59D-C113692B7BA1}"/>
    <dgm:cxn modelId="{6B7A1985-100F-427C-B472-D71CBAB10403}" srcId="{50C2EC45-EB0B-49DE-A90C-03D09A5A996A}" destId="{4B4D60ED-A90F-4551-8CE6-78CDD9F9B5A1}" srcOrd="0" destOrd="0" parTransId="{115D7974-56DF-4B27-8203-0391C6F9A58A}" sibTransId="{4A4F01E8-A6CE-418D-8E1F-3A73290E2833}"/>
    <dgm:cxn modelId="{64826483-6ADF-584C-82C6-295E0B79E1FB}" type="presOf" srcId="{50C2EC45-EB0B-49DE-A90C-03D09A5A996A}" destId="{A3E270F4-A706-4C6B-BFBC-D20C0797A493}" srcOrd="0" destOrd="0" presId="urn:microsoft.com/office/officeart/2005/8/layout/chevron1"/>
    <dgm:cxn modelId="{A225ACA4-33B2-4A35-B0BA-7DA744571CAB}" srcId="{50C2EC45-EB0B-49DE-A90C-03D09A5A996A}" destId="{960B3C36-D3ED-484A-9668-4F67BBC66B72}" srcOrd="2" destOrd="0" parTransId="{00D035A9-4677-4913-A9D7-7566B158904F}" sibTransId="{F97581FB-AC69-4D37-98DE-EDE67029EE92}"/>
    <dgm:cxn modelId="{03626CE1-BE2D-7445-B3EF-B8073E3C51FD}" type="presOf" srcId="{960B3C36-D3ED-484A-9668-4F67BBC66B72}" destId="{004B62D4-5BA4-4029-AE69-EFB6C0BBA97B}" srcOrd="0" destOrd="0" presId="urn:microsoft.com/office/officeart/2005/8/layout/chevron1"/>
    <dgm:cxn modelId="{9AAD8D30-5F6C-4B4D-920C-74AA722D2E52}" type="presParOf" srcId="{A3E270F4-A706-4C6B-BFBC-D20C0797A493}" destId="{42019695-71CB-43C5-A5E1-359E51E5EF26}" srcOrd="0" destOrd="0" presId="urn:microsoft.com/office/officeart/2005/8/layout/chevron1"/>
    <dgm:cxn modelId="{18525A58-4FB0-6947-8025-065265320402}" type="presParOf" srcId="{A3E270F4-A706-4C6B-BFBC-D20C0797A493}" destId="{A1FECC7B-EB12-42E4-AF93-E7D90B6058E7}" srcOrd="1" destOrd="0" presId="urn:microsoft.com/office/officeart/2005/8/layout/chevron1"/>
    <dgm:cxn modelId="{8DD26260-2FD7-484D-A9BF-77AB8BFC2D97}" type="presParOf" srcId="{A3E270F4-A706-4C6B-BFBC-D20C0797A493}" destId="{654FF7D7-399C-43E9-8155-E71CF300ACAD}" srcOrd="2" destOrd="0" presId="urn:microsoft.com/office/officeart/2005/8/layout/chevron1"/>
    <dgm:cxn modelId="{78C77219-0BBD-F246-A6EC-D906CC99E984}" type="presParOf" srcId="{A3E270F4-A706-4C6B-BFBC-D20C0797A493}" destId="{2AE6AAA3-B524-472C-AD40-FA73AE3C409D}" srcOrd="3" destOrd="0" presId="urn:microsoft.com/office/officeart/2005/8/layout/chevron1"/>
    <dgm:cxn modelId="{9E72743E-46F0-9347-A76D-953D23BBE95F}" type="presParOf" srcId="{A3E270F4-A706-4C6B-BFBC-D20C0797A493}" destId="{004B62D4-5BA4-4029-AE69-EFB6C0BBA97B}" srcOrd="4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C8B900-1090-4238-9D26-FA994F9327F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ECB9D5C-7199-4977-8F52-554B268500AF}">
      <dgm:prSet phldrT="[文本]" custT="1"/>
      <dgm:spPr>
        <a:noFill/>
      </dgm:spPr>
      <dgm:t>
        <a:bodyPr/>
        <a:lstStyle/>
        <a:p>
          <a:r>
            <a: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确定</a:t>
          </a:r>
          <a:r>
            <a:rPr lang="zh-CHS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客户</a:t>
          </a:r>
          <a:r>
            <a:rPr lang="en-US" altLang="zh-CH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&amp;</a:t>
          </a:r>
          <a:r>
            <a: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选题</a:t>
          </a:r>
          <a:r>
            <a:rPr lang="zh-CHS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后</a:t>
          </a:r>
          <a:endParaRPr lang="en-US" altLang="zh-CHS" sz="10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zh-CHS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百度向联盟</a:t>
          </a:r>
          <a:r>
            <a: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发布任务</a:t>
          </a:r>
        </a:p>
      </dgm:t>
    </dgm:pt>
    <dgm:pt modelId="{987D577A-FF62-4AA2-8ABD-34AB39B60134}" type="parTrans" cxnId="{E65ECF44-2AA0-4BC2-AC26-0B5618A622EF}">
      <dgm:prSet/>
      <dgm:spPr/>
      <dgm:t>
        <a:bodyPr/>
        <a:lstStyle/>
        <a:p>
          <a:endParaRPr lang="zh-CN" altLang="en-US" sz="24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AC2E4C7-1A62-49A2-BB3C-C4C6E217A248}" type="sibTrans" cxnId="{E65ECF44-2AA0-4BC2-AC26-0B5618A622EF}">
      <dgm:prSet custT="1"/>
      <dgm:spPr/>
      <dgm:t>
        <a:bodyPr/>
        <a:lstStyle/>
        <a:p>
          <a:endParaRPr lang="zh-CN" altLang="en-US" sz="7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4B221AE-5521-45D0-BD95-F091490116F9}">
      <dgm:prSet phldrT="[文本]" custT="1"/>
      <dgm:spPr>
        <a:noFill/>
      </dgm:spPr>
      <dgm:t>
        <a:bodyPr/>
        <a:lstStyle/>
        <a:p>
          <a:r>
            <a:rPr lang="zh-CHS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联盟成员</a:t>
          </a:r>
          <a:r>
            <a: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接受任务</a:t>
          </a:r>
          <a:endParaRPr lang="en-US" altLang="zh-CN" sz="10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策划投稿</a:t>
          </a:r>
        </a:p>
      </dgm:t>
    </dgm:pt>
    <dgm:pt modelId="{3D7E17ED-BBF9-4A57-88B1-73D4032EFEDC}" type="parTrans" cxnId="{4A181A67-5DA6-4F29-AB9C-3719AC853989}">
      <dgm:prSet/>
      <dgm:spPr/>
      <dgm:t>
        <a:bodyPr/>
        <a:lstStyle/>
        <a:p>
          <a:endParaRPr lang="zh-CN" altLang="en-US" sz="24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55CE8DB-B854-4777-BA53-B149D24425D4}" type="sibTrans" cxnId="{4A181A67-5DA6-4F29-AB9C-3719AC853989}">
      <dgm:prSet custT="1"/>
      <dgm:spPr/>
      <dgm:t>
        <a:bodyPr/>
        <a:lstStyle/>
        <a:p>
          <a:endParaRPr lang="zh-CN" altLang="en-US" sz="7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125691D-E197-43DD-B45F-025D61780BA2}">
      <dgm:prSet phldrT="[文本]" custT="1"/>
      <dgm:spPr>
        <a:noFill/>
      </dgm:spPr>
      <dgm:t>
        <a:bodyPr/>
        <a:lstStyle/>
        <a:p>
          <a:r>
            <a:rPr lang="zh-CHS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百度与广告主</a:t>
          </a:r>
          <a:r>
            <a: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筛选</a:t>
          </a:r>
          <a:endParaRPr lang="en-US" altLang="zh-CN" sz="10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优质创意</a:t>
          </a:r>
          <a:r>
            <a:rPr lang="zh-CHS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确定</a:t>
          </a:r>
          <a:r>
            <a:rPr lang="en-US" altLang="zh-CH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PGC</a:t>
          </a:r>
          <a:endParaRPr lang="zh-CN" altLang="en-US" sz="10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351076E-4DE7-450F-A5DA-F90146A30BA7}" type="parTrans" cxnId="{92F127AE-5ED2-4E7F-8159-B411D6C8881B}">
      <dgm:prSet/>
      <dgm:spPr/>
      <dgm:t>
        <a:bodyPr/>
        <a:lstStyle/>
        <a:p>
          <a:endParaRPr lang="zh-CN" altLang="en-US" sz="24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88F73CD-078E-4DA3-9FF5-57245B86743C}" type="sibTrans" cxnId="{92F127AE-5ED2-4E7F-8159-B411D6C8881B}">
      <dgm:prSet custT="1"/>
      <dgm:spPr/>
      <dgm:t>
        <a:bodyPr/>
        <a:lstStyle/>
        <a:p>
          <a:endParaRPr lang="zh-CN" altLang="en-US" sz="7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2B8B21D-7A94-4CEF-B79B-361D917FC434}">
      <dgm:prSet phldrT="[文本]" custT="1"/>
      <dgm:spPr>
        <a:noFill/>
      </dgm:spPr>
      <dgm:t>
        <a:bodyPr/>
        <a:lstStyle/>
        <a:p>
          <a:r>
            <a: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PGC</a:t>
          </a:r>
          <a:r>
            <a: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制作视频</a:t>
          </a:r>
          <a:endParaRPr lang="en-US" altLang="zh-CN" sz="10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zh-CHS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广告主确认视频成片</a:t>
          </a:r>
          <a:endParaRPr lang="zh-CN" altLang="en-US" sz="10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515AC69-0707-4280-8582-B7486ED5CD13}" type="parTrans" cxnId="{CF189B34-24B4-4E18-9146-1AC875958C65}">
      <dgm:prSet/>
      <dgm:spPr/>
      <dgm:t>
        <a:bodyPr/>
        <a:lstStyle/>
        <a:p>
          <a:endParaRPr lang="zh-CN" altLang="en-US" sz="24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5956B87-C252-4F2A-AA45-16AA50130E11}" type="sibTrans" cxnId="{CF189B34-24B4-4E18-9146-1AC875958C65}">
      <dgm:prSet custT="1"/>
      <dgm:spPr/>
      <dgm:t>
        <a:bodyPr/>
        <a:lstStyle/>
        <a:p>
          <a:endParaRPr lang="zh-CN" altLang="en-US" sz="7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B6C3352-ED96-49D2-9939-B4FDC64FE682}">
      <dgm:prSet phldrT="[文本]" custT="1"/>
      <dgm:spPr>
        <a:noFill/>
      </dgm:spPr>
      <dgm:t>
        <a:bodyPr/>
        <a:lstStyle/>
        <a:p>
          <a:r>
            <a: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rPr>
            <a:t>百度上线视频</a:t>
          </a:r>
        </a:p>
      </dgm:t>
    </dgm:pt>
    <dgm:pt modelId="{2EC901DF-14A1-4567-A968-0EE23461A7DA}" type="parTrans" cxnId="{E86D680E-BB0E-4BEC-98EC-5396376CD193}">
      <dgm:prSet/>
      <dgm:spPr/>
      <dgm:t>
        <a:bodyPr/>
        <a:lstStyle/>
        <a:p>
          <a:endParaRPr lang="zh-CN" altLang="en-US" sz="2400" b="1"/>
        </a:p>
      </dgm:t>
    </dgm:pt>
    <dgm:pt modelId="{CA0D9BF1-91F2-4A52-8C06-505A05646ABA}" type="sibTrans" cxnId="{E86D680E-BB0E-4BEC-98EC-5396376CD193}">
      <dgm:prSet/>
      <dgm:spPr/>
      <dgm:t>
        <a:bodyPr/>
        <a:lstStyle/>
        <a:p>
          <a:endParaRPr lang="zh-CN" altLang="en-US" sz="2400" b="1"/>
        </a:p>
      </dgm:t>
    </dgm:pt>
    <dgm:pt modelId="{1B57473E-7B29-4132-8C11-941A68958FEF}" type="pres">
      <dgm:prSet presAssocID="{8BC8B900-1090-4238-9D26-FA994F9327F6}" presName="Name0" presStyleCnt="0">
        <dgm:presLayoutVars>
          <dgm:dir/>
          <dgm:resizeHandles val="exact"/>
        </dgm:presLayoutVars>
      </dgm:prSet>
      <dgm:spPr/>
    </dgm:pt>
    <dgm:pt modelId="{2DDB1021-6226-4397-9EC9-8B2FF5903541}" type="pres">
      <dgm:prSet presAssocID="{6ECB9D5C-7199-4977-8F52-554B268500AF}" presName="node" presStyleLbl="node1" presStyleIdx="0" presStyleCnt="5" custScaleX="18103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0870DD3-E5F4-4896-8769-1FB924EA7C38}" type="pres">
      <dgm:prSet presAssocID="{6AC2E4C7-1A62-49A2-BB3C-C4C6E217A248}" presName="sibTrans" presStyleLbl="sibTrans2D1" presStyleIdx="0" presStyleCnt="4"/>
      <dgm:spPr/>
      <dgm:t>
        <a:bodyPr/>
        <a:lstStyle/>
        <a:p>
          <a:endParaRPr lang="zh-CN" altLang="en-US"/>
        </a:p>
      </dgm:t>
    </dgm:pt>
    <dgm:pt modelId="{49A9075D-2CAB-48F7-BE17-CD64703224B5}" type="pres">
      <dgm:prSet presAssocID="{6AC2E4C7-1A62-49A2-BB3C-C4C6E217A248}" presName="connectorText" presStyleLbl="sibTrans2D1" presStyleIdx="0" presStyleCnt="4"/>
      <dgm:spPr/>
      <dgm:t>
        <a:bodyPr/>
        <a:lstStyle/>
        <a:p>
          <a:endParaRPr lang="zh-CN" altLang="en-US"/>
        </a:p>
      </dgm:t>
    </dgm:pt>
    <dgm:pt modelId="{A5B1B1F4-CB9D-435D-9952-62E50693D2B9}" type="pres">
      <dgm:prSet presAssocID="{B4B221AE-5521-45D0-BD95-F091490116F9}" presName="node" presStyleLbl="node1" presStyleIdx="1" presStyleCnt="5" custScaleX="18103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46C53E8-40B8-4A7D-935A-5594FF3C5C5B}" type="pres">
      <dgm:prSet presAssocID="{F55CE8DB-B854-4777-BA53-B149D24425D4}" presName="sibTrans" presStyleLbl="sibTrans2D1" presStyleIdx="1" presStyleCnt="4"/>
      <dgm:spPr/>
      <dgm:t>
        <a:bodyPr/>
        <a:lstStyle/>
        <a:p>
          <a:endParaRPr lang="zh-CN" altLang="en-US"/>
        </a:p>
      </dgm:t>
    </dgm:pt>
    <dgm:pt modelId="{47677199-F92D-42BE-985D-0A8E6C11E4C8}" type="pres">
      <dgm:prSet presAssocID="{F55CE8DB-B854-4777-BA53-B149D24425D4}" presName="connectorText" presStyleLbl="sibTrans2D1" presStyleIdx="1" presStyleCnt="4"/>
      <dgm:spPr/>
      <dgm:t>
        <a:bodyPr/>
        <a:lstStyle/>
        <a:p>
          <a:endParaRPr lang="zh-CN" altLang="en-US"/>
        </a:p>
      </dgm:t>
    </dgm:pt>
    <dgm:pt modelId="{22BC7130-F3AB-4316-A3C6-A49AA7DC0658}" type="pres">
      <dgm:prSet presAssocID="{5125691D-E197-43DD-B45F-025D61780BA2}" presName="node" presStyleLbl="node1" presStyleIdx="2" presStyleCnt="5" custScaleX="181039" custLinFactNeighborY="-455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B2EA571-7255-40E3-887E-D1D93006F042}" type="pres">
      <dgm:prSet presAssocID="{D88F73CD-078E-4DA3-9FF5-57245B86743C}" presName="sibTrans" presStyleLbl="sibTrans2D1" presStyleIdx="2" presStyleCnt="4"/>
      <dgm:spPr/>
      <dgm:t>
        <a:bodyPr/>
        <a:lstStyle/>
        <a:p>
          <a:endParaRPr lang="zh-CN" altLang="en-US"/>
        </a:p>
      </dgm:t>
    </dgm:pt>
    <dgm:pt modelId="{CC030F20-4965-4C96-B497-9288EA5EADD9}" type="pres">
      <dgm:prSet presAssocID="{D88F73CD-078E-4DA3-9FF5-57245B86743C}" presName="connectorText" presStyleLbl="sibTrans2D1" presStyleIdx="2" presStyleCnt="4"/>
      <dgm:spPr/>
      <dgm:t>
        <a:bodyPr/>
        <a:lstStyle/>
        <a:p>
          <a:endParaRPr lang="zh-CN" altLang="en-US"/>
        </a:p>
      </dgm:t>
    </dgm:pt>
    <dgm:pt modelId="{FC6F5B24-4880-416C-A90D-086FA52E402C}" type="pres">
      <dgm:prSet presAssocID="{22B8B21D-7A94-4CEF-B79B-361D917FC434}" presName="node" presStyleLbl="node1" presStyleIdx="3" presStyleCnt="5" custScaleX="18103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214B352-9065-4DC3-89B8-4B1D7D0E58EB}" type="pres">
      <dgm:prSet presAssocID="{B5956B87-C252-4F2A-AA45-16AA50130E11}" presName="sibTrans" presStyleLbl="sibTrans2D1" presStyleIdx="3" presStyleCnt="4"/>
      <dgm:spPr/>
      <dgm:t>
        <a:bodyPr/>
        <a:lstStyle/>
        <a:p>
          <a:endParaRPr lang="zh-CN" altLang="en-US"/>
        </a:p>
      </dgm:t>
    </dgm:pt>
    <dgm:pt modelId="{566856D6-1AE3-4175-9E4B-CD38C7678251}" type="pres">
      <dgm:prSet presAssocID="{B5956B87-C252-4F2A-AA45-16AA50130E11}" presName="connectorText" presStyleLbl="sibTrans2D1" presStyleIdx="3" presStyleCnt="4"/>
      <dgm:spPr/>
      <dgm:t>
        <a:bodyPr/>
        <a:lstStyle/>
        <a:p>
          <a:endParaRPr lang="zh-CN" altLang="en-US"/>
        </a:p>
      </dgm:t>
    </dgm:pt>
    <dgm:pt modelId="{A17C52DD-BCE3-485E-BC05-97268A9BB095}" type="pres">
      <dgm:prSet presAssocID="{1B6C3352-ED96-49D2-9939-B4FDC64FE682}" presName="node" presStyleLbl="node1" presStyleIdx="4" presStyleCnt="5" custScaleX="18103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7D35A20-D157-2F44-9B46-48AEF3C7EF41}" type="presOf" srcId="{F55CE8DB-B854-4777-BA53-B149D24425D4}" destId="{47677199-F92D-42BE-985D-0A8E6C11E4C8}" srcOrd="1" destOrd="0" presId="urn:microsoft.com/office/officeart/2005/8/layout/process1"/>
    <dgm:cxn modelId="{8195A581-B766-7D44-9994-456C27642BF4}" type="presOf" srcId="{22B8B21D-7A94-4CEF-B79B-361D917FC434}" destId="{FC6F5B24-4880-416C-A90D-086FA52E402C}" srcOrd="0" destOrd="0" presId="urn:microsoft.com/office/officeart/2005/8/layout/process1"/>
    <dgm:cxn modelId="{FD6B6887-928B-9142-B063-469352935788}" type="presOf" srcId="{1B6C3352-ED96-49D2-9939-B4FDC64FE682}" destId="{A17C52DD-BCE3-485E-BC05-97268A9BB095}" srcOrd="0" destOrd="0" presId="urn:microsoft.com/office/officeart/2005/8/layout/process1"/>
    <dgm:cxn modelId="{B8B0D581-0264-BC40-AF3A-F0230F26D7FE}" type="presOf" srcId="{B5956B87-C252-4F2A-AA45-16AA50130E11}" destId="{566856D6-1AE3-4175-9E4B-CD38C7678251}" srcOrd="1" destOrd="0" presId="urn:microsoft.com/office/officeart/2005/8/layout/process1"/>
    <dgm:cxn modelId="{779B0D99-E897-A049-8C99-D74892005CD3}" type="presOf" srcId="{D88F73CD-078E-4DA3-9FF5-57245B86743C}" destId="{AB2EA571-7255-40E3-887E-D1D93006F042}" srcOrd="0" destOrd="0" presId="urn:microsoft.com/office/officeart/2005/8/layout/process1"/>
    <dgm:cxn modelId="{336996DD-A4C3-8F44-B057-E0A368DF7F29}" type="presOf" srcId="{5125691D-E197-43DD-B45F-025D61780BA2}" destId="{22BC7130-F3AB-4316-A3C6-A49AA7DC0658}" srcOrd="0" destOrd="0" presId="urn:microsoft.com/office/officeart/2005/8/layout/process1"/>
    <dgm:cxn modelId="{49BF9B96-D871-D640-B277-11184EFDE4D3}" type="presOf" srcId="{B4B221AE-5521-45D0-BD95-F091490116F9}" destId="{A5B1B1F4-CB9D-435D-9952-62E50693D2B9}" srcOrd="0" destOrd="0" presId="urn:microsoft.com/office/officeart/2005/8/layout/process1"/>
    <dgm:cxn modelId="{E86D680E-BB0E-4BEC-98EC-5396376CD193}" srcId="{8BC8B900-1090-4238-9D26-FA994F9327F6}" destId="{1B6C3352-ED96-49D2-9939-B4FDC64FE682}" srcOrd="4" destOrd="0" parTransId="{2EC901DF-14A1-4567-A968-0EE23461A7DA}" sibTransId="{CA0D9BF1-91F2-4A52-8C06-505A05646ABA}"/>
    <dgm:cxn modelId="{92F127AE-5ED2-4E7F-8159-B411D6C8881B}" srcId="{8BC8B900-1090-4238-9D26-FA994F9327F6}" destId="{5125691D-E197-43DD-B45F-025D61780BA2}" srcOrd="2" destOrd="0" parTransId="{D351076E-4DE7-450F-A5DA-F90146A30BA7}" sibTransId="{D88F73CD-078E-4DA3-9FF5-57245B86743C}"/>
    <dgm:cxn modelId="{4A181A67-5DA6-4F29-AB9C-3719AC853989}" srcId="{8BC8B900-1090-4238-9D26-FA994F9327F6}" destId="{B4B221AE-5521-45D0-BD95-F091490116F9}" srcOrd="1" destOrd="0" parTransId="{3D7E17ED-BBF9-4A57-88B1-73D4032EFEDC}" sibTransId="{F55CE8DB-B854-4777-BA53-B149D24425D4}"/>
    <dgm:cxn modelId="{6727C5BB-8B8D-774F-8682-96B8E8BF4969}" type="presOf" srcId="{B5956B87-C252-4F2A-AA45-16AA50130E11}" destId="{F214B352-9065-4DC3-89B8-4B1D7D0E58EB}" srcOrd="0" destOrd="0" presId="urn:microsoft.com/office/officeart/2005/8/layout/process1"/>
    <dgm:cxn modelId="{33F5ADE9-DEFF-8444-9D60-F8796A081D03}" type="presOf" srcId="{F55CE8DB-B854-4777-BA53-B149D24425D4}" destId="{346C53E8-40B8-4A7D-935A-5594FF3C5C5B}" srcOrd="0" destOrd="0" presId="urn:microsoft.com/office/officeart/2005/8/layout/process1"/>
    <dgm:cxn modelId="{CF189B34-24B4-4E18-9146-1AC875958C65}" srcId="{8BC8B900-1090-4238-9D26-FA994F9327F6}" destId="{22B8B21D-7A94-4CEF-B79B-361D917FC434}" srcOrd="3" destOrd="0" parTransId="{4515AC69-0707-4280-8582-B7486ED5CD13}" sibTransId="{B5956B87-C252-4F2A-AA45-16AA50130E11}"/>
    <dgm:cxn modelId="{691B5E5E-7D7A-9142-8EA8-8CCC952D12EF}" type="presOf" srcId="{6ECB9D5C-7199-4977-8F52-554B268500AF}" destId="{2DDB1021-6226-4397-9EC9-8B2FF5903541}" srcOrd="0" destOrd="0" presId="urn:microsoft.com/office/officeart/2005/8/layout/process1"/>
    <dgm:cxn modelId="{073A8987-F8D4-2F49-94AA-EC9305D10CE3}" type="presOf" srcId="{6AC2E4C7-1A62-49A2-BB3C-C4C6E217A248}" destId="{10870DD3-E5F4-4896-8769-1FB924EA7C38}" srcOrd="0" destOrd="0" presId="urn:microsoft.com/office/officeart/2005/8/layout/process1"/>
    <dgm:cxn modelId="{45CC45D4-157C-6A44-AB15-D3157785ECB0}" type="presOf" srcId="{D88F73CD-078E-4DA3-9FF5-57245B86743C}" destId="{CC030F20-4965-4C96-B497-9288EA5EADD9}" srcOrd="1" destOrd="0" presId="urn:microsoft.com/office/officeart/2005/8/layout/process1"/>
    <dgm:cxn modelId="{E65ECF44-2AA0-4BC2-AC26-0B5618A622EF}" srcId="{8BC8B900-1090-4238-9D26-FA994F9327F6}" destId="{6ECB9D5C-7199-4977-8F52-554B268500AF}" srcOrd="0" destOrd="0" parTransId="{987D577A-FF62-4AA2-8ABD-34AB39B60134}" sibTransId="{6AC2E4C7-1A62-49A2-BB3C-C4C6E217A248}"/>
    <dgm:cxn modelId="{D19B16BD-827E-3141-8EA5-46DDE2D17CC8}" type="presOf" srcId="{6AC2E4C7-1A62-49A2-BB3C-C4C6E217A248}" destId="{49A9075D-2CAB-48F7-BE17-CD64703224B5}" srcOrd="1" destOrd="0" presId="urn:microsoft.com/office/officeart/2005/8/layout/process1"/>
    <dgm:cxn modelId="{DAD26CAB-F679-234E-B186-AF88DC33505E}" type="presOf" srcId="{8BC8B900-1090-4238-9D26-FA994F9327F6}" destId="{1B57473E-7B29-4132-8C11-941A68958FEF}" srcOrd="0" destOrd="0" presId="urn:microsoft.com/office/officeart/2005/8/layout/process1"/>
    <dgm:cxn modelId="{014D5944-F418-A74C-84AF-C14074A83550}" type="presParOf" srcId="{1B57473E-7B29-4132-8C11-941A68958FEF}" destId="{2DDB1021-6226-4397-9EC9-8B2FF5903541}" srcOrd="0" destOrd="0" presId="urn:microsoft.com/office/officeart/2005/8/layout/process1"/>
    <dgm:cxn modelId="{2CB14766-0ECD-D547-8B2F-F26C2961000F}" type="presParOf" srcId="{1B57473E-7B29-4132-8C11-941A68958FEF}" destId="{10870DD3-E5F4-4896-8769-1FB924EA7C38}" srcOrd="1" destOrd="0" presId="urn:microsoft.com/office/officeart/2005/8/layout/process1"/>
    <dgm:cxn modelId="{CB9DAA2E-896B-6945-A88E-E8B249CA3BA4}" type="presParOf" srcId="{10870DD3-E5F4-4896-8769-1FB924EA7C38}" destId="{49A9075D-2CAB-48F7-BE17-CD64703224B5}" srcOrd="0" destOrd="0" presId="urn:microsoft.com/office/officeart/2005/8/layout/process1"/>
    <dgm:cxn modelId="{1A87823B-BC8D-D749-A478-2BDA3978CC8E}" type="presParOf" srcId="{1B57473E-7B29-4132-8C11-941A68958FEF}" destId="{A5B1B1F4-CB9D-435D-9952-62E50693D2B9}" srcOrd="2" destOrd="0" presId="urn:microsoft.com/office/officeart/2005/8/layout/process1"/>
    <dgm:cxn modelId="{8DB6070B-6CEE-A346-B445-8599028C9D55}" type="presParOf" srcId="{1B57473E-7B29-4132-8C11-941A68958FEF}" destId="{346C53E8-40B8-4A7D-935A-5594FF3C5C5B}" srcOrd="3" destOrd="0" presId="urn:microsoft.com/office/officeart/2005/8/layout/process1"/>
    <dgm:cxn modelId="{107791F4-C492-C64B-B3B1-9B29BC9E6AEC}" type="presParOf" srcId="{346C53E8-40B8-4A7D-935A-5594FF3C5C5B}" destId="{47677199-F92D-42BE-985D-0A8E6C11E4C8}" srcOrd="0" destOrd="0" presId="urn:microsoft.com/office/officeart/2005/8/layout/process1"/>
    <dgm:cxn modelId="{5152EC46-D303-644A-8492-CBCB1CB02D42}" type="presParOf" srcId="{1B57473E-7B29-4132-8C11-941A68958FEF}" destId="{22BC7130-F3AB-4316-A3C6-A49AA7DC0658}" srcOrd="4" destOrd="0" presId="urn:microsoft.com/office/officeart/2005/8/layout/process1"/>
    <dgm:cxn modelId="{7781C944-CBB6-F046-96FB-C1F1DB36C9E3}" type="presParOf" srcId="{1B57473E-7B29-4132-8C11-941A68958FEF}" destId="{AB2EA571-7255-40E3-887E-D1D93006F042}" srcOrd="5" destOrd="0" presId="urn:microsoft.com/office/officeart/2005/8/layout/process1"/>
    <dgm:cxn modelId="{039D52BF-6867-7846-B4ED-BA385F3B001F}" type="presParOf" srcId="{AB2EA571-7255-40E3-887E-D1D93006F042}" destId="{CC030F20-4965-4C96-B497-9288EA5EADD9}" srcOrd="0" destOrd="0" presId="urn:microsoft.com/office/officeart/2005/8/layout/process1"/>
    <dgm:cxn modelId="{A6DD37D8-5289-E748-801A-482B79B2C84C}" type="presParOf" srcId="{1B57473E-7B29-4132-8C11-941A68958FEF}" destId="{FC6F5B24-4880-416C-A90D-086FA52E402C}" srcOrd="6" destOrd="0" presId="urn:microsoft.com/office/officeart/2005/8/layout/process1"/>
    <dgm:cxn modelId="{4D875F9E-6BD0-D948-A463-9F360F98A1CA}" type="presParOf" srcId="{1B57473E-7B29-4132-8C11-941A68958FEF}" destId="{F214B352-9065-4DC3-89B8-4B1D7D0E58EB}" srcOrd="7" destOrd="0" presId="urn:microsoft.com/office/officeart/2005/8/layout/process1"/>
    <dgm:cxn modelId="{1A399F81-CBCA-0A4C-B574-38EF64A880DE}" type="presParOf" srcId="{F214B352-9065-4DC3-89B8-4B1D7D0E58EB}" destId="{566856D6-1AE3-4175-9E4B-CD38C7678251}" srcOrd="0" destOrd="0" presId="urn:microsoft.com/office/officeart/2005/8/layout/process1"/>
    <dgm:cxn modelId="{E0990DCF-D3E8-BA49-9470-0D47379F1B29}" type="presParOf" srcId="{1B57473E-7B29-4132-8C11-941A68958FEF}" destId="{A17C52DD-BCE3-485E-BC05-97268A9BB095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019695-71CB-43C5-A5E1-359E51E5EF26}">
      <dsp:nvSpPr>
        <dsp:cNvPr id="0" name=""/>
        <dsp:cNvSpPr/>
      </dsp:nvSpPr>
      <dsp:spPr>
        <a:xfrm>
          <a:off x="2473" y="0"/>
          <a:ext cx="3013310" cy="561662"/>
        </a:xfrm>
        <a:prstGeom prst="chevron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询单</a:t>
          </a:r>
        </a:p>
      </dsp:txBody>
      <dsp:txXfrm>
        <a:off x="283304" y="0"/>
        <a:ext cx="2451648" cy="561662"/>
      </dsp:txXfrm>
    </dsp:sp>
    <dsp:sp modelId="{654FF7D7-399C-43E9-8155-E71CF300ACAD}">
      <dsp:nvSpPr>
        <dsp:cNvPr id="0" name=""/>
        <dsp:cNvSpPr/>
      </dsp:nvSpPr>
      <dsp:spPr>
        <a:xfrm>
          <a:off x="2718744" y="0"/>
          <a:ext cx="3013310" cy="561662"/>
        </a:xfrm>
        <a:prstGeom prst="chevron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物料</a:t>
          </a:r>
          <a:r>
            <a:rPr lang="zh-CHS" altLang="en-US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制作</a:t>
          </a:r>
          <a:r>
            <a:rPr lang="en-US" altLang="zh-CHS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&amp;</a:t>
          </a:r>
          <a:r>
            <a:rPr lang="zh-CN" altLang="en-US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审核</a:t>
          </a:r>
        </a:p>
      </dsp:txBody>
      <dsp:txXfrm>
        <a:off x="2999575" y="0"/>
        <a:ext cx="2451648" cy="561662"/>
      </dsp:txXfrm>
    </dsp:sp>
    <dsp:sp modelId="{004B62D4-5BA4-4029-AE69-EFB6C0BBA97B}">
      <dsp:nvSpPr>
        <dsp:cNvPr id="0" name=""/>
        <dsp:cNvSpPr/>
      </dsp:nvSpPr>
      <dsp:spPr>
        <a:xfrm>
          <a:off x="5426432" y="0"/>
          <a:ext cx="3013310" cy="561662"/>
        </a:xfrm>
        <a:prstGeom prst="chevron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上线</a:t>
          </a:r>
        </a:p>
      </dsp:txBody>
      <dsp:txXfrm>
        <a:off x="5707263" y="0"/>
        <a:ext cx="2451648" cy="561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DB1021-6226-4397-9EC9-8B2FF5903541}">
      <dsp:nvSpPr>
        <dsp:cNvPr id="0" name=""/>
        <dsp:cNvSpPr/>
      </dsp:nvSpPr>
      <dsp:spPr>
        <a:xfrm>
          <a:off x="4275" y="116267"/>
          <a:ext cx="1375077" cy="456174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确定</a:t>
          </a:r>
          <a:r>
            <a:rPr lang="zh-CHS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客户</a:t>
          </a:r>
          <a:r>
            <a:rPr lang="en-US" altLang="zh-CH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&amp;</a:t>
          </a:r>
          <a:r>
            <a:rPr lang="zh-CN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选题</a:t>
          </a:r>
          <a:r>
            <a:rPr lang="zh-CHS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后</a:t>
          </a:r>
          <a:endParaRPr lang="en-US" altLang="zh-CHS" sz="10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HS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百度向联盟</a:t>
          </a:r>
          <a:r>
            <a:rPr lang="zh-CN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发布任务</a:t>
          </a:r>
        </a:p>
      </dsp:txBody>
      <dsp:txXfrm>
        <a:off x="17636" y="129628"/>
        <a:ext cx="1348355" cy="429452"/>
      </dsp:txXfrm>
    </dsp:sp>
    <dsp:sp modelId="{10870DD3-E5F4-4896-8769-1FB924EA7C38}">
      <dsp:nvSpPr>
        <dsp:cNvPr id="0" name=""/>
        <dsp:cNvSpPr/>
      </dsp:nvSpPr>
      <dsp:spPr>
        <a:xfrm>
          <a:off x="1455308" y="250171"/>
          <a:ext cx="161024" cy="1883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b="1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455308" y="287844"/>
        <a:ext cx="112717" cy="113021"/>
      </dsp:txXfrm>
    </dsp:sp>
    <dsp:sp modelId="{A5B1B1F4-CB9D-435D-9952-62E50693D2B9}">
      <dsp:nvSpPr>
        <dsp:cNvPr id="0" name=""/>
        <dsp:cNvSpPr/>
      </dsp:nvSpPr>
      <dsp:spPr>
        <a:xfrm>
          <a:off x="1683172" y="116267"/>
          <a:ext cx="1375077" cy="456174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HS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联盟成员</a:t>
          </a:r>
          <a:r>
            <a:rPr lang="zh-CN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接受任务</a:t>
          </a:r>
          <a:endParaRPr lang="en-US" altLang="zh-CN" sz="10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策划投稿</a:t>
          </a:r>
        </a:p>
      </dsp:txBody>
      <dsp:txXfrm>
        <a:off x="1696533" y="129628"/>
        <a:ext cx="1348355" cy="429452"/>
      </dsp:txXfrm>
    </dsp:sp>
    <dsp:sp modelId="{346C53E8-40B8-4A7D-935A-5594FF3C5C5B}">
      <dsp:nvSpPr>
        <dsp:cNvPr id="0" name=""/>
        <dsp:cNvSpPr/>
      </dsp:nvSpPr>
      <dsp:spPr>
        <a:xfrm rot="21557455">
          <a:off x="3134198" y="239725"/>
          <a:ext cx="161036" cy="1883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b="1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134200" y="277697"/>
        <a:ext cx="112725" cy="113021"/>
      </dsp:txXfrm>
    </dsp:sp>
    <dsp:sp modelId="{22BC7130-F3AB-4316-A3C6-A49AA7DC0658}">
      <dsp:nvSpPr>
        <dsp:cNvPr id="0" name=""/>
        <dsp:cNvSpPr/>
      </dsp:nvSpPr>
      <dsp:spPr>
        <a:xfrm>
          <a:off x="3362069" y="95489"/>
          <a:ext cx="1375077" cy="456174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HS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百度与广告主</a:t>
          </a:r>
          <a:r>
            <a:rPr lang="zh-CN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筛选</a:t>
          </a:r>
          <a:endParaRPr lang="en-US" altLang="zh-CN" sz="10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优质创意</a:t>
          </a:r>
          <a:r>
            <a:rPr lang="zh-CHS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确定</a:t>
          </a:r>
          <a:r>
            <a:rPr lang="en-US" altLang="zh-CH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PGC</a:t>
          </a:r>
          <a:endParaRPr lang="zh-CN" altLang="en-US" sz="10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375430" y="108850"/>
        <a:ext cx="1348355" cy="429452"/>
      </dsp:txXfrm>
    </dsp:sp>
    <dsp:sp modelId="{AB2EA571-7255-40E3-887E-D1D93006F042}">
      <dsp:nvSpPr>
        <dsp:cNvPr id="0" name=""/>
        <dsp:cNvSpPr/>
      </dsp:nvSpPr>
      <dsp:spPr>
        <a:xfrm rot="42545">
          <a:off x="4813095" y="239838"/>
          <a:ext cx="161036" cy="1883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b="1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813097" y="277212"/>
        <a:ext cx="112725" cy="113021"/>
      </dsp:txXfrm>
    </dsp:sp>
    <dsp:sp modelId="{FC6F5B24-4880-416C-A90D-086FA52E402C}">
      <dsp:nvSpPr>
        <dsp:cNvPr id="0" name=""/>
        <dsp:cNvSpPr/>
      </dsp:nvSpPr>
      <dsp:spPr>
        <a:xfrm>
          <a:off x="5040965" y="116267"/>
          <a:ext cx="1375077" cy="456174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PGC</a:t>
          </a:r>
          <a:r>
            <a:rPr lang="zh-CN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制作视频</a:t>
          </a:r>
          <a:endParaRPr lang="en-US" altLang="zh-CN" sz="10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HS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广告主确认视频成片</a:t>
          </a:r>
          <a:endParaRPr lang="zh-CN" altLang="en-US" sz="10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5054326" y="129628"/>
        <a:ext cx="1348355" cy="429452"/>
      </dsp:txXfrm>
    </dsp:sp>
    <dsp:sp modelId="{F214B352-9065-4DC3-89B8-4B1D7D0E58EB}">
      <dsp:nvSpPr>
        <dsp:cNvPr id="0" name=""/>
        <dsp:cNvSpPr/>
      </dsp:nvSpPr>
      <dsp:spPr>
        <a:xfrm>
          <a:off x="6491998" y="250171"/>
          <a:ext cx="161024" cy="1883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b="1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491998" y="287844"/>
        <a:ext cx="112717" cy="113021"/>
      </dsp:txXfrm>
    </dsp:sp>
    <dsp:sp modelId="{A17C52DD-BCE3-485E-BC05-97268A9BB095}">
      <dsp:nvSpPr>
        <dsp:cNvPr id="0" name=""/>
        <dsp:cNvSpPr/>
      </dsp:nvSpPr>
      <dsp:spPr>
        <a:xfrm>
          <a:off x="6719862" y="116267"/>
          <a:ext cx="1375077" cy="456174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百度上线视频</a:t>
          </a:r>
        </a:p>
      </dsp:txBody>
      <dsp:txXfrm>
        <a:off x="6733223" y="129628"/>
        <a:ext cx="1348355" cy="429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11BE6-ED3C-4D4B-8DF3-068955150897}" type="datetimeFigureOut">
              <a:rPr kumimoji="1" lang="zh-CN" altLang="en-US" smtClean="0"/>
              <a:t>18/7/25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25F43-16F7-9340-9552-96792398C80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04738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F6D8F-411C-47F2-B6CC-328D6DB29289}" type="slidenum">
              <a:rPr lang="zh-CN" altLang="en-US" smtClean="0">
                <a:solidFill>
                  <a:prstClr val="black"/>
                </a:solidFill>
                <a:latin typeface="Calibri"/>
                <a:ea typeface="宋体"/>
              </a:rPr>
              <a:pPr/>
              <a:t>1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261987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F6D8F-411C-47F2-B6CC-328D6DB29289}" type="slidenum">
              <a:rPr lang="zh-CN" altLang="en-US" smtClean="0">
                <a:solidFill>
                  <a:prstClr val="black"/>
                </a:solidFill>
                <a:latin typeface="Calibri"/>
                <a:ea typeface="宋体"/>
              </a:rPr>
              <a:pPr/>
              <a:t>2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07706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25F43-16F7-9340-9552-96792398C802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95056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F6D8F-411C-47F2-B6CC-328D6DB2928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145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F6D8F-411C-47F2-B6CC-328D6DB2928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453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F6D8F-411C-47F2-B6CC-328D6DB2928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145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F6D8F-411C-47F2-B6CC-328D6DB2928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145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F6D8F-411C-47F2-B6CC-328D6DB2928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145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F6D8F-411C-47F2-B6CC-328D6DB2928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618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25F43-16F7-9340-9552-96792398C802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1942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F6D8F-411C-47F2-B6CC-328D6DB29289}" type="slidenum">
              <a:rPr lang="zh-CN" altLang="en-US" smtClean="0">
                <a:solidFill>
                  <a:prstClr val="black"/>
                </a:solidFill>
                <a:latin typeface="Calibri"/>
                <a:ea typeface="宋体"/>
              </a:rPr>
              <a:pPr/>
              <a:t>12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07706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18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dirty="0">
                <a:solidFill>
                  <a:srgbClr val="3B8CFB"/>
                </a:solidFill>
                <a:latin typeface="微软雅黑"/>
                <a:ea typeface="微软雅黑"/>
              </a:rPr>
              <a:t>试售卖期客户标准</a:t>
            </a:r>
          </a:p>
          <a:p>
            <a:pPr>
              <a:lnSpc>
                <a:spcPct val="150000"/>
              </a:lnSpc>
            </a:pPr>
            <a:endParaRPr lang="en-US" altLang="zh-CN" sz="1600" b="1"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/>
                <a:ea typeface="微软雅黑"/>
                <a:cs typeface="微软雅黑"/>
              </a:rPr>
              <a:t>一、用户体验角度</a:t>
            </a:r>
            <a:endParaRPr lang="en-US" altLang="zh-CN" sz="1600" b="1"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latin typeface="微软雅黑"/>
                <a:ea typeface="微软雅黑"/>
                <a:cs typeface="微软雅黑"/>
              </a:rPr>
              <a:t>1</a:t>
            </a:r>
            <a:r>
              <a:rPr lang="zh-CN" altLang="en-US" sz="1200" b="1" dirty="0">
                <a:latin typeface="微软雅黑"/>
                <a:ea typeface="微软雅黑"/>
                <a:cs typeface="微软雅黑"/>
              </a:rPr>
              <a:t>、整体标准：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具有大众认知度高、市场占有率高、美誉度高的品牌，无负面（最近</a:t>
            </a: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1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年，小于等于</a:t>
            </a: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2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个负面新闻）</a:t>
            </a: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latin typeface="微软雅黑"/>
                <a:ea typeface="微软雅黑"/>
                <a:cs typeface="微软雅黑"/>
              </a:rPr>
              <a:t>2</a:t>
            </a:r>
            <a:r>
              <a:rPr lang="zh-CN" altLang="en-US" sz="1200" b="1" dirty="0">
                <a:latin typeface="微软雅黑"/>
                <a:ea typeface="微软雅黑"/>
                <a:cs typeface="微软雅黑"/>
              </a:rPr>
              <a:t>、公司阶段：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上市公司优先，其他非上市公司需要满足：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·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至少成立</a:t>
            </a: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3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年以上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·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注册资本：大于</a:t>
            </a: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5000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万优先</a:t>
            </a:r>
            <a:endParaRPr lang="en-US" altLang="zh-CN" sz="1200"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·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跨国公司：不考察注册资本，主要考察知名度。</a:t>
            </a:r>
            <a:r>
              <a:rPr lang="en-US" altLang="zh-CN" sz="1200" dirty="0" err="1">
                <a:latin typeface="微软雅黑"/>
                <a:ea typeface="微软雅黑"/>
                <a:cs typeface="微软雅黑"/>
              </a:rPr>
              <a:t>eg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：雅诗兰黛</a:t>
            </a: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latin typeface="微软雅黑"/>
                <a:ea typeface="微软雅黑"/>
                <a:cs typeface="微软雅黑"/>
              </a:rPr>
              <a:t>3</a:t>
            </a:r>
            <a:r>
              <a:rPr lang="zh-CN" altLang="en-US" sz="1200" b="1" dirty="0">
                <a:latin typeface="微软雅黑"/>
                <a:ea typeface="微软雅黑"/>
                <a:cs typeface="微软雅黑"/>
              </a:rPr>
              <a:t>、行业：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·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主推行业：奢侈品、汽车、国际大牌等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·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互联网：谨慎，游戏行业、含有色情黄赌徒网站</a:t>
            </a: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APP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不做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·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医疗保健：谨慎，优先同仁堂等百年老字号或知名品牌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/>
                <a:ea typeface="微软雅黑"/>
                <a:cs typeface="微软雅黑"/>
              </a:rPr>
              <a:t>·</a:t>
            </a: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金融保险：谨慎，优先平安、建行等知名度高的客户</a:t>
            </a:r>
            <a:endParaRPr lang="en-US" altLang="zh-CN" sz="1200"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/>
                <a:ea typeface="微软雅黑"/>
                <a:cs typeface="微软雅黑"/>
              </a:rPr>
              <a:t>二、商业标准</a:t>
            </a:r>
            <a:endParaRPr lang="en-US" altLang="zh-CN" sz="1600" b="1"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/>
                <a:ea typeface="微软雅黑"/>
                <a:cs typeface="微软雅黑"/>
              </a:rPr>
              <a:t>目前暂以用户体验为准则，具体规则待定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25F43-16F7-9340-9552-96792398C802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84304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25F43-16F7-9340-9552-96792398C802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7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F6D8F-411C-47F2-B6CC-328D6DB29289}" type="slidenum">
              <a:rPr lang="zh-CN" altLang="en-US" smtClean="0">
                <a:solidFill>
                  <a:prstClr val="black"/>
                </a:solidFill>
                <a:latin typeface="Calibri"/>
                <a:ea typeface="宋体"/>
              </a:rPr>
              <a:pPr/>
              <a:t>15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07706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25F43-16F7-9340-9552-96792398C802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51257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25F43-16F7-9340-9552-96792398C802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5125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F6D8F-411C-47F2-B6CC-328D6DB2928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706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26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842" y="0"/>
            <a:ext cx="9145842" cy="51435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90000"/>
                </a:schemeClr>
              </a:gs>
              <a:gs pos="0">
                <a:schemeClr val="tx1">
                  <a:alpha val="2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184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842" y="0"/>
            <a:ext cx="9145842" cy="51435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90000"/>
                </a:schemeClr>
              </a:gs>
              <a:gs pos="0">
                <a:schemeClr val="tx1">
                  <a:alpha val="2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9" name="组 8"/>
          <p:cNvGrpSpPr/>
          <p:nvPr userDrawn="1"/>
        </p:nvGrpSpPr>
        <p:grpSpPr>
          <a:xfrm>
            <a:off x="725072" y="505696"/>
            <a:ext cx="2077586" cy="358478"/>
            <a:chOff x="487829" y="1656050"/>
            <a:chExt cx="3009623" cy="519297"/>
          </a:xfrm>
        </p:grpSpPr>
        <p:grpSp>
          <p:nvGrpSpPr>
            <p:cNvPr id="10" name="组 9"/>
            <p:cNvGrpSpPr/>
            <p:nvPr/>
          </p:nvGrpSpPr>
          <p:grpSpPr>
            <a:xfrm>
              <a:off x="487829" y="1656050"/>
              <a:ext cx="1507322" cy="519297"/>
              <a:chOff x="581047" y="1656050"/>
              <a:chExt cx="1507322" cy="519297"/>
            </a:xfrm>
          </p:grpSpPr>
          <p:pic>
            <p:nvPicPr>
              <p:cNvPr id="12" name="图片 11" descr="百度全频道logo-百度副本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1047" y="1656050"/>
                <a:ext cx="1427655" cy="519297"/>
              </a:xfrm>
              <a:prstGeom prst="rect">
                <a:avLst/>
              </a:prstGeom>
            </p:spPr>
          </p:pic>
          <p:cxnSp>
            <p:nvCxnSpPr>
              <p:cNvPr id="13" name="直线连接符 12"/>
              <p:cNvCxnSpPr/>
              <p:nvPr/>
            </p:nvCxnSpPr>
            <p:spPr>
              <a:xfrm>
                <a:off x="2088369" y="1767054"/>
                <a:ext cx="0" cy="408293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" name="图片 10" descr="品牌故事_LOGOTYPE.ps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617" y="1799243"/>
              <a:ext cx="1336835" cy="366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296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957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69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75" r:id="rId3"/>
    <p:sldLayoutId id="2147483676" r:id="rId4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gcjgdrdrzymhp9e2xpz.exp.bcevod.com/mda-idjtqjn4gdr4fq0n/mp4/mda-idjtqjn4gdr4fq0n.mp4" TargetMode="External"/><Relationship Id="rId4" Type="http://schemas.openxmlformats.org/officeDocument/2006/relationships/image" Target="../media/image19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microsoft.com/office/2007/relationships/hdphoto" Target="../media/hdphoto1.wdp"/><Relationship Id="rId8" Type="http://schemas.openxmlformats.org/officeDocument/2006/relationships/image" Target="../media/image22.png"/><Relationship Id="rId9" Type="http://schemas.openxmlformats.org/officeDocument/2006/relationships/image" Target="../media/image27.jpe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 hidden="1"/>
          <p:cNvSpPr txBox="1"/>
          <p:nvPr/>
        </p:nvSpPr>
        <p:spPr>
          <a:xfrm>
            <a:off x="-266700" y="1352550"/>
            <a:ext cx="215442" cy="762000"/>
          </a:xfrm>
          <a:prstGeom prst="rect">
            <a:avLst/>
          </a:prstGeom>
          <a:noFill/>
        </p:spPr>
        <p:txBody>
          <a:bodyPr vert="wordArtVert" lIns="68579" tIns="34289" rIns="68579" bIns="34289" rtlCol="0">
            <a:spAutoFit/>
          </a:bodyPr>
          <a:lstStyle/>
          <a:p>
            <a:pPr defTabSz="685783"/>
            <a:r>
              <a:rPr lang="en-US" altLang="zh-CN" sz="100">
                <a:solidFill>
                  <a:prstClr val="black"/>
                </a:solidFill>
                <a:latin typeface="微软雅黑 Light"/>
                <a:ea typeface="微软雅黑 Light"/>
              </a:rPr>
              <a:t>e7d195523061f1c0c7fdb8e83abb5dcf03375f2c8b662a4106267E0752567F7A4243849C9E2D773FC6511ADD776D3461389E8BB5BAFBB3C937DB9AB1E09A294486DA4CCF35679A92315A5BDF0C7F02D88675495FFDCEE4C0960EA187778677E8C2370E0053B0E440ED9D70FECED26EC7ED314C7BE8CDCD7E86025D75872C4FC7D1ACA5138C29CA4F</a:t>
            </a:r>
            <a:endParaRPr lang="zh-CN" altLang="en-US" sz="10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pic>
        <p:nvPicPr>
          <p:cNvPr id="6" name="图片 5" descr="VCG4115767751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1259" y="0"/>
            <a:ext cx="9195259" cy="5143500"/>
          </a:xfrm>
          <a:prstGeom prst="rect">
            <a:avLst/>
          </a:prstGeom>
        </p:spPr>
      </p:pic>
      <p:sp>
        <p:nvSpPr>
          <p:cNvPr id="23" name="矩形 22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-28672" y="16716"/>
            <a:ext cx="9188050" cy="5143500"/>
          </a:xfrm>
          <a:prstGeom prst="rect">
            <a:avLst/>
          </a:prstGeom>
          <a:solidFill>
            <a:schemeClr val="tx1">
              <a:alpha val="56000"/>
            </a:schemeClr>
          </a:solidFill>
          <a:ln w="31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 dirty="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25" name="副标题 2" descr="e7d195523061f1c0c7fdb8e83abb5dcf03375f2c8b662a4106267E0752567F7A4243849C9E2D773FC6511ADD776D3461389E8BB5BAFBB3C937DB9AB1E09A294486DA4CCF35679A92315A5BDF0C7F02D800070643DD246FE880E26F16890BE91B6D97A8C84FD414698E22D68DF870F756E32BBA24B04D9F2AAC160DD190139AA4C2D8596C74F98AB9"/>
          <p:cNvSpPr txBox="1">
            <a:spLocks/>
          </p:cNvSpPr>
          <p:nvPr/>
        </p:nvSpPr>
        <p:spPr>
          <a:xfrm>
            <a:off x="1909565" y="2422619"/>
            <a:ext cx="5352733" cy="485027"/>
          </a:xfrm>
          <a:prstGeom prst="rect">
            <a:avLst/>
          </a:prstGeom>
        </p:spPr>
        <p:txBody>
          <a:bodyPr lIns="68579" tIns="34289" rIns="68579" bIns="34289" anchor="ctr"/>
          <a:lstStyle>
            <a:lvl1pPr marL="737059" indent="-672967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65819" indent="-480691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62533" indent="-448645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3224" indent="-416599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11754" indent="-320461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0284" indent="-320461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3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4837" indent="-320461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9389" indent="-320461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5873" indent="-320461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92" indent="0" algn="dist">
              <a:buNone/>
            </a:pPr>
            <a:r>
              <a:rPr kumimoji="1" lang="zh-CN" altLang="en-US" sz="18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百度“品牌故事”产品手册</a:t>
            </a:r>
          </a:p>
        </p:txBody>
      </p:sp>
      <p:grpSp>
        <p:nvGrpSpPr>
          <p:cNvPr id="26" name="组合 4"/>
          <p:cNvGrpSpPr/>
          <p:nvPr/>
        </p:nvGrpSpPr>
        <p:grpSpPr>
          <a:xfrm>
            <a:off x="1567098" y="2420795"/>
            <a:ext cx="6031574" cy="478853"/>
            <a:chOff x="3733552" y="3102277"/>
            <a:chExt cx="4724896" cy="638471"/>
          </a:xfrm>
        </p:grpSpPr>
        <p:sp>
          <p:nvSpPr>
            <p:cNvPr id="37" name="Shape 63" descr="e7d195523061f1c0c7fdb8e83abb5dcf03375f2c8b662a4106267E0752567F7A4243849C9E2D773FC6511ADD776D3461389E8BB5BAFBB3C937DB9AB1E09A294486DA4CCF35679A92315A5BDF0C7F02D800070643DD246FE880E26F16890BE91B6D97A8C84FD414698E22D68DF870F756E32BBA24B04D9F2AAC160DD190139AA4C2D8596C74F98AB9"/>
            <p:cNvSpPr/>
            <p:nvPr/>
          </p:nvSpPr>
          <p:spPr>
            <a:xfrm>
              <a:off x="3733552" y="3102277"/>
              <a:ext cx="4724896" cy="0"/>
            </a:xfrm>
            <a:prstGeom prst="line">
              <a:avLst/>
            </a:prstGeom>
            <a:solidFill>
              <a:schemeClr val="tx1">
                <a:alpha val="85000"/>
              </a:schemeClr>
            </a:solidFill>
            <a:ln w="3175">
              <a:gradFill flip="none" rotWithShape="1">
                <a:gsLst>
                  <a:gs pos="0">
                    <a:srgbClr val="00FFFF"/>
                  </a:gs>
                  <a:gs pos="100000">
                    <a:srgbClr val="00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36" tIns="8436" rIns="8436" bIns="8436" anchor="ctr"/>
            <a:lstStyle/>
            <a:p>
              <a:pPr defTabSz="685783">
                <a:defRPr sz="1600"/>
              </a:pPr>
              <a:endParaRPr sz="400">
                <a:solidFill>
                  <a:prstClr val="white"/>
                </a:solidFill>
                <a:latin typeface="微软雅黑 Light"/>
                <a:ea typeface="微软雅黑 Light"/>
              </a:endParaRPr>
            </a:p>
          </p:txBody>
        </p:sp>
        <p:sp>
          <p:nvSpPr>
            <p:cNvPr id="38" name="Shape 63" descr="e7d195523061f1c0c7fdb8e83abb5dcf03375f2c8b662a4106267E0752567F7A4243849C9E2D773FC6511ADD776D3461389E8BB5BAFBB3C937DB9AB1E09A294486DA4CCF35679A92315A5BDF0C7F02D800070643DD246FE880E26F16890BE91B6D97A8C84FD414698E22D68DF870F756E32BBA24B04D9F2AAC160DD190139AA4C2D8596C74F98AB9"/>
            <p:cNvSpPr/>
            <p:nvPr/>
          </p:nvSpPr>
          <p:spPr>
            <a:xfrm>
              <a:off x="3733552" y="3740748"/>
              <a:ext cx="4724896" cy="0"/>
            </a:xfrm>
            <a:prstGeom prst="line">
              <a:avLst/>
            </a:prstGeom>
            <a:solidFill>
              <a:schemeClr val="tx1">
                <a:alpha val="85000"/>
              </a:schemeClr>
            </a:solidFill>
            <a:ln w="3175">
              <a:gradFill flip="none" rotWithShape="1">
                <a:gsLst>
                  <a:gs pos="0">
                    <a:srgbClr val="00FFFF"/>
                  </a:gs>
                  <a:gs pos="100000">
                    <a:srgbClr val="00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36" tIns="8436" rIns="8436" bIns="8436" anchor="ctr"/>
            <a:lstStyle/>
            <a:p>
              <a:pPr defTabSz="685783"/>
              <a:endParaRPr sz="400">
                <a:solidFill>
                  <a:prstClr val="white"/>
                </a:solidFill>
                <a:latin typeface="微软雅黑 Light"/>
                <a:ea typeface="微软雅黑 Light"/>
              </a:endParaRPr>
            </a:p>
          </p:txBody>
        </p:sp>
      </p:grpSp>
      <p:sp>
        <p:nvSpPr>
          <p:cNvPr id="27" name="副标题 2" descr="e7d195523061f1c0c7fdb8e83abb5dcf03375f2c8b662a4106267E0752567F7A4243849C9E2D773FC6511ADD776D3461389E8BB5BAFBB3C937DB9AB1E09A294486DA4CCF35679A92315A5BDF0C7F02D800070643DD246FE880E26F16890BE91B6D97A8C84FD414698E22D68DF870F756E32BBA24B04D9F2AAC160DD190139AA4C2D8596C74F98AB9"/>
          <p:cNvSpPr txBox="1">
            <a:spLocks/>
          </p:cNvSpPr>
          <p:nvPr/>
        </p:nvSpPr>
        <p:spPr>
          <a:xfrm>
            <a:off x="2021936" y="2942930"/>
            <a:ext cx="5126061" cy="251659"/>
          </a:xfrm>
          <a:prstGeom prst="rect">
            <a:avLst/>
          </a:prstGeom>
        </p:spPr>
        <p:txBody>
          <a:bodyPr lIns="68579" tIns="34289" rIns="68579" bIns="34289" anchor="ctr"/>
          <a:lstStyle>
            <a:lvl1pPr marL="737059" indent="-672967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65819" indent="-480691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62533" indent="-448645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3224" indent="-416599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11754" indent="-320461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80284" indent="-320461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3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4837" indent="-320461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9389" indent="-320461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5873" indent="-320461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044" indent="0" algn="ctr" defTabSz="685783">
              <a:buClr>
                <a:srgbClr val="5B9BD5"/>
              </a:buClr>
              <a:buNone/>
            </a:pPr>
            <a:r>
              <a:rPr lang="en-US" altLang="zh-CN" sz="800" spc="225" dirty="0">
                <a:solidFill>
                  <a:prstClr val="white">
                    <a:lumMod val="85000"/>
                  </a:prstClr>
                </a:solidFill>
                <a:latin typeface="微软雅黑 Light"/>
                <a:ea typeface="微软雅黑 Light"/>
              </a:rPr>
              <a:t>2018 BAIDU DISPLAY ADVERTISING PRODUCT INTRODUCTION</a:t>
            </a:r>
            <a:endParaRPr lang="zh-CN" altLang="en-US" sz="800" spc="225" dirty="0">
              <a:solidFill>
                <a:prstClr val="white">
                  <a:lumMod val="85000"/>
                </a:prstClr>
              </a:solidFill>
              <a:latin typeface="微软雅黑 Light"/>
              <a:ea typeface="微软雅黑 Light"/>
            </a:endParaRPr>
          </a:p>
        </p:txBody>
      </p:sp>
      <p:grpSp>
        <p:nvGrpSpPr>
          <p:cNvPr id="28" name="组合 8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GrpSpPr/>
          <p:nvPr/>
        </p:nvGrpSpPr>
        <p:grpSpPr>
          <a:xfrm>
            <a:off x="3621412" y="4419806"/>
            <a:ext cx="1904924" cy="162000"/>
            <a:chOff x="4714249" y="5893075"/>
            <a:chExt cx="2539898" cy="216000"/>
          </a:xfrm>
        </p:grpSpPr>
        <p:sp>
          <p:nvSpPr>
            <p:cNvPr id="35" name="文本框 34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  <p:cNvSpPr txBox="1"/>
            <p:nvPr/>
          </p:nvSpPr>
          <p:spPr>
            <a:xfrm>
              <a:off x="6072413" y="5893075"/>
              <a:ext cx="1181734" cy="216000"/>
            </a:xfrm>
            <a:prstGeom prst="roundRect">
              <a:avLst>
                <a:gd name="adj" fmla="val 6177"/>
              </a:avLst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 defTabSz="685783"/>
              <a:r>
                <a:rPr lang="en-US" altLang="zh-CN" sz="800" dirty="0">
                  <a:solidFill>
                    <a:prstClr val="white"/>
                  </a:solidFill>
                  <a:latin typeface="微软雅黑 Light"/>
                  <a:ea typeface="微软雅黑 Light"/>
                </a:rPr>
                <a:t>2018</a:t>
              </a:r>
              <a:r>
                <a:rPr lang="zh-CN" altLang="en-US" sz="800" dirty="0">
                  <a:solidFill>
                    <a:prstClr val="white"/>
                  </a:solidFill>
                  <a:latin typeface="微软雅黑 Light"/>
                  <a:ea typeface="微软雅黑 Light"/>
                </a:rPr>
                <a:t>年</a:t>
              </a:r>
              <a:r>
                <a:rPr lang="en-US" altLang="zh-CN" sz="800" dirty="0">
                  <a:solidFill>
                    <a:prstClr val="white"/>
                  </a:solidFill>
                  <a:latin typeface="微软雅黑 Light"/>
                  <a:ea typeface="微软雅黑 Light"/>
                </a:rPr>
                <a:t>6</a:t>
              </a:r>
              <a:r>
                <a:rPr lang="zh-CN" altLang="en-US" sz="800" dirty="0">
                  <a:solidFill>
                    <a:prstClr val="white"/>
                  </a:solidFill>
                  <a:latin typeface="微软雅黑 Light"/>
                  <a:ea typeface="微软雅黑 Light"/>
                </a:rPr>
                <a:t>月</a:t>
              </a:r>
            </a:p>
          </p:txBody>
        </p:sp>
        <p:sp>
          <p:nvSpPr>
            <p:cNvPr id="36" name="文本框 35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  <p:cNvSpPr txBox="1"/>
            <p:nvPr/>
          </p:nvSpPr>
          <p:spPr>
            <a:xfrm>
              <a:off x="4714249" y="5893075"/>
              <a:ext cx="1376054" cy="216000"/>
            </a:xfrm>
            <a:prstGeom prst="roundRect">
              <a:avLst>
                <a:gd name="adj" fmla="val 8508"/>
              </a:avLst>
            </a:prstGeom>
            <a:solidFill>
              <a:srgbClr val="00FFFF"/>
            </a:solidFill>
            <a:ln>
              <a:solidFill>
                <a:srgbClr val="00B0F0"/>
              </a:solidFill>
            </a:ln>
          </p:spPr>
          <p:txBody>
            <a:bodyPr wrap="none" rtlCol="0" anchor="ctr">
              <a:noAutofit/>
            </a:bodyPr>
            <a:lstStyle/>
            <a:p>
              <a:r>
                <a:rPr kumimoji="1" lang="zh-CN" altLang="en-US" sz="800" dirty="0">
                  <a:ln w="3175" cmpd="sng">
                    <a:noFill/>
                  </a:ln>
                  <a:latin typeface="微软雅黑"/>
                  <a:ea typeface="微软雅黑"/>
                  <a:cs typeface="微软雅黑"/>
                </a:rPr>
                <a:t>百度大客户部</a:t>
              </a:r>
              <a:r>
                <a:rPr kumimoji="1" lang="en-US" altLang="zh-CN" sz="800" dirty="0">
                  <a:ln w="3175" cmpd="sng">
                    <a:noFill/>
                  </a:ln>
                  <a:latin typeface="微软雅黑"/>
                  <a:ea typeface="微软雅黑"/>
                  <a:cs typeface="微软雅黑"/>
                </a:rPr>
                <a:t>  IMS</a:t>
              </a:r>
              <a:endParaRPr kumimoji="1" lang="zh-CN" altLang="en-US" sz="800" dirty="0">
                <a:ln w="3175" cmpd="sng">
                  <a:noFill/>
                </a:ln>
                <a:latin typeface="微软雅黑"/>
                <a:ea typeface="微软雅黑"/>
                <a:cs typeface="微软雅黑"/>
              </a:endParaRPr>
            </a:p>
          </p:txBody>
        </p:sp>
      </p:grpSp>
      <p:sp>
        <p:nvSpPr>
          <p:cNvPr id="29" name="椭圆 28" descr="e7d195523061f1c0c7fdb8e83abb5dcf03375f2c8b662a4106267E0752567F7A4243849C9E2D773FC6511ADD776D3461389E8BB5BAFBB3C937DB9AB1E09A294486DA4CCF35679A92315A5BDF0C7F02D800070643DD246FE880E26F16890BE91B6D97A8C84FD414698E22D68DF870F756E32BBA24B04D9F2AAC160DD190139AA4C2D8596C74F98AB9"/>
          <p:cNvSpPr/>
          <p:nvPr/>
        </p:nvSpPr>
        <p:spPr>
          <a:xfrm rot="13680000">
            <a:off x="1379660" y="2946030"/>
            <a:ext cx="16875" cy="907332"/>
          </a:xfrm>
          <a:prstGeom prst="ellipse">
            <a:avLst/>
          </a:prstGeom>
          <a:gradFill flip="none" rotWithShape="1">
            <a:gsLst>
              <a:gs pos="54700">
                <a:schemeClr val="bg1">
                  <a:alpha val="70000"/>
                </a:schemeClr>
              </a:gs>
              <a:gs pos="89000">
                <a:schemeClr val="bg1">
                  <a:alpha val="0"/>
                </a:schemeClr>
              </a:gs>
              <a:gs pos="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42862" tIns="21431" rIns="42862" bIns="214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/>
            <a:endParaRPr lang="zh-CN" altLang="en-US" sz="80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30" name="椭圆 29" descr="e7d195523061f1c0c7fdb8e83abb5dcf03375f2c8b662a4106267E0752567F7A4243849C9E2D773FC6511ADD776D3461389E8BB5BAFBB3C937DB9AB1E09A294486DA4CCF35679A92315A5BDF0C7F02D800070643DD246FE880E26F16890BE91B6D97A8C84FD414698E22D68DF870F756E32BBA24B04D9F2AAC160DD190139AA4C2D8596C74F98AB9"/>
          <p:cNvSpPr/>
          <p:nvPr/>
        </p:nvSpPr>
        <p:spPr>
          <a:xfrm rot="13680000" flipH="1">
            <a:off x="831278" y="3077442"/>
            <a:ext cx="16875" cy="1264174"/>
          </a:xfrm>
          <a:prstGeom prst="ellipse">
            <a:avLst/>
          </a:prstGeom>
          <a:gradFill flip="none" rotWithShape="1">
            <a:gsLst>
              <a:gs pos="54700">
                <a:srgbClr val="00B0F0">
                  <a:alpha val="30000"/>
                </a:srgbClr>
              </a:gs>
              <a:gs pos="100000">
                <a:srgbClr val="00B0F0"/>
              </a:gs>
              <a:gs pos="0">
                <a:srgbClr val="00B0F0">
                  <a:alpha val="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42862" tIns="21431" rIns="42862" bIns="214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/>
            <a:endParaRPr lang="zh-CN" altLang="en-US" sz="80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31" name="椭圆 30" descr="e7d195523061f1c0c7fdb8e83abb5dcf03375f2c8b662a4106267E0752567F7A4243849C9E2D773FC6511ADD776D3461389E8BB5BAFBB3C937DB9AB1E09A294486DA4CCF35679A92315A5BDF0C7F02D800070643DD246FE880E26F16890BE91B6D97A8C84FD414698E22D68DF870F756E32BBA24B04D9F2AAC160DD190139AA4C2D8596C74F98AB9"/>
          <p:cNvSpPr/>
          <p:nvPr/>
        </p:nvSpPr>
        <p:spPr>
          <a:xfrm rot="13680000">
            <a:off x="8752412" y="603639"/>
            <a:ext cx="16875" cy="907332"/>
          </a:xfrm>
          <a:prstGeom prst="ellipse">
            <a:avLst/>
          </a:prstGeom>
          <a:gradFill flip="none" rotWithShape="1">
            <a:gsLst>
              <a:gs pos="54700">
                <a:schemeClr val="bg1">
                  <a:alpha val="33000"/>
                </a:schemeClr>
              </a:gs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42862" tIns="21431" rIns="42862" bIns="214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/>
            <a:endParaRPr lang="zh-CN" altLang="en-US" sz="80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8781" y="963938"/>
            <a:ext cx="1569308" cy="502179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1451857" y="1698175"/>
            <a:ext cx="6268151" cy="647611"/>
          </a:xfrm>
          <a:prstGeom prst="rect">
            <a:avLst/>
          </a:prstGeom>
          <a:effectLst/>
        </p:spPr>
        <p:txBody>
          <a:bodyPr wrap="none" lIns="68579" tIns="34289" rIns="68579" bIns="34289">
            <a:sp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zh-CN" altLang="en-US" sz="4100" spc="38" dirty="0">
                <a:ln w="9525" cmpd="sng">
                  <a:noFill/>
                  <a:prstDash val="solid"/>
                </a:ln>
                <a:solidFill>
                  <a:srgbClr val="00FFFF"/>
                </a:solidFill>
                <a:latin typeface="微软雅黑 Light"/>
                <a:ea typeface="微软雅黑 Light"/>
              </a:rPr>
              <a:t>让消费者</a:t>
            </a:r>
            <a:r>
              <a:rPr lang="en-US" altLang="zh-CN" sz="4100" spc="38" dirty="0">
                <a:ln w="9525" cmpd="sng">
                  <a:noFill/>
                  <a:prstDash val="solid"/>
                </a:ln>
                <a:solidFill>
                  <a:srgbClr val="00FFFF"/>
                </a:solidFill>
                <a:latin typeface="微软雅黑 Light"/>
                <a:ea typeface="微软雅黑 Light"/>
              </a:rPr>
              <a:t>3</a:t>
            </a:r>
            <a:r>
              <a:rPr lang="zh-CN" altLang="en-US" sz="4100" spc="38" dirty="0">
                <a:ln w="9525" cmpd="sng">
                  <a:noFill/>
                  <a:prstDash val="solid"/>
                </a:ln>
                <a:solidFill>
                  <a:srgbClr val="00FFFF"/>
                </a:solidFill>
                <a:latin typeface="微软雅黑 Light"/>
                <a:ea typeface="微软雅黑 Light"/>
              </a:rPr>
              <a:t>分钟了解大品牌</a:t>
            </a:r>
          </a:p>
        </p:txBody>
      </p:sp>
      <p:pic>
        <p:nvPicPr>
          <p:cNvPr id="3" name="图片 2" descr="品牌故事_LOGOTYPE.ps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7692" y="1072865"/>
            <a:ext cx="1704984" cy="46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2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VCG4153928754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51396" y="-135821"/>
            <a:ext cx="7071516" cy="539631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370138" y="-135821"/>
            <a:ext cx="13020489" cy="5396311"/>
          </a:xfrm>
          <a:prstGeom prst="rect">
            <a:avLst/>
          </a:prstGeom>
          <a:gradFill flip="none" rotWithShape="1">
            <a:gsLst>
              <a:gs pos="53000">
                <a:schemeClr val="tx1"/>
              </a:gs>
              <a:gs pos="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文本框 44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2318857"/>
            <a:ext cx="860059" cy="242372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1100" dirty="0">
                <a:solidFill>
                  <a:schemeClr val="bg1"/>
                </a:solidFill>
                <a:latin typeface="微软雅黑 Light"/>
                <a:ea typeface="微软雅黑 Light"/>
              </a:rPr>
              <a:t>PART ONE</a:t>
            </a:r>
            <a:endParaRPr lang="zh-CN" altLang="en-US" sz="1100" dirty="0">
              <a:solidFill>
                <a:schemeClr val="bg1"/>
              </a:solidFill>
              <a:latin typeface="微软雅黑 Light"/>
              <a:ea typeface="微软雅黑 Light"/>
            </a:endParaRPr>
          </a:p>
        </p:txBody>
      </p:sp>
      <p:sp>
        <p:nvSpPr>
          <p:cNvPr id="46" name="文本框 45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2554827"/>
            <a:ext cx="1574788" cy="284691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zh-CN" altLang="en-US" sz="1400" dirty="0">
                <a:solidFill>
                  <a:srgbClr val="FFFFFF"/>
                </a:solidFill>
                <a:latin typeface="微软雅黑 Light"/>
                <a:ea typeface="微软雅黑 Light"/>
              </a:rPr>
              <a:t>品牌故事产品介绍</a:t>
            </a:r>
          </a:p>
        </p:txBody>
      </p:sp>
      <p:sp>
        <p:nvSpPr>
          <p:cNvPr id="47" name="文本框 46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3135804"/>
            <a:ext cx="881333" cy="242372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1100" dirty="0">
                <a:solidFill>
                  <a:srgbClr val="FFFFFF"/>
                </a:solidFill>
                <a:latin typeface="微软雅黑 Light"/>
                <a:ea typeface="微软雅黑 Light"/>
              </a:rPr>
              <a:t>PART TWO</a:t>
            </a:r>
            <a:endParaRPr lang="zh-CN" altLang="en-US" sz="1100" dirty="0">
              <a:solidFill>
                <a:srgbClr val="FFFFFF"/>
              </a:solidFill>
              <a:latin typeface="微软雅黑 Light"/>
              <a:ea typeface="微软雅黑 Light"/>
            </a:endParaRPr>
          </a:p>
        </p:txBody>
      </p:sp>
      <p:sp>
        <p:nvSpPr>
          <p:cNvPr id="6" name="标题 1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>
            <a:spLocks/>
          </p:cNvSpPr>
          <p:nvPr/>
        </p:nvSpPr>
        <p:spPr>
          <a:xfrm>
            <a:off x="1048045" y="1749220"/>
            <a:ext cx="2744204" cy="628874"/>
          </a:xfrm>
          <a:prstGeom prst="rect">
            <a:avLst/>
          </a:prstGeom>
        </p:spPr>
        <p:txBody>
          <a:bodyPr vert="horz" lIns="68579" tIns="34289" rIns="68579" bIns="34289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500" spc="450" dirty="0">
                <a:solidFill>
                  <a:prstClr val="white">
                    <a:lumMod val="85000"/>
                  </a:prstClr>
                </a:solidFill>
                <a:latin typeface="微软雅黑 Light"/>
                <a:ea typeface="微软雅黑 Light"/>
              </a:rPr>
              <a:t>CONTENTS</a:t>
            </a:r>
            <a:endParaRPr lang="zh-CN" altLang="en-US" sz="1500" spc="450" dirty="0">
              <a:solidFill>
                <a:prstClr val="white">
                  <a:lumMod val="85000"/>
                </a:prstClr>
              </a:solidFill>
              <a:latin typeface="微软雅黑 Light"/>
              <a:ea typeface="微软雅黑 Light"/>
            </a:endParaRPr>
          </a:p>
        </p:txBody>
      </p:sp>
      <p:sp>
        <p:nvSpPr>
          <p:cNvPr id="7" name="矩形 6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/>
          <p:nvPr/>
        </p:nvSpPr>
        <p:spPr>
          <a:xfrm>
            <a:off x="1671723" y="1354871"/>
            <a:ext cx="1496848" cy="647613"/>
          </a:xfrm>
          <a:prstGeom prst="rect">
            <a:avLst/>
          </a:prstGeom>
          <a:effectLst/>
        </p:spPr>
        <p:txBody>
          <a:bodyPr wrap="none" lIns="68579" tIns="34289" rIns="68579" bIns="34289">
            <a:sp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zh-CN" altLang="en-US" sz="4100" spc="38" dirty="0">
                <a:ln w="9525" cmpd="sng">
                  <a:noFill/>
                  <a:prstDash val="solid"/>
                </a:ln>
                <a:solidFill>
                  <a:srgbClr val="00FFFF"/>
                </a:solidFill>
                <a:latin typeface="微软雅黑 Light"/>
                <a:ea typeface="微软雅黑 Light"/>
              </a:rPr>
              <a:t>目  录</a:t>
            </a:r>
          </a:p>
        </p:txBody>
      </p:sp>
      <p:sp>
        <p:nvSpPr>
          <p:cNvPr id="43" name="椭圆 42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/>
          <p:nvPr/>
        </p:nvSpPr>
        <p:spPr>
          <a:xfrm rot="18790622" flipH="1" flipV="1">
            <a:off x="-253341" y="3567353"/>
            <a:ext cx="1350000" cy="13500"/>
          </a:xfrm>
          <a:prstGeom prst="ellipse">
            <a:avLst/>
          </a:prstGeom>
          <a:gradFill>
            <a:gsLst>
              <a:gs pos="0">
                <a:schemeClr val="bg1"/>
              </a:gs>
              <a:gs pos="95000">
                <a:schemeClr val="bg1">
                  <a:lumMod val="85000"/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44" name="椭圆 43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/>
          <p:nvPr/>
        </p:nvSpPr>
        <p:spPr>
          <a:xfrm rot="18790622" flipH="1" flipV="1">
            <a:off x="8083852" y="1501292"/>
            <a:ext cx="1350000" cy="13500"/>
          </a:xfrm>
          <a:prstGeom prst="ellipse">
            <a:avLst/>
          </a:prstGeom>
          <a:gradFill>
            <a:gsLst>
              <a:gs pos="0">
                <a:srgbClr val="40D5D7"/>
              </a:gs>
              <a:gs pos="95000">
                <a:srgbClr val="40D5D7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 hidden="1"/>
          <p:cNvSpPr txBox="1"/>
          <p:nvPr/>
        </p:nvSpPr>
        <p:spPr>
          <a:xfrm>
            <a:off x="-266700" y="1352550"/>
            <a:ext cx="215442" cy="762000"/>
          </a:xfrm>
          <a:prstGeom prst="rect">
            <a:avLst/>
          </a:prstGeom>
          <a:noFill/>
        </p:spPr>
        <p:txBody>
          <a:bodyPr vert="wordArtVert" lIns="68579" tIns="34289" rIns="68579" bIns="34289" rtlCol="0">
            <a:spAutoFit/>
          </a:bodyPr>
          <a:lstStyle/>
          <a:p>
            <a:pPr defTabSz="685783"/>
            <a:r>
              <a:rPr lang="en-US" altLang="zh-CN" sz="100">
                <a:solidFill>
                  <a:prstClr val="black"/>
                </a:solidFill>
                <a:latin typeface="微软雅黑 Light"/>
                <a:ea typeface="微软雅黑 Light"/>
              </a:rPr>
              <a:t>e7d195523061f1c0c7fdb8e83abb5dcf03375f2c8b662a4106267E0752567F7A4243849C9E2D773FC6511ADD776D3461389E8BB5BAFBB3C937DB9AB1E09A294486DA4CCF35679A92315A5BDF0C7F02D88675495FFDCEE4C0960EA187778677E8C2370E0053B0E440ED9D70FECED26EC7ED314C7BE8CDCD7E86025D75872C4FC7D1ACA5138C29CA4F</a:t>
            </a:r>
            <a:endParaRPr lang="zh-CN" altLang="en-US" sz="10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8" name="椭圆 7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588999" y="2327384"/>
            <a:ext cx="557213" cy="557213"/>
          </a:xfrm>
          <a:prstGeom prst="ellipse">
            <a:avLst/>
          </a:prstGeom>
          <a:solidFill>
            <a:schemeClr val="bg1"/>
          </a:solidFill>
          <a:ln w="31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 dirty="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94" name="椭圆 93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588999" y="3144330"/>
            <a:ext cx="557213" cy="557213"/>
          </a:xfrm>
          <a:prstGeom prst="ellipse">
            <a:avLst/>
          </a:prstGeom>
          <a:solidFill>
            <a:schemeClr val="bg1"/>
          </a:solidFill>
          <a:ln w="31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 dirty="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57" name="KSO_Shape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732945" y="2476940"/>
            <a:ext cx="269323" cy="25810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微软雅黑 Light"/>
              <a:ea typeface="微软雅黑 Light"/>
            </a:endParaRPr>
          </a:p>
        </p:txBody>
      </p:sp>
      <p:sp>
        <p:nvSpPr>
          <p:cNvPr id="58" name="KSO_Shape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732945" y="3298162"/>
            <a:ext cx="269323" cy="267079"/>
          </a:xfrm>
          <a:custGeom>
            <a:avLst/>
            <a:gdLst>
              <a:gd name="connsiteX0" fmla="*/ 347114 w 393729"/>
              <a:gd name="connsiteY0" fmla="*/ 112 h 390624"/>
              <a:gd name="connsiteX1" fmla="*/ 366249 w 393729"/>
              <a:gd name="connsiteY1" fmla="*/ 5364 h 390624"/>
              <a:gd name="connsiteX2" fmla="*/ 388366 w 393729"/>
              <a:gd name="connsiteY2" fmla="*/ 72481 h 390624"/>
              <a:gd name="connsiteX3" fmla="*/ 321248 w 393729"/>
              <a:gd name="connsiteY3" fmla="*/ 94598 h 390624"/>
              <a:gd name="connsiteX4" fmla="*/ 304750 w 393729"/>
              <a:gd name="connsiteY4" fmla="*/ 80728 h 390624"/>
              <a:gd name="connsiteX5" fmla="*/ 98330 w 393729"/>
              <a:gd name="connsiteY5" fmla="*/ 148748 h 390624"/>
              <a:gd name="connsiteX6" fmla="*/ 94598 w 393729"/>
              <a:gd name="connsiteY6" fmla="*/ 162346 h 390624"/>
              <a:gd name="connsiteX7" fmla="*/ 91507 w 393729"/>
              <a:gd name="connsiteY7" fmla="*/ 166277 h 390624"/>
              <a:gd name="connsiteX8" fmla="*/ 229420 w 393729"/>
              <a:gd name="connsiteY8" fmla="*/ 293815 h 390624"/>
              <a:gd name="connsiteX9" fmla="*/ 268686 w 393729"/>
              <a:gd name="connsiteY9" fmla="*/ 296027 h 390624"/>
              <a:gd name="connsiteX10" fmla="*/ 290802 w 393729"/>
              <a:gd name="connsiteY10" fmla="*/ 363144 h 390624"/>
              <a:gd name="connsiteX11" fmla="*/ 223685 w 393729"/>
              <a:gd name="connsiteY11" fmla="*/ 385261 h 390624"/>
              <a:gd name="connsiteX12" fmla="*/ 200613 w 393729"/>
              <a:gd name="connsiteY12" fmla="*/ 321625 h 390624"/>
              <a:gd name="connsiteX13" fmla="*/ 56603 w 393729"/>
              <a:gd name="connsiteY13" fmla="*/ 188448 h 390624"/>
              <a:gd name="connsiteX14" fmla="*/ 27481 w 393729"/>
              <a:gd name="connsiteY14" fmla="*/ 184462 h 390624"/>
              <a:gd name="connsiteX15" fmla="*/ 5364 w 393729"/>
              <a:gd name="connsiteY15" fmla="*/ 117345 h 390624"/>
              <a:gd name="connsiteX16" fmla="*/ 72481 w 393729"/>
              <a:gd name="connsiteY16" fmla="*/ 95228 h 390624"/>
              <a:gd name="connsiteX17" fmla="*/ 89283 w 393729"/>
              <a:gd name="connsiteY17" fmla="*/ 109639 h 390624"/>
              <a:gd name="connsiteX18" fmla="*/ 295206 w 393729"/>
              <a:gd name="connsiteY18" fmla="*/ 41783 h 390624"/>
              <a:gd name="connsiteX19" fmla="*/ 299132 w 393729"/>
              <a:gd name="connsiteY19" fmla="*/ 27480 h 390624"/>
              <a:gd name="connsiteX20" fmla="*/ 347114 w 393729"/>
              <a:gd name="connsiteY20" fmla="*/ 112 h 3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微软雅黑 Light"/>
              <a:ea typeface="微软雅黑 Light"/>
            </a:endParaRPr>
          </a:p>
        </p:txBody>
      </p:sp>
      <p:sp>
        <p:nvSpPr>
          <p:cNvPr id="15" name="任意多边形 14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2018761" y="2298202"/>
            <a:ext cx="802773" cy="629101"/>
          </a:xfrm>
          <a:custGeom>
            <a:avLst/>
            <a:gdLst>
              <a:gd name="connsiteX0" fmla="*/ 0 w 1498600"/>
              <a:gd name="connsiteY0" fmla="*/ 0 h 1358900"/>
              <a:gd name="connsiteX1" fmla="*/ 0 w 1498600"/>
              <a:gd name="connsiteY1" fmla="*/ 1358900 h 1358900"/>
              <a:gd name="connsiteX2" fmla="*/ 1498600 w 1498600"/>
              <a:gd name="connsiteY2" fmla="*/ 1358900 h 1358900"/>
              <a:gd name="connsiteX3" fmla="*/ 1498600 w 1498600"/>
              <a:gd name="connsiteY3" fmla="*/ 1270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1358900">
                <a:moveTo>
                  <a:pt x="0" y="0"/>
                </a:moveTo>
                <a:lnTo>
                  <a:pt x="0" y="1358900"/>
                </a:lnTo>
                <a:lnTo>
                  <a:pt x="1498600" y="1358900"/>
                </a:lnTo>
                <a:lnTo>
                  <a:pt x="1498600" y="12700"/>
                </a:lnTo>
              </a:path>
            </a:pathLst>
          </a:custGeom>
          <a:noFill/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98" name="任意多边形 97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 flipV="1">
            <a:off x="2018761" y="896695"/>
            <a:ext cx="802773" cy="328777"/>
          </a:xfrm>
          <a:custGeom>
            <a:avLst/>
            <a:gdLst>
              <a:gd name="connsiteX0" fmla="*/ 0 w 1498600"/>
              <a:gd name="connsiteY0" fmla="*/ 0 h 1358900"/>
              <a:gd name="connsiteX1" fmla="*/ 0 w 1498600"/>
              <a:gd name="connsiteY1" fmla="*/ 1358900 h 1358900"/>
              <a:gd name="connsiteX2" fmla="*/ 1498600 w 1498600"/>
              <a:gd name="connsiteY2" fmla="*/ 1358900 h 1358900"/>
              <a:gd name="connsiteX3" fmla="*/ 1498600 w 1498600"/>
              <a:gd name="connsiteY3" fmla="*/ 1270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1358900">
                <a:moveTo>
                  <a:pt x="0" y="0"/>
                </a:moveTo>
                <a:lnTo>
                  <a:pt x="0" y="1358900"/>
                </a:lnTo>
                <a:lnTo>
                  <a:pt x="1498600" y="1358900"/>
                </a:lnTo>
                <a:lnTo>
                  <a:pt x="1498600" y="12700"/>
                </a:lnTo>
              </a:path>
            </a:pathLst>
          </a:custGeom>
          <a:noFill/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06379" y="3702404"/>
            <a:ext cx="1100299" cy="500135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>
            <a:defPPr>
              <a:defRPr lang="zh-CN"/>
            </a:defPPr>
            <a:lvl1pPr defTabSz="685783">
              <a:defRPr sz="1400">
                <a:solidFill>
                  <a:srgbClr val="00FFFF"/>
                </a:solidFill>
                <a:latin typeface="微软雅黑 Light"/>
                <a:ea typeface="微软雅黑 Light"/>
              </a:defRPr>
            </a:lvl1pPr>
          </a:lstStyle>
          <a:p>
            <a:pPr marL="285750" indent="-285750">
              <a:buFont typeface="Symbol" charset="2"/>
              <a:buChar char="-"/>
            </a:pPr>
            <a:r>
              <a:rPr lang="zh-CN" altLang="en-US" dirty="0">
                <a:solidFill>
                  <a:srgbClr val="FFFFFF"/>
                </a:solidFill>
              </a:rPr>
              <a:t>合作流程</a:t>
            </a:r>
          </a:p>
          <a:p>
            <a:pPr marL="285750" indent="-285750">
              <a:buFont typeface="Symbol" charset="2"/>
              <a:buChar char="-"/>
            </a:pPr>
            <a:r>
              <a:rPr lang="zh-CN" altLang="en-US" dirty="0">
                <a:solidFill>
                  <a:srgbClr val="FFFFFF"/>
                </a:solidFill>
              </a:rPr>
              <a:t>视频要求</a:t>
            </a:r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20" name="文本框 19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3371774"/>
            <a:ext cx="1574788" cy="284691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>
            <a:defPPr>
              <a:defRPr lang="zh-CN"/>
            </a:defPPr>
            <a:lvl1pPr defTabSz="685783">
              <a:defRPr sz="1400">
                <a:solidFill>
                  <a:srgbClr val="00FFFF"/>
                </a:solidFill>
                <a:latin typeface="微软雅黑 Light"/>
                <a:ea typeface="微软雅黑 Light"/>
              </a:defRPr>
            </a:lvl1pPr>
          </a:lstStyle>
          <a:p>
            <a:r>
              <a:rPr lang="zh-CN" altLang="en-US" dirty="0">
                <a:solidFill>
                  <a:srgbClr val="FFFFFF"/>
                </a:solidFill>
              </a:rPr>
              <a:t>品牌故事合作介绍</a:t>
            </a:r>
          </a:p>
        </p:txBody>
      </p:sp>
    </p:spTree>
    <p:extLst>
      <p:ext uri="{BB962C8B-B14F-4D97-AF65-F5344CB8AC3E}">
        <p14:creationId xmlns:p14="http://schemas.microsoft.com/office/powerpoint/2010/main" val="68856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847973" y="459154"/>
            <a:ext cx="6465642" cy="167850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defPPr>
              <a:defRPr lang="zh-CN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kern="0" cap="none" spc="30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 Light"/>
                <a:ea typeface="微软雅黑 Light"/>
                <a:cs typeface="Open Sans" panose="020B0606030504020204" pitchFamily="34" charset="0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/>
              <a:t>时代变革，营销方式快速迭代</a:t>
            </a:r>
          </a:p>
          <a:p>
            <a:pPr algn="r"/>
            <a:r>
              <a:rPr lang="zh-CN" altLang="en-US" sz="1600" dirty="0">
                <a:solidFill>
                  <a:srgbClr val="00FFFF"/>
                </a:solidFill>
              </a:rPr>
              <a:t>信息超载</a:t>
            </a:r>
            <a:r>
              <a:rPr lang="zh-CN" altLang="en-US" sz="1600" dirty="0">
                <a:solidFill>
                  <a:schemeClr val="bg1"/>
                </a:solidFill>
              </a:rPr>
              <a:t>，</a:t>
            </a:r>
            <a:r>
              <a:rPr lang="zh-CN" altLang="en-US" sz="1600" dirty="0"/>
              <a:t>消费者捕捉真实客观的品牌信息越来越难</a:t>
            </a:r>
          </a:p>
          <a:p>
            <a:pPr algn="r"/>
            <a:r>
              <a:rPr lang="zh-CN" altLang="en-US" sz="1600" dirty="0">
                <a:solidFill>
                  <a:srgbClr val="00FFFF"/>
                </a:solidFill>
              </a:rPr>
              <a:t>媒体碎片化</a:t>
            </a:r>
            <a:r>
              <a:rPr lang="zh-CN" altLang="en-US" sz="1600" dirty="0">
                <a:solidFill>
                  <a:schemeClr val="bg1"/>
                </a:solidFill>
              </a:rPr>
              <a:t>，品牌</a:t>
            </a:r>
            <a:r>
              <a:rPr lang="zh-CN" altLang="en-US" sz="1600" dirty="0"/>
              <a:t>在消费者心目中构建完整形象面临挑战</a:t>
            </a:r>
            <a:endParaRPr lang="en-US" altLang="zh-CN" sz="1600" dirty="0"/>
          </a:p>
        </p:txBody>
      </p:sp>
      <p:sp>
        <p:nvSpPr>
          <p:cNvPr id="48" name="矩形 47"/>
          <p:cNvSpPr/>
          <p:nvPr/>
        </p:nvSpPr>
        <p:spPr>
          <a:xfrm>
            <a:off x="5343803" y="3650363"/>
            <a:ext cx="3301803" cy="790766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/>
          <a:p>
            <a:pPr algn="r" defTabSz="914400"/>
            <a:r>
              <a:rPr lang="zh-CN" altLang="zh-CN" sz="1400" kern="0" spc="300" dirty="0">
                <a:solidFill>
                  <a:sysClr val="window" lastClr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广告主需要一个</a:t>
            </a:r>
            <a:r>
              <a:rPr lang="zh-CN" altLang="en-US" sz="2000" kern="0" spc="300" dirty="0">
                <a:solidFill>
                  <a:srgbClr val="00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权威</a:t>
            </a:r>
            <a:r>
              <a:rPr lang="zh-CN" altLang="en-US" sz="1400" kern="0" spc="300" dirty="0">
                <a:solidFill>
                  <a:sysClr val="window" lastClr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的</a:t>
            </a:r>
            <a:endParaRPr lang="en-US" altLang="zh-CN" sz="1400" kern="0" spc="300" dirty="0">
              <a:solidFill>
                <a:sysClr val="window" lastClr="FFFFFF"/>
              </a:solidFill>
              <a:latin typeface="微软雅黑 Light"/>
              <a:ea typeface="微软雅黑 Light"/>
              <a:cs typeface="Open Sans" panose="020B0606030504020204" pitchFamily="34" charset="0"/>
            </a:endParaRPr>
          </a:p>
          <a:p>
            <a:pPr algn="r" defTabSz="914400"/>
            <a:r>
              <a:rPr lang="zh-CN" altLang="en-US" sz="1400" kern="0" spc="300" dirty="0">
                <a:solidFill>
                  <a:sysClr val="window" lastClr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第三方</a:t>
            </a:r>
            <a:r>
              <a:rPr lang="zh-CN" altLang="zh-CN" sz="1400" kern="0" spc="300" dirty="0">
                <a:solidFill>
                  <a:sysClr val="window" lastClr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平台来</a:t>
            </a:r>
            <a:r>
              <a:rPr lang="zh-CN" altLang="en-US" sz="1400" kern="0" spc="300" dirty="0">
                <a:solidFill>
                  <a:sysClr val="window" lastClr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全面展现品牌</a:t>
            </a:r>
            <a:endParaRPr lang="zh-CN" altLang="zh-CN" sz="1400" kern="0" spc="300" dirty="0">
              <a:solidFill>
                <a:sysClr val="window" lastClr="FFFFFF"/>
              </a:solidFill>
              <a:latin typeface="微软雅黑 Light"/>
              <a:ea typeface="微软雅黑 Light"/>
              <a:cs typeface="Open Sans" panose="020B0606030504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90805" y="3650363"/>
            <a:ext cx="2822878" cy="83099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/>
          <a:p>
            <a:pPr algn="r" defTabSz="914400"/>
            <a:r>
              <a:rPr lang="zh-CN" altLang="zh-CN" sz="1400" kern="0" spc="300" dirty="0">
                <a:solidFill>
                  <a:sysClr val="window" lastClr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消费者需要一个</a:t>
            </a:r>
            <a:r>
              <a:rPr lang="zh-CN" altLang="zh-CN" sz="2000" kern="0" spc="300" dirty="0">
                <a:solidFill>
                  <a:srgbClr val="00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客观权威</a:t>
            </a:r>
            <a:r>
              <a:rPr lang="en-US" altLang="zh-CN" sz="1400" kern="0" spc="300" dirty="0">
                <a:solidFill>
                  <a:sysClr val="window" lastClr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 </a:t>
            </a:r>
          </a:p>
          <a:p>
            <a:pPr algn="r" defTabSz="914400"/>
            <a:r>
              <a:rPr lang="zh-CN" altLang="zh-CN" sz="1400" kern="0" spc="300" dirty="0">
                <a:solidFill>
                  <a:sysClr val="window" lastClr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且长期有</a:t>
            </a:r>
            <a:r>
              <a:rPr lang="zh-CN" altLang="en-US" sz="1400" kern="0" spc="300" dirty="0">
                <a:solidFill>
                  <a:sysClr val="window" lastClr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效</a:t>
            </a:r>
            <a:r>
              <a:rPr lang="zh-CN" altLang="zh-CN" sz="1400" kern="0" spc="300" dirty="0">
                <a:solidFill>
                  <a:sysClr val="window" lastClr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的平台来了解品牌</a:t>
            </a:r>
          </a:p>
        </p:txBody>
      </p:sp>
      <p:cxnSp>
        <p:nvCxnSpPr>
          <p:cNvPr id="50" name="直线箭头连接符 9"/>
          <p:cNvCxnSpPr/>
          <p:nvPr/>
        </p:nvCxnSpPr>
        <p:spPr>
          <a:xfrm>
            <a:off x="2637837" y="3017253"/>
            <a:ext cx="752082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9"/>
          <p:cNvCxnSpPr/>
          <p:nvPr/>
        </p:nvCxnSpPr>
        <p:spPr>
          <a:xfrm flipH="1">
            <a:off x="5656388" y="3017253"/>
            <a:ext cx="693615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椭圆 54"/>
          <p:cNvSpPr/>
          <p:nvPr/>
        </p:nvSpPr>
        <p:spPr>
          <a:xfrm>
            <a:off x="1252472" y="2465138"/>
            <a:ext cx="1053931" cy="105393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246349" y="2816573"/>
            <a:ext cx="1066177" cy="315471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defPPr>
              <a:defRPr lang="zh-CN"/>
            </a:defPPr>
            <a:lvl1pPr marR="0" lvl="0" indent="0" algn="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kern="0" cap="none" spc="30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 Light"/>
                <a:ea typeface="微软雅黑 Light"/>
                <a:cs typeface="Open Sans" panose="020B0606030504020204" pitchFamily="34" charset="0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/>
              <a:t>消费者</a:t>
            </a:r>
          </a:p>
        </p:txBody>
      </p:sp>
      <p:sp>
        <p:nvSpPr>
          <p:cNvPr id="57" name="椭圆 56"/>
          <p:cNvSpPr/>
          <p:nvPr/>
        </p:nvSpPr>
        <p:spPr>
          <a:xfrm>
            <a:off x="4058871" y="2465138"/>
            <a:ext cx="1053931" cy="105393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046625" y="2816573"/>
            <a:ext cx="1066177" cy="315471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defPPr>
              <a:defRPr lang="zh-CN"/>
            </a:defPPr>
            <a:lvl1pPr marR="0" lvl="0" indent="0" algn="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kern="0" cap="none" spc="30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 Light"/>
                <a:ea typeface="微软雅黑 Light"/>
                <a:cs typeface="Open Sans" panose="020B0606030504020204" pitchFamily="34" charset="0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/>
              <a:t>媒介</a:t>
            </a:r>
          </a:p>
        </p:txBody>
      </p:sp>
      <p:sp>
        <p:nvSpPr>
          <p:cNvPr id="59" name="椭圆 58"/>
          <p:cNvSpPr/>
          <p:nvPr/>
        </p:nvSpPr>
        <p:spPr>
          <a:xfrm>
            <a:off x="6940796" y="2465138"/>
            <a:ext cx="1053931" cy="105393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928550" y="2816573"/>
            <a:ext cx="1066177" cy="315471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defPPr>
              <a:defRPr lang="zh-CN"/>
            </a:defPPr>
            <a:lvl1pPr marR="0" lvl="0" indent="0" algn="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kern="0" cap="none" spc="30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 Light"/>
                <a:ea typeface="微软雅黑 Light"/>
                <a:cs typeface="Open Sans" panose="020B0606030504020204" pitchFamily="34" charset="0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/>
              <a:t>品牌</a:t>
            </a:r>
          </a:p>
        </p:txBody>
      </p:sp>
      <p:grpSp>
        <p:nvGrpSpPr>
          <p:cNvPr id="61" name="Group 26"/>
          <p:cNvGrpSpPr/>
          <p:nvPr/>
        </p:nvGrpSpPr>
        <p:grpSpPr>
          <a:xfrm rot="10800000">
            <a:off x="8247973" y="1721763"/>
            <a:ext cx="283897" cy="280999"/>
            <a:chOff x="3053268" y="4800600"/>
            <a:chExt cx="1616703" cy="1600200"/>
          </a:xfrm>
        </p:grpSpPr>
        <p:cxnSp>
          <p:nvCxnSpPr>
            <p:cNvPr id="62" name="Straight Connector 30"/>
            <p:cNvCxnSpPr/>
            <p:nvPr/>
          </p:nvCxnSpPr>
          <p:spPr>
            <a:xfrm flipV="1">
              <a:off x="3053268" y="4800600"/>
              <a:ext cx="1616703" cy="1254"/>
            </a:xfrm>
            <a:prstGeom prst="line">
              <a:avLst/>
            </a:prstGeom>
            <a:ln>
              <a:solidFill>
                <a:srgbClr val="01FE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31"/>
            <p:cNvCxnSpPr/>
            <p:nvPr/>
          </p:nvCxnSpPr>
          <p:spPr>
            <a:xfrm flipV="1">
              <a:off x="3053268" y="4800601"/>
              <a:ext cx="0" cy="1600199"/>
            </a:xfrm>
            <a:prstGeom prst="line">
              <a:avLst/>
            </a:prstGeom>
            <a:ln>
              <a:solidFill>
                <a:srgbClr val="01FE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32"/>
          <p:cNvGrpSpPr/>
          <p:nvPr/>
        </p:nvGrpSpPr>
        <p:grpSpPr>
          <a:xfrm>
            <a:off x="2561133" y="609429"/>
            <a:ext cx="283897" cy="280999"/>
            <a:chOff x="3053268" y="4800600"/>
            <a:chExt cx="1616703" cy="1600200"/>
          </a:xfrm>
        </p:grpSpPr>
        <p:cxnSp>
          <p:nvCxnSpPr>
            <p:cNvPr id="65" name="Straight Connector 33"/>
            <p:cNvCxnSpPr/>
            <p:nvPr/>
          </p:nvCxnSpPr>
          <p:spPr>
            <a:xfrm flipV="1">
              <a:off x="3053268" y="4800600"/>
              <a:ext cx="1616703" cy="1254"/>
            </a:xfrm>
            <a:prstGeom prst="line">
              <a:avLst/>
            </a:prstGeom>
            <a:ln>
              <a:solidFill>
                <a:srgbClr val="01FE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34"/>
            <p:cNvCxnSpPr/>
            <p:nvPr/>
          </p:nvCxnSpPr>
          <p:spPr>
            <a:xfrm flipV="1">
              <a:off x="3053268" y="4800601"/>
              <a:ext cx="0" cy="1600199"/>
            </a:xfrm>
            <a:prstGeom prst="line">
              <a:avLst/>
            </a:prstGeom>
            <a:ln>
              <a:solidFill>
                <a:srgbClr val="01FE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图片 20" descr="品牌故事_LOGOTYPE.ps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859" y="3851643"/>
            <a:ext cx="1704984" cy="46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63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2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GrpSpPr/>
          <p:nvPr/>
        </p:nvGrpSpPr>
        <p:grpSpPr>
          <a:xfrm>
            <a:off x="5892189" y="74705"/>
            <a:ext cx="2428233" cy="4915930"/>
            <a:chOff x="18223908" y="3214668"/>
            <a:chExt cx="7266425" cy="14710811"/>
          </a:xfrm>
          <a:effectLst>
            <a:reflection blurRad="6350" stA="19000" endPos="7000" dir="5400000" sy="-100000" algn="bl" rotWithShape="0"/>
          </a:effectLst>
        </p:grpSpPr>
        <p:sp>
          <p:nvSpPr>
            <p:cNvPr id="12" name="Shape 6"/>
            <p:cNvSpPr/>
            <p:nvPr/>
          </p:nvSpPr>
          <p:spPr>
            <a:xfrm>
              <a:off x="18287967" y="3225345"/>
              <a:ext cx="7127581" cy="14691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14" y="18917"/>
                  </a:moveTo>
                  <a:lnTo>
                    <a:pt x="1239" y="18917"/>
                  </a:lnTo>
                  <a:lnTo>
                    <a:pt x="1239" y="2586"/>
                  </a:lnTo>
                  <a:lnTo>
                    <a:pt x="20214" y="2586"/>
                  </a:lnTo>
                  <a:cubicBezTo>
                    <a:pt x="20214" y="2586"/>
                    <a:pt x="20214" y="18917"/>
                    <a:pt x="20214" y="18917"/>
                  </a:cubicBezTo>
                  <a:close/>
                  <a:moveTo>
                    <a:pt x="18332" y="0"/>
                  </a:moveTo>
                  <a:lnTo>
                    <a:pt x="3268" y="0"/>
                  </a:lnTo>
                  <a:cubicBezTo>
                    <a:pt x="1466" y="0"/>
                    <a:pt x="0" y="711"/>
                    <a:pt x="0" y="1586"/>
                  </a:cubicBezTo>
                  <a:lnTo>
                    <a:pt x="0" y="20014"/>
                  </a:lnTo>
                  <a:cubicBezTo>
                    <a:pt x="0" y="20889"/>
                    <a:pt x="1466" y="21600"/>
                    <a:pt x="3268" y="21600"/>
                  </a:cubicBezTo>
                  <a:lnTo>
                    <a:pt x="18332" y="21600"/>
                  </a:lnTo>
                  <a:cubicBezTo>
                    <a:pt x="20134" y="21600"/>
                    <a:pt x="21600" y="20889"/>
                    <a:pt x="21600" y="20014"/>
                  </a:cubicBezTo>
                  <a:lnTo>
                    <a:pt x="21600" y="1586"/>
                  </a:lnTo>
                  <a:cubicBezTo>
                    <a:pt x="21600" y="711"/>
                    <a:pt x="20134" y="0"/>
                    <a:pt x="18332" y="0"/>
                  </a:cubicBezTo>
                  <a:close/>
                </a:path>
              </a:pathLst>
            </a:custGeom>
            <a:solidFill>
              <a:srgbClr val="F3DCB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 7"/>
            <p:cNvSpPr/>
            <p:nvPr/>
          </p:nvSpPr>
          <p:spPr>
            <a:xfrm>
              <a:off x="18405409" y="3342787"/>
              <a:ext cx="6893837" cy="1445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33" y="19049"/>
                  </a:moveTo>
                  <a:lnTo>
                    <a:pt x="914" y="19049"/>
                  </a:lnTo>
                  <a:lnTo>
                    <a:pt x="914" y="2453"/>
                  </a:lnTo>
                  <a:lnTo>
                    <a:pt x="20533" y="2453"/>
                  </a:lnTo>
                  <a:cubicBezTo>
                    <a:pt x="20533" y="2453"/>
                    <a:pt x="20533" y="19049"/>
                    <a:pt x="20533" y="19049"/>
                  </a:cubicBezTo>
                  <a:close/>
                  <a:moveTo>
                    <a:pt x="18587" y="0"/>
                  </a:moveTo>
                  <a:lnTo>
                    <a:pt x="3013" y="0"/>
                  </a:lnTo>
                  <a:cubicBezTo>
                    <a:pt x="1349" y="0"/>
                    <a:pt x="0" y="643"/>
                    <a:pt x="0" y="1437"/>
                  </a:cubicBezTo>
                  <a:lnTo>
                    <a:pt x="0" y="20163"/>
                  </a:lnTo>
                  <a:cubicBezTo>
                    <a:pt x="0" y="20957"/>
                    <a:pt x="1349" y="21600"/>
                    <a:pt x="3013" y="21600"/>
                  </a:cubicBezTo>
                  <a:lnTo>
                    <a:pt x="18587" y="21600"/>
                  </a:lnTo>
                  <a:cubicBezTo>
                    <a:pt x="20251" y="21600"/>
                    <a:pt x="21600" y="20957"/>
                    <a:pt x="21600" y="20163"/>
                  </a:cubicBezTo>
                  <a:lnTo>
                    <a:pt x="21600" y="1437"/>
                  </a:lnTo>
                  <a:cubicBezTo>
                    <a:pt x="21600" y="643"/>
                    <a:pt x="20251" y="0"/>
                    <a:pt x="18587" y="0"/>
                  </a:cubicBezTo>
                  <a:close/>
                </a:path>
              </a:pathLst>
            </a:custGeom>
            <a:solidFill>
              <a:srgbClr val="F5F6F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 8"/>
            <p:cNvSpPr/>
            <p:nvPr/>
          </p:nvSpPr>
          <p:spPr>
            <a:xfrm>
              <a:off x="18490821" y="3428198"/>
              <a:ext cx="6726856" cy="14291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78" y="20273"/>
                  </a:moveTo>
                  <a:cubicBezTo>
                    <a:pt x="21278" y="20921"/>
                    <a:pt x="20158" y="21449"/>
                    <a:pt x="18780" y="21449"/>
                  </a:cubicBezTo>
                  <a:lnTo>
                    <a:pt x="2820" y="21449"/>
                  </a:lnTo>
                  <a:cubicBezTo>
                    <a:pt x="1442" y="21449"/>
                    <a:pt x="322" y="20921"/>
                    <a:pt x="322" y="20273"/>
                  </a:cubicBezTo>
                  <a:lnTo>
                    <a:pt x="322" y="1327"/>
                  </a:lnTo>
                  <a:cubicBezTo>
                    <a:pt x="322" y="679"/>
                    <a:pt x="1442" y="151"/>
                    <a:pt x="2820" y="151"/>
                  </a:cubicBezTo>
                  <a:lnTo>
                    <a:pt x="18780" y="151"/>
                  </a:lnTo>
                  <a:cubicBezTo>
                    <a:pt x="20158" y="151"/>
                    <a:pt x="21278" y="679"/>
                    <a:pt x="21278" y="1327"/>
                  </a:cubicBezTo>
                  <a:cubicBezTo>
                    <a:pt x="21278" y="1327"/>
                    <a:pt x="21278" y="20273"/>
                    <a:pt x="21278" y="20273"/>
                  </a:cubicBezTo>
                  <a:close/>
                  <a:moveTo>
                    <a:pt x="18780" y="0"/>
                  </a:moveTo>
                  <a:lnTo>
                    <a:pt x="2820" y="0"/>
                  </a:lnTo>
                  <a:cubicBezTo>
                    <a:pt x="1265" y="0"/>
                    <a:pt x="0" y="595"/>
                    <a:pt x="0" y="1327"/>
                  </a:cubicBezTo>
                  <a:lnTo>
                    <a:pt x="0" y="20273"/>
                  </a:lnTo>
                  <a:cubicBezTo>
                    <a:pt x="0" y="21005"/>
                    <a:pt x="1265" y="21600"/>
                    <a:pt x="2820" y="21600"/>
                  </a:cubicBezTo>
                  <a:lnTo>
                    <a:pt x="18780" y="21600"/>
                  </a:lnTo>
                  <a:cubicBezTo>
                    <a:pt x="20335" y="21600"/>
                    <a:pt x="21600" y="21005"/>
                    <a:pt x="21600" y="20273"/>
                  </a:cubicBezTo>
                  <a:lnTo>
                    <a:pt x="21600" y="1327"/>
                  </a:lnTo>
                  <a:cubicBezTo>
                    <a:pt x="21600" y="595"/>
                    <a:pt x="20335" y="0"/>
                    <a:pt x="18780" y="0"/>
                  </a:cubicBezTo>
                  <a:close/>
                </a:path>
              </a:pathLst>
            </a:custGeom>
            <a:gradFill>
              <a:gsLst>
                <a:gs pos="4000">
                  <a:srgbClr val="EDE6D8"/>
                </a:gs>
                <a:gs pos="24000">
                  <a:srgbClr val="F5F0E8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 9"/>
            <p:cNvSpPr/>
            <p:nvPr/>
          </p:nvSpPr>
          <p:spPr>
            <a:xfrm>
              <a:off x="21298748" y="16421528"/>
              <a:ext cx="1118365" cy="111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564"/>
                  </a:moveTo>
                  <a:cubicBezTo>
                    <a:pt x="5408" y="20564"/>
                    <a:pt x="1036" y="16193"/>
                    <a:pt x="1036" y="10800"/>
                  </a:cubicBezTo>
                  <a:cubicBezTo>
                    <a:pt x="1036" y="5408"/>
                    <a:pt x="5408" y="1036"/>
                    <a:pt x="10800" y="1036"/>
                  </a:cubicBezTo>
                  <a:cubicBezTo>
                    <a:pt x="16193" y="1036"/>
                    <a:pt x="20564" y="5408"/>
                    <a:pt x="20564" y="10800"/>
                  </a:cubicBezTo>
                  <a:cubicBezTo>
                    <a:pt x="20564" y="16193"/>
                    <a:pt x="16193" y="20564"/>
                    <a:pt x="10800" y="20564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  <a:close/>
                </a:path>
              </a:pathLst>
            </a:custGeom>
            <a:solidFill>
              <a:srgbClr val="A38A5C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 10"/>
            <p:cNvSpPr/>
            <p:nvPr/>
          </p:nvSpPr>
          <p:spPr>
            <a:xfrm>
              <a:off x="21341454" y="16421528"/>
              <a:ext cx="914946" cy="363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3" y="21600"/>
                  </a:moveTo>
                  <a:cubicBezTo>
                    <a:pt x="2977" y="10785"/>
                    <a:pt x="7227" y="3185"/>
                    <a:pt x="12183" y="3185"/>
                  </a:cubicBezTo>
                  <a:cubicBezTo>
                    <a:pt x="15317" y="3185"/>
                    <a:pt x="18168" y="6227"/>
                    <a:pt x="20297" y="11195"/>
                  </a:cubicBezTo>
                  <a:lnTo>
                    <a:pt x="21600" y="9940"/>
                  </a:lnTo>
                  <a:cubicBezTo>
                    <a:pt x="19205" y="3808"/>
                    <a:pt x="15872" y="0"/>
                    <a:pt x="12183" y="0"/>
                  </a:cubicBezTo>
                  <a:cubicBezTo>
                    <a:pt x="6697" y="0"/>
                    <a:pt x="1993" y="8418"/>
                    <a:pt x="0" y="20398"/>
                  </a:cubicBezTo>
                  <a:cubicBezTo>
                    <a:pt x="0" y="20398"/>
                    <a:pt x="1173" y="21600"/>
                    <a:pt x="1173" y="21600"/>
                  </a:cubicBezTo>
                  <a:close/>
                </a:path>
              </a:pathLst>
            </a:custGeom>
            <a:gradFill>
              <a:gsLst>
                <a:gs pos="4000">
                  <a:srgbClr val="A38A5C"/>
                </a:gs>
                <a:gs pos="58000">
                  <a:srgbClr val="ECDCAA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 11"/>
            <p:cNvSpPr/>
            <p:nvPr/>
          </p:nvSpPr>
          <p:spPr>
            <a:xfrm>
              <a:off x="21715132" y="17435797"/>
              <a:ext cx="392475" cy="107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4" y="0"/>
                  </a:moveTo>
                  <a:cubicBezTo>
                    <a:pt x="16358" y="6931"/>
                    <a:pt x="12100" y="10861"/>
                    <a:pt x="7589" y="10861"/>
                  </a:cubicBezTo>
                  <a:cubicBezTo>
                    <a:pt x="5232" y="10861"/>
                    <a:pt x="2944" y="9787"/>
                    <a:pt x="759" y="7778"/>
                  </a:cubicBezTo>
                  <a:lnTo>
                    <a:pt x="0" y="18164"/>
                  </a:lnTo>
                  <a:cubicBezTo>
                    <a:pt x="2428" y="20403"/>
                    <a:pt x="4971" y="21600"/>
                    <a:pt x="7589" y="21600"/>
                  </a:cubicBezTo>
                  <a:cubicBezTo>
                    <a:pt x="12639" y="21600"/>
                    <a:pt x="17397" y="17153"/>
                    <a:pt x="21600" y="9315"/>
                  </a:cubicBezTo>
                  <a:cubicBezTo>
                    <a:pt x="21600" y="9315"/>
                    <a:pt x="20124" y="0"/>
                    <a:pt x="20124" y="0"/>
                  </a:cubicBezTo>
                  <a:close/>
                </a:path>
              </a:pathLst>
            </a:custGeom>
            <a:gradFill>
              <a:gsLst>
                <a:gs pos="4000">
                  <a:srgbClr val="A38A5C"/>
                </a:gs>
                <a:gs pos="58000">
                  <a:srgbClr val="ECDCAA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 12"/>
            <p:cNvSpPr/>
            <p:nvPr/>
          </p:nvSpPr>
          <p:spPr>
            <a:xfrm>
              <a:off x="18277291" y="3214668"/>
              <a:ext cx="7146526" cy="14710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88" y="199"/>
                  </a:moveTo>
                  <a:cubicBezTo>
                    <a:pt x="1702" y="199"/>
                    <a:pt x="411" y="827"/>
                    <a:pt x="411" y="1597"/>
                  </a:cubicBezTo>
                  <a:lnTo>
                    <a:pt x="411" y="20003"/>
                  </a:lnTo>
                  <a:cubicBezTo>
                    <a:pt x="411" y="20774"/>
                    <a:pt x="1702" y="21401"/>
                    <a:pt x="3288" y="21401"/>
                  </a:cubicBezTo>
                  <a:lnTo>
                    <a:pt x="18312" y="21401"/>
                  </a:lnTo>
                  <a:cubicBezTo>
                    <a:pt x="19899" y="21401"/>
                    <a:pt x="21190" y="20774"/>
                    <a:pt x="21190" y="20003"/>
                  </a:cubicBezTo>
                  <a:lnTo>
                    <a:pt x="21190" y="1597"/>
                  </a:lnTo>
                  <a:cubicBezTo>
                    <a:pt x="21190" y="827"/>
                    <a:pt x="19899" y="199"/>
                    <a:pt x="18312" y="199"/>
                  </a:cubicBezTo>
                  <a:cubicBezTo>
                    <a:pt x="18312" y="199"/>
                    <a:pt x="3288" y="199"/>
                    <a:pt x="3288" y="199"/>
                  </a:cubicBezTo>
                  <a:close/>
                  <a:moveTo>
                    <a:pt x="18312" y="21428"/>
                  </a:moveTo>
                  <a:lnTo>
                    <a:pt x="3288" y="21428"/>
                  </a:lnTo>
                  <a:cubicBezTo>
                    <a:pt x="1670" y="21428"/>
                    <a:pt x="353" y="20789"/>
                    <a:pt x="353" y="20003"/>
                  </a:cubicBezTo>
                  <a:lnTo>
                    <a:pt x="353" y="1597"/>
                  </a:lnTo>
                  <a:cubicBezTo>
                    <a:pt x="353" y="811"/>
                    <a:pt x="1670" y="172"/>
                    <a:pt x="3288" y="172"/>
                  </a:cubicBezTo>
                  <a:lnTo>
                    <a:pt x="18312" y="172"/>
                  </a:lnTo>
                  <a:cubicBezTo>
                    <a:pt x="19930" y="172"/>
                    <a:pt x="21247" y="811"/>
                    <a:pt x="21247" y="1597"/>
                  </a:cubicBezTo>
                  <a:lnTo>
                    <a:pt x="21247" y="20003"/>
                  </a:lnTo>
                  <a:cubicBezTo>
                    <a:pt x="21247" y="20789"/>
                    <a:pt x="19930" y="21428"/>
                    <a:pt x="18312" y="21428"/>
                  </a:cubicBezTo>
                  <a:close/>
                  <a:moveTo>
                    <a:pt x="3288" y="28"/>
                  </a:moveTo>
                  <a:cubicBezTo>
                    <a:pt x="1507" y="28"/>
                    <a:pt x="57" y="732"/>
                    <a:pt x="57" y="1597"/>
                  </a:cubicBezTo>
                  <a:lnTo>
                    <a:pt x="57" y="20003"/>
                  </a:lnTo>
                  <a:cubicBezTo>
                    <a:pt x="57" y="20868"/>
                    <a:pt x="1507" y="21572"/>
                    <a:pt x="3288" y="21572"/>
                  </a:cubicBezTo>
                  <a:lnTo>
                    <a:pt x="18312" y="21572"/>
                  </a:lnTo>
                  <a:cubicBezTo>
                    <a:pt x="20093" y="21572"/>
                    <a:pt x="21543" y="20868"/>
                    <a:pt x="21543" y="20003"/>
                  </a:cubicBezTo>
                  <a:lnTo>
                    <a:pt x="21543" y="1597"/>
                  </a:lnTo>
                  <a:cubicBezTo>
                    <a:pt x="21543" y="732"/>
                    <a:pt x="20093" y="28"/>
                    <a:pt x="18312" y="28"/>
                  </a:cubicBezTo>
                  <a:cubicBezTo>
                    <a:pt x="18312" y="28"/>
                    <a:pt x="3288" y="28"/>
                    <a:pt x="3288" y="28"/>
                  </a:cubicBezTo>
                  <a:close/>
                  <a:moveTo>
                    <a:pt x="18312" y="21600"/>
                  </a:moveTo>
                  <a:lnTo>
                    <a:pt x="3288" y="21600"/>
                  </a:lnTo>
                  <a:cubicBezTo>
                    <a:pt x="1475" y="21600"/>
                    <a:pt x="0" y="20883"/>
                    <a:pt x="0" y="20003"/>
                  </a:cubicBezTo>
                  <a:lnTo>
                    <a:pt x="0" y="1597"/>
                  </a:lnTo>
                  <a:cubicBezTo>
                    <a:pt x="0" y="717"/>
                    <a:pt x="1475" y="0"/>
                    <a:pt x="3288" y="0"/>
                  </a:cubicBezTo>
                  <a:lnTo>
                    <a:pt x="18312" y="0"/>
                  </a:lnTo>
                  <a:cubicBezTo>
                    <a:pt x="20125" y="0"/>
                    <a:pt x="21600" y="717"/>
                    <a:pt x="21600" y="1597"/>
                  </a:cubicBezTo>
                  <a:lnTo>
                    <a:pt x="21600" y="20003"/>
                  </a:lnTo>
                  <a:cubicBezTo>
                    <a:pt x="21600" y="20883"/>
                    <a:pt x="20125" y="21600"/>
                    <a:pt x="18312" y="21600"/>
                  </a:cubicBezTo>
                  <a:close/>
                </a:path>
              </a:pathLst>
            </a:custGeom>
            <a:solidFill>
              <a:srgbClr val="D6B992">
                <a:alpha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Freeform 10"/>
            <p:cNvSpPr/>
            <p:nvPr/>
          </p:nvSpPr>
          <p:spPr>
            <a:xfrm>
              <a:off x="18832469" y="5104412"/>
              <a:ext cx="6069982" cy="169787"/>
            </a:xfrm>
            <a:custGeom>
              <a:avLst/>
              <a:gdLst>
                <a:gd name="connsiteX0" fmla="*/ 884246 w 7220398"/>
                <a:gd name="connsiteY0" fmla="*/ 101599 h 201966"/>
                <a:gd name="connsiteX1" fmla="*/ 932171 w 7220398"/>
                <a:gd name="connsiteY1" fmla="*/ 121452 h 201966"/>
                <a:gd name="connsiteX2" fmla="*/ 884273 w 7220398"/>
                <a:gd name="connsiteY2" fmla="*/ 169391 h 201966"/>
                <a:gd name="connsiteX3" fmla="*/ 836321 w 7220398"/>
                <a:gd name="connsiteY3" fmla="*/ 121452 h 201966"/>
                <a:gd name="connsiteX4" fmla="*/ 884246 w 7220398"/>
                <a:gd name="connsiteY4" fmla="*/ 101599 h 201966"/>
                <a:gd name="connsiteX5" fmla="*/ 628020 w 7220398"/>
                <a:gd name="connsiteY5" fmla="*/ 50800 h 201966"/>
                <a:gd name="connsiteX6" fmla="*/ 684541 w 7220398"/>
                <a:gd name="connsiteY6" fmla="*/ 107306 h 201966"/>
                <a:gd name="connsiteX7" fmla="*/ 628020 w 7220398"/>
                <a:gd name="connsiteY7" fmla="*/ 163823 h 201966"/>
                <a:gd name="connsiteX8" fmla="*/ 571500 w 7220398"/>
                <a:gd name="connsiteY8" fmla="*/ 107306 h 201966"/>
                <a:gd name="connsiteX9" fmla="*/ 628020 w 7220398"/>
                <a:gd name="connsiteY9" fmla="*/ 50800 h 201966"/>
                <a:gd name="connsiteX10" fmla="*/ 488318 w 7220398"/>
                <a:gd name="connsiteY10" fmla="*/ 50800 h 201966"/>
                <a:gd name="connsiteX11" fmla="*/ 544837 w 7220398"/>
                <a:gd name="connsiteY11" fmla="*/ 107306 h 201966"/>
                <a:gd name="connsiteX12" fmla="*/ 488318 w 7220398"/>
                <a:gd name="connsiteY12" fmla="*/ 163823 h 201966"/>
                <a:gd name="connsiteX13" fmla="*/ 431800 w 7220398"/>
                <a:gd name="connsiteY13" fmla="*/ 107306 h 201966"/>
                <a:gd name="connsiteX14" fmla="*/ 488318 w 7220398"/>
                <a:gd name="connsiteY14" fmla="*/ 50800 h 201966"/>
                <a:gd name="connsiteX15" fmla="*/ 348620 w 7220398"/>
                <a:gd name="connsiteY15" fmla="*/ 50800 h 201966"/>
                <a:gd name="connsiteX16" fmla="*/ 405141 w 7220398"/>
                <a:gd name="connsiteY16" fmla="*/ 107306 h 201966"/>
                <a:gd name="connsiteX17" fmla="*/ 348620 w 7220398"/>
                <a:gd name="connsiteY17" fmla="*/ 163823 h 201966"/>
                <a:gd name="connsiteX18" fmla="*/ 292100 w 7220398"/>
                <a:gd name="connsiteY18" fmla="*/ 107306 h 201966"/>
                <a:gd name="connsiteX19" fmla="*/ 348620 w 7220398"/>
                <a:gd name="connsiteY19" fmla="*/ 50800 h 201966"/>
                <a:gd name="connsiteX20" fmla="*/ 196222 w 7220398"/>
                <a:gd name="connsiteY20" fmla="*/ 50800 h 201966"/>
                <a:gd name="connsiteX21" fmla="*/ 252713 w 7220398"/>
                <a:gd name="connsiteY21" fmla="*/ 107306 h 201966"/>
                <a:gd name="connsiteX22" fmla="*/ 196222 w 7220398"/>
                <a:gd name="connsiteY22" fmla="*/ 163823 h 201966"/>
                <a:gd name="connsiteX23" fmla="*/ 139700 w 7220398"/>
                <a:gd name="connsiteY23" fmla="*/ 107306 h 201966"/>
                <a:gd name="connsiteX24" fmla="*/ 196222 w 7220398"/>
                <a:gd name="connsiteY24" fmla="*/ 50800 h 201966"/>
                <a:gd name="connsiteX25" fmla="*/ 56517 w 7220398"/>
                <a:gd name="connsiteY25" fmla="*/ 50800 h 201966"/>
                <a:gd name="connsiteX26" fmla="*/ 113013 w 7220398"/>
                <a:gd name="connsiteY26" fmla="*/ 107306 h 201966"/>
                <a:gd name="connsiteX27" fmla="*/ 56517 w 7220398"/>
                <a:gd name="connsiteY27" fmla="*/ 163823 h 201966"/>
                <a:gd name="connsiteX28" fmla="*/ 0 w 7220398"/>
                <a:gd name="connsiteY28" fmla="*/ 107306 h 201966"/>
                <a:gd name="connsiteX29" fmla="*/ 56517 w 7220398"/>
                <a:gd name="connsiteY29" fmla="*/ 50800 h 201966"/>
                <a:gd name="connsiteX30" fmla="*/ 884231 w 7220398"/>
                <a:gd name="connsiteY30" fmla="*/ 50799 h 201966"/>
                <a:gd name="connsiteX31" fmla="*/ 968363 w 7220398"/>
                <a:gd name="connsiteY31" fmla="*/ 85665 h 201966"/>
                <a:gd name="connsiteX32" fmla="*/ 949994 w 7220398"/>
                <a:gd name="connsiteY32" fmla="*/ 104064 h 201966"/>
                <a:gd name="connsiteX33" fmla="*/ 818500 w 7220398"/>
                <a:gd name="connsiteY33" fmla="*/ 104064 h 201966"/>
                <a:gd name="connsiteX34" fmla="*/ 800100 w 7220398"/>
                <a:gd name="connsiteY34" fmla="*/ 85665 h 201966"/>
                <a:gd name="connsiteX35" fmla="*/ 884231 w 7220398"/>
                <a:gd name="connsiteY35" fmla="*/ 50799 h 201966"/>
                <a:gd name="connsiteX36" fmla="*/ 6760660 w 7220398"/>
                <a:gd name="connsiteY36" fmla="*/ 36283 h 201966"/>
                <a:gd name="connsiteX37" fmla="*/ 7080614 w 7220398"/>
                <a:gd name="connsiteY37" fmla="*/ 36283 h 201966"/>
                <a:gd name="connsiteX38" fmla="*/ 7088316 w 7220398"/>
                <a:gd name="connsiteY38" fmla="*/ 43991 h 201966"/>
                <a:gd name="connsiteX39" fmla="*/ 7088316 w 7220398"/>
                <a:gd name="connsiteY39" fmla="*/ 153938 h 201966"/>
                <a:gd name="connsiteX40" fmla="*/ 7080614 w 7220398"/>
                <a:gd name="connsiteY40" fmla="*/ 161645 h 201966"/>
                <a:gd name="connsiteX41" fmla="*/ 6760660 w 7220398"/>
                <a:gd name="connsiteY41" fmla="*/ 161645 h 201966"/>
                <a:gd name="connsiteX42" fmla="*/ 6752944 w 7220398"/>
                <a:gd name="connsiteY42" fmla="*/ 153938 h 201966"/>
                <a:gd name="connsiteX43" fmla="*/ 6752944 w 7220398"/>
                <a:gd name="connsiteY43" fmla="*/ 43991 h 201966"/>
                <a:gd name="connsiteX44" fmla="*/ 6760660 w 7220398"/>
                <a:gd name="connsiteY44" fmla="*/ 36283 h 201966"/>
                <a:gd name="connsiteX45" fmla="*/ 6750030 w 7220398"/>
                <a:gd name="connsiteY45" fmla="*/ 8275 h 201966"/>
                <a:gd name="connsiteX46" fmla="*/ 6726576 w 7220398"/>
                <a:gd name="connsiteY46" fmla="*/ 31726 h 201966"/>
                <a:gd name="connsiteX47" fmla="*/ 6726576 w 7220398"/>
                <a:gd name="connsiteY47" fmla="*/ 170241 h 201966"/>
                <a:gd name="connsiteX48" fmla="*/ 6750030 w 7220398"/>
                <a:gd name="connsiteY48" fmla="*/ 193691 h 201966"/>
                <a:gd name="connsiteX49" fmla="*/ 7153150 w 7220398"/>
                <a:gd name="connsiteY49" fmla="*/ 193691 h 201966"/>
                <a:gd name="connsiteX50" fmla="*/ 7176604 w 7220398"/>
                <a:gd name="connsiteY50" fmla="*/ 170241 h 201966"/>
                <a:gd name="connsiteX51" fmla="*/ 7176604 w 7220398"/>
                <a:gd name="connsiteY51" fmla="*/ 31726 h 201966"/>
                <a:gd name="connsiteX52" fmla="*/ 7153150 w 7220398"/>
                <a:gd name="connsiteY52" fmla="*/ 8275 h 201966"/>
                <a:gd name="connsiteX53" fmla="*/ 6750030 w 7220398"/>
                <a:gd name="connsiteY53" fmla="*/ 0 h 201966"/>
                <a:gd name="connsiteX54" fmla="*/ 7153150 w 7220398"/>
                <a:gd name="connsiteY54" fmla="*/ 0 h 201966"/>
                <a:gd name="connsiteX55" fmla="*/ 7184856 w 7220398"/>
                <a:gd name="connsiteY55" fmla="*/ 31726 h 201966"/>
                <a:gd name="connsiteX56" fmla="*/ 7184856 w 7220398"/>
                <a:gd name="connsiteY56" fmla="*/ 64134 h 201966"/>
                <a:gd name="connsiteX57" fmla="*/ 7220398 w 7220398"/>
                <a:gd name="connsiteY57" fmla="*/ 100983 h 201966"/>
                <a:gd name="connsiteX58" fmla="*/ 7184856 w 7220398"/>
                <a:gd name="connsiteY58" fmla="*/ 137833 h 201966"/>
                <a:gd name="connsiteX59" fmla="*/ 7184856 w 7220398"/>
                <a:gd name="connsiteY59" fmla="*/ 170241 h 201966"/>
                <a:gd name="connsiteX60" fmla="*/ 7153150 w 7220398"/>
                <a:gd name="connsiteY60" fmla="*/ 201966 h 201966"/>
                <a:gd name="connsiteX61" fmla="*/ 6750030 w 7220398"/>
                <a:gd name="connsiteY61" fmla="*/ 201966 h 201966"/>
                <a:gd name="connsiteX62" fmla="*/ 6718300 w 7220398"/>
                <a:gd name="connsiteY62" fmla="*/ 170241 h 201966"/>
                <a:gd name="connsiteX63" fmla="*/ 6718300 w 7220398"/>
                <a:gd name="connsiteY63" fmla="*/ 31726 h 201966"/>
                <a:gd name="connsiteX64" fmla="*/ 6750030 w 7220398"/>
                <a:gd name="connsiteY64" fmla="*/ 0 h 201966"/>
                <a:gd name="connsiteX65" fmla="*/ 881329 w 7220398"/>
                <a:gd name="connsiteY65" fmla="*/ 0 h 201966"/>
                <a:gd name="connsiteX66" fmla="*/ 1000659 w 7220398"/>
                <a:gd name="connsiteY66" fmla="*/ 49421 h 201966"/>
                <a:gd name="connsiteX67" fmla="*/ 982307 w 7220398"/>
                <a:gd name="connsiteY67" fmla="*/ 67782 h 201966"/>
                <a:gd name="connsiteX68" fmla="*/ 780319 w 7220398"/>
                <a:gd name="connsiteY68" fmla="*/ 67770 h 201966"/>
                <a:gd name="connsiteX69" fmla="*/ 762000 w 7220398"/>
                <a:gd name="connsiteY69" fmla="*/ 49421 h 201966"/>
                <a:gd name="connsiteX70" fmla="*/ 881329 w 7220398"/>
                <a:gd name="connsiteY70" fmla="*/ 0 h 20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7220398" h="201966">
                  <a:moveTo>
                    <a:pt x="884246" y="101599"/>
                  </a:moveTo>
                  <a:cubicBezTo>
                    <a:pt x="901595" y="101599"/>
                    <a:pt x="918943" y="108217"/>
                    <a:pt x="932171" y="121452"/>
                  </a:cubicBezTo>
                  <a:lnTo>
                    <a:pt x="884273" y="169391"/>
                  </a:lnTo>
                  <a:lnTo>
                    <a:pt x="836321" y="121452"/>
                  </a:lnTo>
                  <a:cubicBezTo>
                    <a:pt x="849549" y="108217"/>
                    <a:pt x="866897" y="101599"/>
                    <a:pt x="884246" y="101599"/>
                  </a:cubicBezTo>
                  <a:close/>
                  <a:moveTo>
                    <a:pt x="628020" y="50800"/>
                  </a:moveTo>
                  <a:cubicBezTo>
                    <a:pt x="659217" y="50800"/>
                    <a:pt x="684541" y="76094"/>
                    <a:pt x="684541" y="107306"/>
                  </a:cubicBezTo>
                  <a:cubicBezTo>
                    <a:pt x="684541" y="138529"/>
                    <a:pt x="659217" y="163823"/>
                    <a:pt x="628020" y="163823"/>
                  </a:cubicBezTo>
                  <a:cubicBezTo>
                    <a:pt x="596798" y="163823"/>
                    <a:pt x="571500" y="138529"/>
                    <a:pt x="571500" y="107306"/>
                  </a:cubicBezTo>
                  <a:cubicBezTo>
                    <a:pt x="571500" y="76094"/>
                    <a:pt x="596798" y="50800"/>
                    <a:pt x="628020" y="50800"/>
                  </a:cubicBezTo>
                  <a:close/>
                  <a:moveTo>
                    <a:pt x="488318" y="50800"/>
                  </a:moveTo>
                  <a:cubicBezTo>
                    <a:pt x="519540" y="50800"/>
                    <a:pt x="544837" y="76094"/>
                    <a:pt x="544837" y="107306"/>
                  </a:cubicBezTo>
                  <a:cubicBezTo>
                    <a:pt x="544837" y="138529"/>
                    <a:pt x="519540" y="163823"/>
                    <a:pt x="488318" y="163823"/>
                  </a:cubicBezTo>
                  <a:cubicBezTo>
                    <a:pt x="457123" y="163823"/>
                    <a:pt x="431800" y="138529"/>
                    <a:pt x="431800" y="107306"/>
                  </a:cubicBezTo>
                  <a:cubicBezTo>
                    <a:pt x="431800" y="76094"/>
                    <a:pt x="457123" y="50800"/>
                    <a:pt x="488318" y="50800"/>
                  </a:cubicBezTo>
                  <a:close/>
                  <a:moveTo>
                    <a:pt x="348620" y="50800"/>
                  </a:moveTo>
                  <a:cubicBezTo>
                    <a:pt x="379817" y="50800"/>
                    <a:pt x="405141" y="76094"/>
                    <a:pt x="405141" y="107306"/>
                  </a:cubicBezTo>
                  <a:cubicBezTo>
                    <a:pt x="405141" y="138529"/>
                    <a:pt x="379817" y="163823"/>
                    <a:pt x="348620" y="163823"/>
                  </a:cubicBezTo>
                  <a:cubicBezTo>
                    <a:pt x="317398" y="163823"/>
                    <a:pt x="292100" y="138529"/>
                    <a:pt x="292100" y="107306"/>
                  </a:cubicBezTo>
                  <a:cubicBezTo>
                    <a:pt x="292100" y="76094"/>
                    <a:pt x="317398" y="50800"/>
                    <a:pt x="348620" y="50800"/>
                  </a:cubicBezTo>
                  <a:close/>
                  <a:moveTo>
                    <a:pt x="196222" y="50800"/>
                  </a:moveTo>
                  <a:cubicBezTo>
                    <a:pt x="227416" y="50800"/>
                    <a:pt x="252713" y="76094"/>
                    <a:pt x="252713" y="107306"/>
                  </a:cubicBezTo>
                  <a:cubicBezTo>
                    <a:pt x="252713" y="138529"/>
                    <a:pt x="227416" y="163823"/>
                    <a:pt x="196222" y="163823"/>
                  </a:cubicBezTo>
                  <a:cubicBezTo>
                    <a:pt x="164971" y="163823"/>
                    <a:pt x="139700" y="138529"/>
                    <a:pt x="139700" y="107306"/>
                  </a:cubicBezTo>
                  <a:cubicBezTo>
                    <a:pt x="139700" y="76094"/>
                    <a:pt x="164971" y="50800"/>
                    <a:pt x="196222" y="50800"/>
                  </a:cubicBezTo>
                  <a:close/>
                  <a:moveTo>
                    <a:pt x="56517" y="50800"/>
                  </a:moveTo>
                  <a:cubicBezTo>
                    <a:pt x="87742" y="50800"/>
                    <a:pt x="113013" y="76094"/>
                    <a:pt x="113013" y="107306"/>
                  </a:cubicBezTo>
                  <a:cubicBezTo>
                    <a:pt x="113013" y="138529"/>
                    <a:pt x="87742" y="163823"/>
                    <a:pt x="56517" y="163823"/>
                  </a:cubicBezTo>
                  <a:cubicBezTo>
                    <a:pt x="25297" y="163823"/>
                    <a:pt x="0" y="138529"/>
                    <a:pt x="0" y="107306"/>
                  </a:cubicBezTo>
                  <a:cubicBezTo>
                    <a:pt x="0" y="76094"/>
                    <a:pt x="25297" y="50800"/>
                    <a:pt x="56517" y="50800"/>
                  </a:cubicBezTo>
                  <a:close/>
                  <a:moveTo>
                    <a:pt x="884231" y="50799"/>
                  </a:moveTo>
                  <a:cubicBezTo>
                    <a:pt x="914686" y="50799"/>
                    <a:pt x="945141" y="62421"/>
                    <a:pt x="968363" y="85665"/>
                  </a:cubicBezTo>
                  <a:lnTo>
                    <a:pt x="949994" y="104064"/>
                  </a:lnTo>
                  <a:cubicBezTo>
                    <a:pt x="913678" y="67746"/>
                    <a:pt x="854785" y="67746"/>
                    <a:pt x="818500" y="104064"/>
                  </a:cubicBezTo>
                  <a:lnTo>
                    <a:pt x="800100" y="85665"/>
                  </a:lnTo>
                  <a:cubicBezTo>
                    <a:pt x="823322" y="62421"/>
                    <a:pt x="853777" y="50799"/>
                    <a:pt x="884231" y="50799"/>
                  </a:cubicBezTo>
                  <a:close/>
                  <a:moveTo>
                    <a:pt x="6760660" y="36283"/>
                  </a:moveTo>
                  <a:lnTo>
                    <a:pt x="7080614" y="36283"/>
                  </a:lnTo>
                  <a:cubicBezTo>
                    <a:pt x="7084854" y="36283"/>
                    <a:pt x="7088316" y="39748"/>
                    <a:pt x="7088316" y="43991"/>
                  </a:cubicBezTo>
                  <a:lnTo>
                    <a:pt x="7088316" y="153938"/>
                  </a:lnTo>
                  <a:cubicBezTo>
                    <a:pt x="7088316" y="158180"/>
                    <a:pt x="7084854" y="161645"/>
                    <a:pt x="7080614" y="161645"/>
                  </a:cubicBezTo>
                  <a:cubicBezTo>
                    <a:pt x="7080614" y="161645"/>
                    <a:pt x="6760660" y="161645"/>
                    <a:pt x="6760660" y="161645"/>
                  </a:cubicBezTo>
                  <a:cubicBezTo>
                    <a:pt x="6756406" y="161645"/>
                    <a:pt x="6752944" y="158180"/>
                    <a:pt x="6752944" y="153938"/>
                  </a:cubicBezTo>
                  <a:lnTo>
                    <a:pt x="6752944" y="43991"/>
                  </a:lnTo>
                  <a:cubicBezTo>
                    <a:pt x="6752944" y="39748"/>
                    <a:pt x="6756406" y="36283"/>
                    <a:pt x="6760660" y="36283"/>
                  </a:cubicBezTo>
                  <a:close/>
                  <a:moveTo>
                    <a:pt x="6750030" y="8275"/>
                  </a:moveTo>
                  <a:cubicBezTo>
                    <a:pt x="6737106" y="8275"/>
                    <a:pt x="6726576" y="18785"/>
                    <a:pt x="6726576" y="31726"/>
                  </a:cubicBezTo>
                  <a:lnTo>
                    <a:pt x="6726576" y="170241"/>
                  </a:lnTo>
                  <a:cubicBezTo>
                    <a:pt x="6726576" y="183172"/>
                    <a:pt x="6737106" y="193691"/>
                    <a:pt x="6750030" y="193691"/>
                  </a:cubicBezTo>
                  <a:lnTo>
                    <a:pt x="7153150" y="193691"/>
                  </a:lnTo>
                  <a:cubicBezTo>
                    <a:pt x="7166098" y="193691"/>
                    <a:pt x="7176604" y="183172"/>
                    <a:pt x="7176604" y="170241"/>
                  </a:cubicBezTo>
                  <a:cubicBezTo>
                    <a:pt x="7176604" y="170241"/>
                    <a:pt x="7176604" y="31726"/>
                    <a:pt x="7176604" y="31726"/>
                  </a:cubicBezTo>
                  <a:cubicBezTo>
                    <a:pt x="7176604" y="18785"/>
                    <a:pt x="7166098" y="8275"/>
                    <a:pt x="7153150" y="8275"/>
                  </a:cubicBezTo>
                  <a:close/>
                  <a:moveTo>
                    <a:pt x="6750030" y="0"/>
                  </a:moveTo>
                  <a:lnTo>
                    <a:pt x="7153150" y="0"/>
                  </a:lnTo>
                  <a:cubicBezTo>
                    <a:pt x="7170630" y="0"/>
                    <a:pt x="7184856" y="14222"/>
                    <a:pt x="7184856" y="31726"/>
                  </a:cubicBezTo>
                  <a:lnTo>
                    <a:pt x="7184856" y="64134"/>
                  </a:lnTo>
                  <a:cubicBezTo>
                    <a:pt x="7204614" y="65031"/>
                    <a:pt x="7220398" y="81030"/>
                    <a:pt x="7220398" y="100983"/>
                  </a:cubicBezTo>
                  <a:cubicBezTo>
                    <a:pt x="7220398" y="120927"/>
                    <a:pt x="7204614" y="136935"/>
                    <a:pt x="7184856" y="137833"/>
                  </a:cubicBezTo>
                  <a:lnTo>
                    <a:pt x="7184856" y="170241"/>
                  </a:lnTo>
                  <a:cubicBezTo>
                    <a:pt x="7184856" y="187744"/>
                    <a:pt x="7170630" y="201966"/>
                    <a:pt x="7153150" y="201966"/>
                  </a:cubicBezTo>
                  <a:lnTo>
                    <a:pt x="6750030" y="201966"/>
                  </a:lnTo>
                  <a:cubicBezTo>
                    <a:pt x="6732526" y="201966"/>
                    <a:pt x="6718300" y="187744"/>
                    <a:pt x="6718300" y="170241"/>
                  </a:cubicBezTo>
                  <a:lnTo>
                    <a:pt x="6718300" y="31726"/>
                  </a:lnTo>
                  <a:cubicBezTo>
                    <a:pt x="6718300" y="14222"/>
                    <a:pt x="6732526" y="0"/>
                    <a:pt x="6750030" y="0"/>
                  </a:cubicBezTo>
                  <a:close/>
                  <a:moveTo>
                    <a:pt x="881329" y="0"/>
                  </a:moveTo>
                  <a:cubicBezTo>
                    <a:pt x="924520" y="0"/>
                    <a:pt x="967711" y="16474"/>
                    <a:pt x="1000659" y="49421"/>
                  </a:cubicBezTo>
                  <a:lnTo>
                    <a:pt x="982307" y="67782"/>
                  </a:lnTo>
                  <a:cubicBezTo>
                    <a:pt x="926553" y="12002"/>
                    <a:pt x="836106" y="12002"/>
                    <a:pt x="780319" y="67770"/>
                  </a:cubicBezTo>
                  <a:cubicBezTo>
                    <a:pt x="780319" y="67770"/>
                    <a:pt x="762000" y="49421"/>
                    <a:pt x="762000" y="49421"/>
                  </a:cubicBezTo>
                  <a:cubicBezTo>
                    <a:pt x="794948" y="16474"/>
                    <a:pt x="838139" y="0"/>
                    <a:pt x="881329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 23"/>
            <p:cNvSpPr/>
            <p:nvPr/>
          </p:nvSpPr>
          <p:spPr>
            <a:xfrm>
              <a:off x="18245261" y="6353566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 24"/>
            <p:cNvSpPr/>
            <p:nvPr/>
          </p:nvSpPr>
          <p:spPr>
            <a:xfrm>
              <a:off x="18223908" y="6353566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041"/>
                  </a:lnTo>
                  <a:lnTo>
                    <a:pt x="0" y="559"/>
                  </a:lnTo>
                  <a:cubicBezTo>
                    <a:pt x="0" y="559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 25"/>
            <p:cNvSpPr/>
            <p:nvPr/>
          </p:nvSpPr>
          <p:spPr>
            <a:xfrm>
              <a:off x="18266614" y="5093736"/>
              <a:ext cx="26590" cy="578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 26"/>
            <p:cNvSpPr/>
            <p:nvPr/>
          </p:nvSpPr>
          <p:spPr>
            <a:xfrm>
              <a:off x="18255938" y="5093736"/>
              <a:ext cx="13295" cy="577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0997"/>
                  </a:lnTo>
                  <a:lnTo>
                    <a:pt x="0" y="604"/>
                  </a:lnTo>
                  <a:cubicBezTo>
                    <a:pt x="0" y="604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 27"/>
            <p:cNvSpPr/>
            <p:nvPr/>
          </p:nvSpPr>
          <p:spPr>
            <a:xfrm>
              <a:off x="18245261" y="7698808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 28"/>
            <p:cNvSpPr/>
            <p:nvPr/>
          </p:nvSpPr>
          <p:spPr>
            <a:xfrm>
              <a:off x="18223908" y="7698808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041"/>
                  </a:lnTo>
                  <a:lnTo>
                    <a:pt x="0" y="559"/>
                  </a:lnTo>
                  <a:cubicBezTo>
                    <a:pt x="0" y="559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 29"/>
            <p:cNvSpPr/>
            <p:nvPr/>
          </p:nvSpPr>
          <p:spPr>
            <a:xfrm>
              <a:off x="25419887" y="6353566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Shape 30"/>
            <p:cNvSpPr/>
            <p:nvPr/>
          </p:nvSpPr>
          <p:spPr>
            <a:xfrm>
              <a:off x="25467142" y="6355146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559"/>
                  </a:lnTo>
                  <a:lnTo>
                    <a:pt x="21600" y="21041"/>
                  </a:lnTo>
                  <a:cubicBezTo>
                    <a:pt x="21600" y="21041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 31"/>
            <p:cNvSpPr/>
            <p:nvPr/>
          </p:nvSpPr>
          <p:spPr>
            <a:xfrm>
              <a:off x="20594097" y="4036760"/>
              <a:ext cx="241079" cy="241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7" y="21600"/>
                    <a:pt x="10801" y="21600"/>
                  </a:cubicBezTo>
                  <a:cubicBezTo>
                    <a:pt x="4836" y="21600"/>
                    <a:pt x="0" y="16765"/>
                    <a:pt x="0" y="10800"/>
                  </a:cubicBezTo>
                  <a:cubicBezTo>
                    <a:pt x="0" y="4835"/>
                    <a:pt x="4836" y="0"/>
                    <a:pt x="10801" y="0"/>
                  </a:cubicBezTo>
                  <a:cubicBezTo>
                    <a:pt x="16767" y="0"/>
                    <a:pt x="21600" y="4835"/>
                    <a:pt x="21600" y="10800"/>
                  </a:cubicBezTo>
                  <a:close/>
                </a:path>
              </a:pathLst>
            </a:custGeom>
            <a:gradFill>
              <a:gsLst>
                <a:gs pos="5000">
                  <a:srgbClr val="222729"/>
                </a:gs>
                <a:gs pos="96010">
                  <a:srgbClr val="7D7F7F"/>
                </a:gs>
              </a:gsLst>
              <a:lin ang="3265368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 32"/>
            <p:cNvSpPr/>
            <p:nvPr/>
          </p:nvSpPr>
          <p:spPr>
            <a:xfrm>
              <a:off x="20658156" y="4090143"/>
              <a:ext cx="129247" cy="129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4"/>
                    <a:pt x="16767" y="21600"/>
                    <a:pt x="10802" y="21600"/>
                  </a:cubicBezTo>
                  <a:cubicBezTo>
                    <a:pt x="4837" y="21600"/>
                    <a:pt x="0" y="16764"/>
                    <a:pt x="0" y="10801"/>
                  </a:cubicBezTo>
                  <a:cubicBezTo>
                    <a:pt x="0" y="4836"/>
                    <a:pt x="4837" y="0"/>
                    <a:pt x="10802" y="0"/>
                  </a:cubicBezTo>
                  <a:cubicBezTo>
                    <a:pt x="16767" y="0"/>
                    <a:pt x="21600" y="4836"/>
                    <a:pt x="21600" y="10801"/>
                  </a:cubicBezTo>
                  <a:close/>
                </a:path>
              </a:pathLst>
            </a:custGeom>
            <a:solidFill>
              <a:srgbClr val="080A0A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Shape 33"/>
            <p:cNvSpPr/>
            <p:nvPr/>
          </p:nvSpPr>
          <p:spPr>
            <a:xfrm>
              <a:off x="20668833" y="4100819"/>
              <a:ext cx="111876" cy="11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6" y="21600"/>
                    <a:pt x="0" y="16764"/>
                    <a:pt x="0" y="10800"/>
                  </a:cubicBezTo>
                  <a:cubicBezTo>
                    <a:pt x="0" y="4836"/>
                    <a:pt x="4836" y="0"/>
                    <a:pt x="10800" y="0"/>
                  </a:cubicBezTo>
                  <a:cubicBezTo>
                    <a:pt x="16764" y="0"/>
                    <a:pt x="21600" y="4836"/>
                    <a:pt x="21600" y="10800"/>
                  </a:cubicBezTo>
                  <a:close/>
                </a:path>
              </a:pathLst>
            </a:custGeom>
            <a:gradFill>
              <a:gsLst>
                <a:gs pos="7000">
                  <a:srgbClr val="39669E"/>
                </a:gs>
                <a:gs pos="90979">
                  <a:srgbClr val="294C7E"/>
                </a:gs>
              </a:gsLst>
              <a:lin ang="27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 34"/>
            <p:cNvSpPr/>
            <p:nvPr/>
          </p:nvSpPr>
          <p:spPr>
            <a:xfrm>
              <a:off x="21277395" y="4090143"/>
              <a:ext cx="1159539" cy="133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Shape 35"/>
            <p:cNvSpPr/>
            <p:nvPr/>
          </p:nvSpPr>
          <p:spPr>
            <a:xfrm>
              <a:off x="21277395" y="4100819"/>
              <a:ext cx="1159539" cy="116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4"/>
                    <a:pt x="311" y="10800"/>
                  </a:cubicBezTo>
                  <a:cubicBezTo>
                    <a:pt x="311" y="6337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7"/>
                    <a:pt x="21289" y="10800"/>
                  </a:cubicBezTo>
                  <a:cubicBezTo>
                    <a:pt x="21289" y="15264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4"/>
                    <a:pt x="0" y="10800"/>
                  </a:cubicBezTo>
                  <a:cubicBezTo>
                    <a:pt x="0" y="16766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6"/>
                    <a:pt x="21600" y="10800"/>
                  </a:cubicBezTo>
                  <a:cubicBezTo>
                    <a:pt x="21600" y="4834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8000">
                  <a:srgbClr val="A38A5C"/>
                </a:gs>
                <a:gs pos="58000">
                  <a:srgbClr val="D6B992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 36"/>
            <p:cNvSpPr/>
            <p:nvPr/>
          </p:nvSpPr>
          <p:spPr>
            <a:xfrm>
              <a:off x="21277395" y="4090143"/>
              <a:ext cx="1159539" cy="133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5"/>
                    <a:pt x="311" y="10800"/>
                  </a:cubicBezTo>
                  <a:cubicBezTo>
                    <a:pt x="311" y="6335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5"/>
                    <a:pt x="21289" y="10800"/>
                  </a:cubicBezTo>
                  <a:cubicBezTo>
                    <a:pt x="21289" y="15265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8000">
                  <a:srgbClr val="A38A5C"/>
                </a:gs>
                <a:gs pos="58000">
                  <a:srgbClr val="D6B992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 37"/>
            <p:cNvSpPr/>
            <p:nvPr/>
          </p:nvSpPr>
          <p:spPr>
            <a:xfrm>
              <a:off x="18287967" y="16528293"/>
              <a:ext cx="116882" cy="212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D6B99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" name="组 6"/>
          <p:cNvGrpSpPr/>
          <p:nvPr/>
        </p:nvGrpSpPr>
        <p:grpSpPr>
          <a:xfrm>
            <a:off x="5714132" y="609924"/>
            <a:ext cx="2822221" cy="3867332"/>
            <a:chOff x="6039556" y="739804"/>
            <a:chExt cx="2469444" cy="3383916"/>
          </a:xfrm>
        </p:grpSpPr>
        <p:pic>
          <p:nvPicPr>
            <p:cNvPr id="160" name="图片 159" descr="3021525794589_.pic_hd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4275" y="739804"/>
              <a:ext cx="1902502" cy="3383916"/>
            </a:xfrm>
            <a:prstGeom prst="rect">
              <a:avLst/>
            </a:prstGeom>
          </p:spPr>
        </p:pic>
        <p:sp>
          <p:nvSpPr>
            <p:cNvPr id="178" name="矩形 177"/>
            <p:cNvSpPr/>
            <p:nvPr/>
          </p:nvSpPr>
          <p:spPr>
            <a:xfrm>
              <a:off x="6039556" y="2217574"/>
              <a:ext cx="2469444" cy="1691204"/>
            </a:xfrm>
            <a:prstGeom prst="rect">
              <a:avLst/>
            </a:prstGeom>
            <a:noFill/>
            <a:ln w="9525" cmpd="sng">
              <a:solidFill>
                <a:srgbClr val="01FE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86" name="文本框 185"/>
          <p:cNvSpPr txBox="1"/>
          <p:nvPr/>
        </p:nvSpPr>
        <p:spPr>
          <a:xfrm>
            <a:off x="476177" y="2713090"/>
            <a:ext cx="5133086" cy="107721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kern="0" cap="none" spc="30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 Light"/>
                <a:ea typeface="微软雅黑 Light"/>
                <a:cs typeface="Open Sans" panose="020B0606030504020204" pitchFamily="34" charset="0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sz="1600" dirty="0"/>
              <a:t>基于百度系权威平台</a:t>
            </a:r>
            <a:r>
              <a:rPr lang="en-US" altLang="zh-CN" sz="1600" dirty="0"/>
              <a:t>,</a:t>
            </a:r>
          </a:p>
          <a:p>
            <a:pPr algn="l"/>
            <a:r>
              <a:rPr lang="zh-CN" altLang="en-US" sz="1600" dirty="0"/>
              <a:t>联合搜索、百科、</a:t>
            </a:r>
            <a:r>
              <a:rPr lang="zh-CN" altLang="en-US" sz="1600" dirty="0">
                <a:solidFill>
                  <a:srgbClr val="FFFFFF"/>
                </a:solidFill>
              </a:rPr>
              <a:t>经验、信息流等核心资源</a:t>
            </a:r>
            <a:r>
              <a:rPr lang="en-US" altLang="zh-CN" sz="1600" dirty="0">
                <a:solidFill>
                  <a:srgbClr val="FFFFFF"/>
                </a:solidFill>
              </a:rPr>
              <a:t>,</a:t>
            </a:r>
          </a:p>
          <a:p>
            <a:pPr algn="l"/>
            <a:r>
              <a:rPr lang="zh-CN" altLang="en-US" sz="1600" dirty="0"/>
              <a:t>发布</a:t>
            </a:r>
            <a:r>
              <a:rPr lang="en-US" altLang="zh-CN" sz="1600" dirty="0"/>
              <a:t>3</a:t>
            </a:r>
            <a:r>
              <a:rPr lang="zh-CN" altLang="en-US" sz="1600" dirty="0"/>
              <a:t>分钟品牌视频，</a:t>
            </a:r>
          </a:p>
          <a:p>
            <a:pPr algn="l"/>
            <a:r>
              <a:rPr lang="zh-CN" altLang="en-US" sz="1600" dirty="0">
                <a:solidFill>
                  <a:srgbClr val="FFFFFF"/>
                </a:solidFill>
              </a:rPr>
              <a:t>为期一年向消费者讲述品牌故事的短视频栏目。</a:t>
            </a:r>
            <a:endParaRPr lang="en-US" altLang="zh-CN" sz="1600" dirty="0"/>
          </a:p>
        </p:txBody>
      </p:sp>
      <p:grpSp>
        <p:nvGrpSpPr>
          <p:cNvPr id="3" name="组 2"/>
          <p:cNvGrpSpPr/>
          <p:nvPr/>
        </p:nvGrpSpPr>
        <p:grpSpPr>
          <a:xfrm>
            <a:off x="487829" y="1656050"/>
            <a:ext cx="3009623" cy="519297"/>
            <a:chOff x="487829" y="1656050"/>
            <a:chExt cx="3009623" cy="519297"/>
          </a:xfrm>
        </p:grpSpPr>
        <p:grpSp>
          <p:nvGrpSpPr>
            <p:cNvPr id="2" name="组 1"/>
            <p:cNvGrpSpPr/>
            <p:nvPr/>
          </p:nvGrpSpPr>
          <p:grpSpPr>
            <a:xfrm>
              <a:off x="487829" y="1656050"/>
              <a:ext cx="1507322" cy="519297"/>
              <a:chOff x="581047" y="1656050"/>
              <a:chExt cx="1507322" cy="519297"/>
            </a:xfrm>
          </p:grpSpPr>
          <p:pic>
            <p:nvPicPr>
              <p:cNvPr id="187" name="图片 186" descr="百度全频道logo-百度副本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1047" y="1656050"/>
                <a:ext cx="1427655" cy="519297"/>
              </a:xfrm>
              <a:prstGeom prst="rect">
                <a:avLst/>
              </a:prstGeom>
            </p:spPr>
          </p:pic>
          <p:cxnSp>
            <p:nvCxnSpPr>
              <p:cNvPr id="189" name="直线连接符 188"/>
              <p:cNvCxnSpPr/>
              <p:nvPr/>
            </p:nvCxnSpPr>
            <p:spPr>
              <a:xfrm>
                <a:off x="2088369" y="1767054"/>
                <a:ext cx="0" cy="408293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6" name="图片 35" descr="品牌故事_LOGOTYPE.psd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617" y="1799243"/>
              <a:ext cx="1336835" cy="366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2445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 8"/>
          <p:cNvGrpSpPr/>
          <p:nvPr/>
        </p:nvGrpSpPr>
        <p:grpSpPr>
          <a:xfrm>
            <a:off x="862184" y="1809742"/>
            <a:ext cx="1533106" cy="1217918"/>
            <a:chOff x="551133" y="1811929"/>
            <a:chExt cx="1533106" cy="1217918"/>
          </a:xfrm>
        </p:grpSpPr>
        <p:sp>
          <p:nvSpPr>
            <p:cNvPr id="12" name="椭圆 11"/>
            <p:cNvSpPr/>
            <p:nvPr/>
          </p:nvSpPr>
          <p:spPr>
            <a:xfrm>
              <a:off x="957240" y="1811929"/>
              <a:ext cx="720893" cy="720893"/>
            </a:xfrm>
            <a:prstGeom prst="ellipse">
              <a:avLst/>
            </a:prstGeom>
            <a:solidFill>
              <a:schemeClr val="accent1">
                <a:lumMod val="50000"/>
                <a:alpha val="58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51133" y="2568182"/>
              <a:ext cx="153310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/>
            <a:p>
              <a:pPr algn="ctr" defTabSz="914400"/>
              <a:r>
                <a:rPr lang="zh-CN" altLang="zh-CN" sz="2000" kern="0" spc="300" dirty="0">
                  <a:solidFill>
                    <a:srgbClr val="FFFFFF"/>
                  </a:solidFill>
                  <a:latin typeface="微软雅黑 Light"/>
                  <a:ea typeface="微软雅黑 Light"/>
                  <a:cs typeface="Open Sans" panose="020B0606030504020204" pitchFamily="34" charset="0"/>
                </a:rPr>
                <a:t>权威</a:t>
              </a:r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759737" y="3662499"/>
            <a:ext cx="1738000" cy="875631"/>
            <a:chOff x="626064" y="3662499"/>
            <a:chExt cx="1738000" cy="875631"/>
          </a:xfrm>
        </p:grpSpPr>
        <p:sp>
          <p:nvSpPr>
            <p:cNvPr id="30" name="矩形 29"/>
            <p:cNvSpPr/>
            <p:nvPr/>
          </p:nvSpPr>
          <p:spPr>
            <a:xfrm>
              <a:off x="626064" y="3662499"/>
              <a:ext cx="1738000" cy="875631"/>
            </a:xfrm>
            <a:prstGeom prst="rect">
              <a:avLst/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spc="450">
                <a:solidFill>
                  <a:schemeClr val="bg1"/>
                </a:solidFill>
                <a:latin typeface="+mn-ea"/>
                <a:cs typeface="Microsoft YaHei Light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26064" y="3684817"/>
              <a:ext cx="1738000" cy="830995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r>
                <a:rPr lang="zh-CN" altLang="en-US" sz="1200" kern="0" spc="300" dirty="0">
                  <a:solidFill>
                    <a:srgbClr val="FFFFFF"/>
                  </a:solidFill>
                  <a:latin typeface="微软雅黑 Light"/>
                  <a:ea typeface="微软雅黑 Light"/>
                  <a:cs typeface="Open Sans" panose="020B0606030504020204" pitchFamily="34" charset="0"/>
                </a:rPr>
                <a:t>发布于百度系平台，自带</a:t>
              </a:r>
              <a:r>
                <a:rPr lang="zh-CN" altLang="en-US" sz="1200" kern="0" spc="300" dirty="0">
                  <a:solidFill>
                    <a:srgbClr val="01FEFF"/>
                  </a:solidFill>
                  <a:latin typeface="微软雅黑 Light"/>
                  <a:ea typeface="微软雅黑 Light"/>
                  <a:cs typeface="Open Sans" panose="020B0606030504020204" pitchFamily="34" charset="0"/>
                </a:rPr>
                <a:t>权威背书</a:t>
              </a:r>
              <a:r>
                <a:rPr lang="zh-CN" altLang="en-US" sz="1200" kern="0" spc="300" dirty="0">
                  <a:solidFill>
                    <a:srgbClr val="FFFFFF"/>
                  </a:solidFill>
                  <a:latin typeface="微软雅黑 Light"/>
                  <a:ea typeface="微软雅黑 Light"/>
                  <a:cs typeface="Open Sans" panose="020B0606030504020204" pitchFamily="34" charset="0"/>
                </a:rPr>
                <a:t>，消费者更易产生信赖感</a:t>
              </a:r>
              <a:endParaRPr lang="zh-CN" altLang="zh-CN" sz="1200" kern="0" spc="300" dirty="0">
                <a:solidFill>
                  <a:srgbClr val="FFFFFF"/>
                </a:solidFill>
                <a:latin typeface="微软雅黑 Light"/>
                <a:ea typeface="微软雅黑 Light"/>
                <a:cs typeface="Open Sans" panose="020B0606030504020204" pitchFamily="34" charset="0"/>
              </a:endParaRPr>
            </a:p>
          </p:txBody>
        </p:sp>
      </p:grpSp>
      <p:sp>
        <p:nvSpPr>
          <p:cNvPr id="38" name="等腰三角形 37"/>
          <p:cNvSpPr/>
          <p:nvPr/>
        </p:nvSpPr>
        <p:spPr>
          <a:xfrm>
            <a:off x="1564687" y="3243385"/>
            <a:ext cx="128100" cy="117229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287908" y="1809742"/>
            <a:ext cx="720893" cy="720893"/>
          </a:xfrm>
          <a:prstGeom prst="ellipse">
            <a:avLst/>
          </a:prstGeom>
          <a:solidFill>
            <a:schemeClr val="accent1">
              <a:lumMod val="50000"/>
              <a:alpha val="58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solidFill>
                <a:srgbClr val="FFFFFF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81801" y="2565995"/>
            <a:ext cx="1533106" cy="46166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/>
          <a:p>
            <a:pPr algn="ctr" defTabSz="914400"/>
            <a:r>
              <a:rPr lang="zh-CN" altLang="en-US" sz="2000" kern="0" spc="300" dirty="0">
                <a:solidFill>
                  <a:srgbClr val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高效</a:t>
            </a:r>
            <a:endParaRPr lang="zh-CN" altLang="zh-CN" sz="2000" kern="0" spc="300" dirty="0">
              <a:solidFill>
                <a:srgbClr val="FFFFFF"/>
              </a:solidFill>
              <a:latin typeface="微软雅黑 Light"/>
              <a:ea typeface="微软雅黑 Light"/>
              <a:cs typeface="Open Sans" panose="020B0606030504020204" pitchFamily="34" charset="0"/>
            </a:endParaRPr>
          </a:p>
        </p:txBody>
      </p:sp>
      <p:grpSp>
        <p:nvGrpSpPr>
          <p:cNvPr id="29" name="组 28"/>
          <p:cNvGrpSpPr/>
          <p:nvPr/>
        </p:nvGrpSpPr>
        <p:grpSpPr>
          <a:xfrm>
            <a:off x="2779354" y="3662499"/>
            <a:ext cx="1738000" cy="875631"/>
            <a:chOff x="2571464" y="3662499"/>
            <a:chExt cx="1738000" cy="875631"/>
          </a:xfrm>
        </p:grpSpPr>
        <p:sp>
          <p:nvSpPr>
            <p:cNvPr id="48" name="矩形 47"/>
            <p:cNvSpPr/>
            <p:nvPr/>
          </p:nvSpPr>
          <p:spPr>
            <a:xfrm>
              <a:off x="2571464" y="3662499"/>
              <a:ext cx="1738000" cy="875631"/>
            </a:xfrm>
            <a:prstGeom prst="rect">
              <a:avLst/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spc="450">
                <a:solidFill>
                  <a:schemeClr val="bg1"/>
                </a:solidFill>
                <a:latin typeface="+mn-ea"/>
                <a:cs typeface="Microsoft YaHei Light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571464" y="3777150"/>
              <a:ext cx="1738000" cy="646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38" tIns="45719" rIns="91438" bIns="45719" rtlCol="0">
              <a:spAutoFit/>
            </a:bodyPr>
            <a:lstStyle/>
            <a:p>
              <a:r>
                <a:rPr lang="zh-CN" altLang="en-US" sz="1200" kern="0" spc="300" dirty="0">
                  <a:solidFill>
                    <a:srgbClr val="FFFFFF"/>
                  </a:solidFill>
                  <a:latin typeface="微软雅黑 Light"/>
                  <a:ea typeface="微软雅黑 Light"/>
                  <a:cs typeface="Open Sans" panose="020B0606030504020204" pitchFamily="34" charset="0"/>
                </a:rPr>
                <a:t>品牌词搜索触发，天然覆盖核心</a:t>
              </a:r>
              <a:r>
                <a:rPr lang="zh-CN" altLang="en-US" sz="1200" kern="0" spc="300" dirty="0">
                  <a:solidFill>
                    <a:srgbClr val="01FEFF"/>
                  </a:solidFill>
                  <a:latin typeface="微软雅黑 Light"/>
                  <a:ea typeface="微软雅黑 Light"/>
                  <a:cs typeface="Open Sans" panose="020B0606030504020204" pitchFamily="34" charset="0"/>
                </a:rPr>
                <a:t>目标人群</a:t>
              </a:r>
              <a:endParaRPr lang="zh-CN" altLang="zh-CN" sz="1200" kern="0" spc="300" dirty="0">
                <a:solidFill>
                  <a:srgbClr val="01FEFF"/>
                </a:solidFill>
                <a:latin typeface="微软雅黑 Light"/>
                <a:ea typeface="微软雅黑 Light"/>
                <a:cs typeface="Open Sans" panose="020B0606030504020204" pitchFamily="34" charset="0"/>
              </a:endParaRPr>
            </a:p>
          </p:txBody>
        </p:sp>
      </p:grpSp>
      <p:sp>
        <p:nvSpPr>
          <p:cNvPr id="39" name="等腰三角形 38"/>
          <p:cNvSpPr/>
          <p:nvPr/>
        </p:nvSpPr>
        <p:spPr>
          <a:xfrm>
            <a:off x="3584304" y="3243385"/>
            <a:ext cx="128100" cy="117229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901418" y="2565995"/>
            <a:ext cx="1533106" cy="46166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/>
          <a:p>
            <a:pPr algn="ctr" defTabSz="914400"/>
            <a:r>
              <a:rPr lang="zh-CN" altLang="en-US" sz="2000" kern="0" spc="300" dirty="0">
                <a:solidFill>
                  <a:srgbClr val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稀缺</a:t>
            </a:r>
            <a:endParaRPr lang="zh-CN" altLang="zh-CN" sz="2000" kern="0" spc="300" dirty="0">
              <a:solidFill>
                <a:srgbClr val="FFFFFF"/>
              </a:solidFill>
              <a:latin typeface="微软雅黑 Light"/>
              <a:ea typeface="微软雅黑 Light"/>
              <a:cs typeface="Open Sans" panose="020B0606030504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307525" y="1809742"/>
            <a:ext cx="720893" cy="720893"/>
          </a:xfrm>
          <a:prstGeom prst="ellipse">
            <a:avLst/>
          </a:prstGeom>
          <a:solidFill>
            <a:schemeClr val="accent1">
              <a:lumMod val="50000"/>
              <a:alpha val="58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solidFill>
                <a:srgbClr val="FFFFFF"/>
              </a:solidFill>
            </a:endParaRPr>
          </a:p>
        </p:txBody>
      </p:sp>
      <p:grpSp>
        <p:nvGrpSpPr>
          <p:cNvPr id="6" name="组 5"/>
          <p:cNvGrpSpPr/>
          <p:nvPr/>
        </p:nvGrpSpPr>
        <p:grpSpPr>
          <a:xfrm>
            <a:off x="4798971" y="3662499"/>
            <a:ext cx="1738000" cy="875631"/>
            <a:chOff x="4492551" y="3662499"/>
            <a:chExt cx="1738000" cy="875631"/>
          </a:xfrm>
        </p:grpSpPr>
        <p:sp>
          <p:nvSpPr>
            <p:cNvPr id="31" name="矩形 30"/>
            <p:cNvSpPr/>
            <p:nvPr/>
          </p:nvSpPr>
          <p:spPr>
            <a:xfrm>
              <a:off x="4492551" y="3662499"/>
              <a:ext cx="1738000" cy="875631"/>
            </a:xfrm>
            <a:prstGeom prst="rect">
              <a:avLst/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spc="450">
                <a:solidFill>
                  <a:schemeClr val="bg1"/>
                </a:solidFill>
                <a:latin typeface="+mn-ea"/>
                <a:cs typeface="Microsoft YaHei Light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92551" y="3777150"/>
              <a:ext cx="1738000" cy="646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38" tIns="45719" rIns="91438" bIns="45719" rtlCol="0">
              <a:spAutoFit/>
            </a:bodyPr>
            <a:lstStyle/>
            <a:p>
              <a:r>
                <a:rPr lang="zh-CN" altLang="en-US" sz="1200" kern="0" spc="300" dirty="0">
                  <a:solidFill>
                    <a:srgbClr val="FFFFFF"/>
                  </a:solidFill>
                  <a:latin typeface="微软雅黑 Light"/>
                  <a:ea typeface="微软雅黑 Light"/>
                  <a:cs typeface="Open Sans" panose="020B0606030504020204" pitchFamily="34" charset="0"/>
                </a:rPr>
                <a:t>百度搜索结果页，非商业广告</a:t>
              </a:r>
              <a:r>
                <a:rPr lang="zh-CN" altLang="en-US" sz="1200" kern="0" spc="300" dirty="0">
                  <a:solidFill>
                    <a:srgbClr val="01FEFF"/>
                  </a:solidFill>
                  <a:latin typeface="微软雅黑 Light"/>
                  <a:ea typeface="微软雅黑 Light"/>
                  <a:cs typeface="Open Sans" panose="020B0606030504020204" pitchFamily="34" charset="0"/>
                </a:rPr>
                <a:t>头部位置</a:t>
              </a:r>
              <a:endParaRPr lang="zh-CN" altLang="zh-CN" sz="1200" kern="0" spc="300" dirty="0">
                <a:solidFill>
                  <a:srgbClr val="01FEFF"/>
                </a:solidFill>
                <a:latin typeface="微软雅黑 Light"/>
                <a:ea typeface="微软雅黑 Light"/>
                <a:cs typeface="Open Sans" panose="020B0606030504020204" pitchFamily="34" charset="0"/>
              </a:endParaRPr>
            </a:p>
          </p:txBody>
        </p:sp>
      </p:grpSp>
      <p:sp>
        <p:nvSpPr>
          <p:cNvPr id="40" name="等腰三角形 39"/>
          <p:cNvSpPr/>
          <p:nvPr/>
        </p:nvSpPr>
        <p:spPr>
          <a:xfrm>
            <a:off x="5603921" y="3243385"/>
            <a:ext cx="128100" cy="117229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921034" y="2565995"/>
            <a:ext cx="1533106" cy="46166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/>
          <a:p>
            <a:pPr algn="ctr" defTabSz="914400"/>
            <a:r>
              <a:rPr lang="zh-CN" altLang="en-US" sz="2000" kern="0" spc="300" dirty="0">
                <a:solidFill>
                  <a:srgbClr val="FF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持续</a:t>
            </a:r>
            <a:endParaRPr lang="zh-CN" altLang="zh-CN" sz="2000" kern="0" spc="300" dirty="0">
              <a:solidFill>
                <a:srgbClr val="FFFFFF"/>
              </a:solidFill>
              <a:latin typeface="微软雅黑 Light"/>
              <a:ea typeface="微软雅黑 Light"/>
              <a:cs typeface="Open Sans" panose="020B0606030504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327141" y="1809742"/>
            <a:ext cx="720893" cy="720893"/>
          </a:xfrm>
          <a:prstGeom prst="ellipse">
            <a:avLst/>
          </a:prstGeom>
          <a:solidFill>
            <a:schemeClr val="accent1">
              <a:lumMod val="50000"/>
              <a:alpha val="58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solidFill>
                <a:srgbClr val="FFFFFF"/>
              </a:solidFill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6818587" y="3662499"/>
            <a:ext cx="1738000" cy="875631"/>
            <a:chOff x="6449695" y="3662499"/>
            <a:chExt cx="1738000" cy="875631"/>
          </a:xfrm>
        </p:grpSpPr>
        <p:sp>
          <p:nvSpPr>
            <p:cNvPr id="32" name="矩形 31"/>
            <p:cNvSpPr/>
            <p:nvPr/>
          </p:nvSpPr>
          <p:spPr>
            <a:xfrm>
              <a:off x="6449695" y="3662499"/>
              <a:ext cx="1738000" cy="875631"/>
            </a:xfrm>
            <a:prstGeom prst="rect">
              <a:avLst/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spc="450">
                <a:solidFill>
                  <a:schemeClr val="bg1"/>
                </a:solidFill>
                <a:latin typeface="+mn-ea"/>
                <a:cs typeface="Microsoft YaHei Light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449695" y="3777150"/>
              <a:ext cx="1738000" cy="461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38" tIns="45719" rIns="91438" bIns="45719" rtlCol="0">
              <a:spAutoFit/>
            </a:bodyPr>
            <a:lstStyle/>
            <a:p>
              <a:r>
                <a:rPr lang="zh-CN" altLang="en-US" sz="1200" kern="0" spc="300" dirty="0">
                  <a:solidFill>
                    <a:srgbClr val="FFFFFF"/>
                  </a:solidFill>
                  <a:latin typeface="微软雅黑 Light"/>
                  <a:ea typeface="微软雅黑 Light"/>
                  <a:cs typeface="Open Sans" panose="020B0606030504020204" pitchFamily="34" charset="0"/>
                </a:rPr>
                <a:t>以</a:t>
              </a:r>
              <a:r>
                <a:rPr lang="zh-CN" altLang="en-US" sz="1200" kern="0" spc="300" dirty="0">
                  <a:solidFill>
                    <a:srgbClr val="01FEFF"/>
                  </a:solidFill>
                  <a:latin typeface="微软雅黑 Light"/>
                  <a:ea typeface="微软雅黑 Light"/>
                  <a:cs typeface="Open Sans" panose="020B0606030504020204" pitchFamily="34" charset="0"/>
                </a:rPr>
                <a:t>年</a:t>
              </a:r>
              <a:r>
                <a:rPr lang="zh-CN" altLang="en-US" sz="1200" kern="0" spc="300" dirty="0">
                  <a:solidFill>
                    <a:srgbClr val="FFFFFF"/>
                  </a:solidFill>
                  <a:latin typeface="微软雅黑 Light"/>
                  <a:ea typeface="微软雅黑 Light"/>
                  <a:cs typeface="Open Sans" panose="020B0606030504020204" pitchFamily="34" charset="0"/>
                </a:rPr>
                <a:t>为时间单位进行购买</a:t>
              </a:r>
              <a:endParaRPr lang="en-US" altLang="zh-CN" sz="1200" kern="0" spc="300" dirty="0">
                <a:solidFill>
                  <a:srgbClr val="01FEFF"/>
                </a:solidFill>
                <a:latin typeface="微软雅黑 Light"/>
                <a:ea typeface="微软雅黑 Light"/>
                <a:cs typeface="Open Sans" panose="020B0606030504020204" pitchFamily="34" charset="0"/>
              </a:endParaRPr>
            </a:p>
          </p:txBody>
        </p:sp>
      </p:grpSp>
      <p:sp>
        <p:nvSpPr>
          <p:cNvPr id="41" name="等腰三角形 40"/>
          <p:cNvSpPr/>
          <p:nvPr/>
        </p:nvSpPr>
        <p:spPr>
          <a:xfrm>
            <a:off x="7623537" y="3243385"/>
            <a:ext cx="128100" cy="117229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955454" y="455845"/>
            <a:ext cx="5711192" cy="46166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dist"/>
            <a:r>
              <a:rPr lang="zh-CN" altLang="en-US" sz="2400" kern="0" dirty="0">
                <a:solidFill>
                  <a:srgbClr val="00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百度品牌故事“四大特点”</a:t>
            </a:r>
            <a:endParaRPr lang="en-US" altLang="zh-CN" sz="2400" kern="0" dirty="0">
              <a:solidFill>
                <a:srgbClr val="00FFFF"/>
              </a:solidFill>
              <a:latin typeface="微软雅黑 Light"/>
              <a:ea typeface="微软雅黑 Light"/>
              <a:cs typeface="Open Sans" panose="020B0606030504020204" pitchFamily="34" charset="0"/>
            </a:endParaRPr>
          </a:p>
        </p:txBody>
      </p:sp>
      <p:grpSp>
        <p:nvGrpSpPr>
          <p:cNvPr id="54" name="组 53"/>
          <p:cNvGrpSpPr/>
          <p:nvPr/>
        </p:nvGrpSpPr>
        <p:grpSpPr>
          <a:xfrm>
            <a:off x="725072" y="505696"/>
            <a:ext cx="2077586" cy="358478"/>
            <a:chOff x="487829" y="1656050"/>
            <a:chExt cx="3009623" cy="519297"/>
          </a:xfrm>
        </p:grpSpPr>
        <p:grpSp>
          <p:nvGrpSpPr>
            <p:cNvPr id="55" name="组 54"/>
            <p:cNvGrpSpPr/>
            <p:nvPr/>
          </p:nvGrpSpPr>
          <p:grpSpPr>
            <a:xfrm>
              <a:off x="487829" y="1656050"/>
              <a:ext cx="1507322" cy="519297"/>
              <a:chOff x="581047" y="1656050"/>
              <a:chExt cx="1507322" cy="519297"/>
            </a:xfrm>
          </p:grpSpPr>
          <p:pic>
            <p:nvPicPr>
              <p:cNvPr id="57" name="图片 56" descr="百度全频道logo-百度副本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1047" y="1656050"/>
                <a:ext cx="1427655" cy="519297"/>
              </a:xfrm>
              <a:prstGeom prst="rect">
                <a:avLst/>
              </a:prstGeom>
            </p:spPr>
          </p:pic>
          <p:cxnSp>
            <p:nvCxnSpPr>
              <p:cNvPr id="58" name="直线连接符 57"/>
              <p:cNvCxnSpPr/>
              <p:nvPr/>
            </p:nvCxnSpPr>
            <p:spPr>
              <a:xfrm>
                <a:off x="2088369" y="1767054"/>
                <a:ext cx="0" cy="408293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6" name="图片 55" descr="品牌故事_LOGOTYPE.ps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617" y="1799243"/>
              <a:ext cx="1336835" cy="366055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F7FA46E-98FD-5F49-B242-C1EF4ACD28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1131" y="1779625"/>
            <a:ext cx="775211" cy="77521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660BA18-4EDF-DB40-998D-EA14274318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1011" y="1945646"/>
            <a:ext cx="490621" cy="490621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DEC42C33-57DB-F743-9119-99066D7B41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763" y="1885780"/>
            <a:ext cx="634415" cy="634415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3F62A42C-3886-B44D-B604-5177F1B8C6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855" y="1889456"/>
            <a:ext cx="561464" cy="56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椭圆 39">
            <a:extLst>
              <a:ext uri="{FF2B5EF4-FFF2-40B4-BE49-F238E27FC236}">
                <a16:creationId xmlns:a16="http://schemas.microsoft.com/office/drawing/2014/main" xmlns="" id="{263063F6-0BB0-E242-AE96-1FC27CB127F2}"/>
              </a:ext>
            </a:extLst>
          </p:cNvPr>
          <p:cNvSpPr/>
          <p:nvPr/>
        </p:nvSpPr>
        <p:spPr>
          <a:xfrm>
            <a:off x="6017993" y="1712214"/>
            <a:ext cx="2633505" cy="2633505"/>
          </a:xfrm>
          <a:prstGeom prst="ellipse">
            <a:avLst/>
          </a:prstGeom>
          <a:solidFill>
            <a:srgbClr val="FFFFFF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978758" y="470746"/>
            <a:ext cx="5711192" cy="46166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dist"/>
            <a:r>
              <a:rPr lang="zh-CN" altLang="en-US" sz="2400" kern="0" dirty="0">
                <a:solidFill>
                  <a:srgbClr val="00FFFF"/>
                </a:solidFill>
                <a:latin typeface="微软雅黑 Light"/>
                <a:ea typeface="微软雅黑 Light"/>
                <a:cs typeface="Open Sans" panose="020B0606030504020204" pitchFamily="34" charset="0"/>
              </a:rPr>
              <a:t>百度旗下头部渠道全面覆盖</a:t>
            </a:r>
            <a:endParaRPr lang="en-US" altLang="zh-CN" sz="2400" kern="0" dirty="0">
              <a:solidFill>
                <a:srgbClr val="00FFFF"/>
              </a:solidFill>
              <a:latin typeface="微软雅黑 Light"/>
              <a:ea typeface="微软雅黑 Light"/>
              <a:cs typeface="Open Sans" panose="020B0606030504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2114" y="3297134"/>
            <a:ext cx="1141098" cy="4154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kumimoji="1" lang="zh-CN" altLang="en-US" sz="1050" dirty="0">
                <a:solidFill>
                  <a:schemeClr val="bg1">
                    <a:lumMod val="85000"/>
                  </a:schemeClr>
                </a:solidFill>
                <a:latin typeface="微软雅黑"/>
                <a:ea typeface="微软雅黑"/>
                <a:cs typeface="微软雅黑"/>
              </a:rPr>
              <a:t>搜索</a:t>
            </a:r>
            <a:r>
              <a:rPr kumimoji="1" lang="zh-CN" altLang="en-US" sz="105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品牌关键词</a:t>
            </a:r>
            <a:r>
              <a:rPr kumimoji="1" lang="zh-CN" altLang="en-US" sz="1050" dirty="0">
                <a:solidFill>
                  <a:schemeClr val="bg1">
                    <a:lumMod val="85000"/>
                  </a:schemeClr>
                </a:solidFill>
                <a:latin typeface="微软雅黑"/>
                <a:ea typeface="微软雅黑"/>
                <a:cs typeface="微软雅黑"/>
              </a:rPr>
              <a:t>触发</a:t>
            </a:r>
            <a:endParaRPr kumimoji="1" lang="en-US" altLang="zh-CN" sz="1050" dirty="0">
              <a:solidFill>
                <a:schemeClr val="bg1">
                  <a:lumMod val="85000"/>
                </a:scheme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40774" y="2810244"/>
            <a:ext cx="918876" cy="437445"/>
          </a:xfrm>
          <a:prstGeom prst="roundRect">
            <a:avLst/>
          </a:prstGeom>
          <a:noFill/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kumimoji="1" lang="zh-CN" altLang="en-US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搜索</a:t>
            </a:r>
          </a:p>
        </p:txBody>
      </p:sp>
      <p:sp>
        <p:nvSpPr>
          <p:cNvPr id="17" name="等腰三角形 16"/>
          <p:cNvSpPr/>
          <p:nvPr/>
        </p:nvSpPr>
        <p:spPr>
          <a:xfrm rot="5400000">
            <a:off x="1593589" y="2947738"/>
            <a:ext cx="188450" cy="162457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503725" y="1426938"/>
            <a:ext cx="3197147" cy="3204056"/>
          </a:xfrm>
          <a:prstGeom prst="ellipse">
            <a:avLst/>
          </a:prstGeom>
          <a:solidFill>
            <a:srgbClr val="FFFFFF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734210" y="1704619"/>
            <a:ext cx="2648695" cy="2648695"/>
          </a:xfrm>
          <a:prstGeom prst="ellipse">
            <a:avLst/>
          </a:prstGeom>
          <a:solidFill>
            <a:srgbClr val="FFFFFF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4" name="组 23"/>
          <p:cNvGrpSpPr/>
          <p:nvPr/>
        </p:nvGrpSpPr>
        <p:grpSpPr>
          <a:xfrm>
            <a:off x="2521841" y="1963858"/>
            <a:ext cx="1073432" cy="2281106"/>
            <a:chOff x="6100330" y="257227"/>
            <a:chExt cx="2177413" cy="4627131"/>
          </a:xfrm>
        </p:grpSpPr>
        <p:pic>
          <p:nvPicPr>
            <p:cNvPr id="25" name="图片 24" descr="3021525794589_.pic_hd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4605" y="711438"/>
              <a:ext cx="2065384" cy="367363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0330" y="257227"/>
              <a:ext cx="2177413" cy="4627131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/>
        </p:nvSpPr>
        <p:spPr>
          <a:xfrm>
            <a:off x="2514067" y="1682584"/>
            <a:ext cx="1088980" cy="27699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kumimoji="1" lang="zh-CN" altLang="en-US" sz="1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百度搜索</a:t>
            </a:r>
            <a:endParaRPr kumimoji="1" lang="en-US" altLang="zh-CN" sz="1200" dirty="0">
              <a:solidFill>
                <a:schemeClr val="bg1">
                  <a:lumMod val="85000"/>
                </a:scheme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508271" y="1495766"/>
            <a:ext cx="1145558" cy="27699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kumimoji="1" lang="zh-CN" altLang="en-US" sz="1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百度百科</a:t>
            </a:r>
            <a:endParaRPr kumimoji="1" lang="en-US" altLang="zh-CN" sz="1200" dirty="0">
              <a:solidFill>
                <a:schemeClr val="bg1">
                  <a:lumMod val="85000"/>
                </a:schemeClr>
              </a:solidFill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30" name="组 29"/>
          <p:cNvGrpSpPr/>
          <p:nvPr/>
        </p:nvGrpSpPr>
        <p:grpSpPr>
          <a:xfrm>
            <a:off x="3727039" y="2614271"/>
            <a:ext cx="2089463" cy="870610"/>
            <a:chOff x="2472480" y="1624771"/>
            <a:chExt cx="5901954" cy="2459147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3FB606F7-2A1B-7341-8B4B-E72E5A1C5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72480" y="1624771"/>
              <a:ext cx="5901954" cy="24591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2" name="矩形 31"/>
            <p:cNvSpPr/>
            <p:nvPr/>
          </p:nvSpPr>
          <p:spPr>
            <a:xfrm>
              <a:off x="2542963" y="3302634"/>
              <a:ext cx="1228363" cy="2667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3815834" y="3531591"/>
            <a:ext cx="1303232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FFFFFF"/>
                </a:solidFill>
                <a:latin typeface="微软雅黑"/>
                <a:ea typeface="微软雅黑"/>
              </a:rPr>
              <a:t>PC</a:t>
            </a:r>
            <a:r>
              <a:rPr lang="zh-CN" altLang="en-US" sz="1050" dirty="0">
                <a:solidFill>
                  <a:srgbClr val="FFFFFF"/>
                </a:solidFill>
                <a:latin typeface="微软雅黑"/>
                <a:ea typeface="微软雅黑"/>
              </a:rPr>
              <a:t>样式</a:t>
            </a:r>
            <a:endParaRPr lang="en-US" altLang="zh-CN" sz="105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514059" y="2800517"/>
            <a:ext cx="1956328" cy="592468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r>
              <a:rPr lang="zh-CN" altLang="en-US" sz="1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信息流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r>
              <a:rPr lang="zh-CN" altLang="en-US" sz="105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品牌相关</a:t>
            </a:r>
            <a:r>
              <a:rPr lang="en-US" altLang="zh-CN" sz="105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Feed</a:t>
            </a:r>
            <a:r>
              <a:rPr lang="zh-CN" altLang="en-US" sz="105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文章底部，覆盖百万用户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6514058" y="3553164"/>
            <a:ext cx="1749135" cy="41549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r>
              <a:rPr lang="zh-CN" altLang="en-US" sz="1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未来</a:t>
            </a:r>
            <a:r>
              <a:rPr lang="en-US" altLang="zh-CN" sz="1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sz="105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实现百度旗下头部渠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道全覆盖</a:t>
            </a:r>
            <a:r>
              <a:rPr lang="zh-CN" altLang="en-US" sz="105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lang="en-US" altLang="zh-CN" sz="105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41" name="组 40"/>
          <p:cNvGrpSpPr/>
          <p:nvPr/>
        </p:nvGrpSpPr>
        <p:grpSpPr>
          <a:xfrm>
            <a:off x="725072" y="505696"/>
            <a:ext cx="2077586" cy="358478"/>
            <a:chOff x="487829" y="1656050"/>
            <a:chExt cx="3009623" cy="519297"/>
          </a:xfrm>
        </p:grpSpPr>
        <p:grpSp>
          <p:nvGrpSpPr>
            <p:cNvPr id="42" name="组 41"/>
            <p:cNvGrpSpPr/>
            <p:nvPr/>
          </p:nvGrpSpPr>
          <p:grpSpPr>
            <a:xfrm>
              <a:off x="487829" y="1656050"/>
              <a:ext cx="1507322" cy="519297"/>
              <a:chOff x="581047" y="1656050"/>
              <a:chExt cx="1507322" cy="519297"/>
            </a:xfrm>
          </p:grpSpPr>
          <p:pic>
            <p:nvPicPr>
              <p:cNvPr id="44" name="图片 43" descr="百度全频道logo-百度副本.png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1047" y="1656050"/>
                <a:ext cx="1427655" cy="519297"/>
              </a:xfrm>
              <a:prstGeom prst="rect">
                <a:avLst/>
              </a:prstGeom>
            </p:spPr>
          </p:pic>
          <p:cxnSp>
            <p:nvCxnSpPr>
              <p:cNvPr id="45" name="直线连接符 44"/>
              <p:cNvCxnSpPr/>
              <p:nvPr/>
            </p:nvCxnSpPr>
            <p:spPr>
              <a:xfrm>
                <a:off x="2088369" y="1767054"/>
                <a:ext cx="0" cy="408293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3" name="图片 42" descr="品牌故事_LOGOTYPE.psd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617" y="1799243"/>
              <a:ext cx="1336835" cy="366055"/>
            </a:xfrm>
            <a:prstGeom prst="rect">
              <a:avLst/>
            </a:prstGeom>
          </p:spPr>
        </p:pic>
      </p:grpSp>
      <p:grpSp>
        <p:nvGrpSpPr>
          <p:cNvPr id="21" name="组 20"/>
          <p:cNvGrpSpPr/>
          <p:nvPr/>
        </p:nvGrpSpPr>
        <p:grpSpPr>
          <a:xfrm>
            <a:off x="5119066" y="1963858"/>
            <a:ext cx="1055329" cy="2281106"/>
            <a:chOff x="648430" y="1026160"/>
            <a:chExt cx="1834051" cy="3964322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3160BCE9-77B1-FC4B-891C-FC0A6E4BD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9629" y="1416783"/>
              <a:ext cx="1765828" cy="3165904"/>
            </a:xfrm>
            <a:prstGeom prst="rect">
              <a:avLst/>
            </a:prstGeom>
            <a:effectLst/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8430" y="1026160"/>
              <a:ext cx="1834051" cy="3964322"/>
            </a:xfrm>
            <a:prstGeom prst="rect">
              <a:avLst/>
            </a:prstGeom>
          </p:spPr>
        </p:pic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D1FFFCA3-FF0E-094A-9C46-96536269BB14}"/>
              </a:ext>
            </a:extLst>
          </p:cNvPr>
          <p:cNvSpPr txBox="1"/>
          <p:nvPr/>
        </p:nvSpPr>
        <p:spPr>
          <a:xfrm>
            <a:off x="4993010" y="4236743"/>
            <a:ext cx="1303232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FFFFFF"/>
                </a:solidFill>
                <a:latin typeface="微软雅黑"/>
                <a:ea typeface="微软雅黑"/>
              </a:rPr>
              <a:t>WAP</a:t>
            </a:r>
            <a:r>
              <a:rPr lang="zh-CN" altLang="en-US" sz="1050" dirty="0">
                <a:solidFill>
                  <a:srgbClr val="FFFFFF"/>
                </a:solidFill>
                <a:latin typeface="微软雅黑"/>
                <a:ea typeface="微软雅黑"/>
              </a:rPr>
              <a:t>样式</a:t>
            </a:r>
            <a:endParaRPr lang="en-US" altLang="zh-CN" sz="105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6514058" y="2047869"/>
            <a:ext cx="1629332" cy="592468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r>
              <a:rPr kumimoji="1" lang="zh-CN" altLang="en-US" sz="1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百度经验</a:t>
            </a:r>
            <a:r>
              <a:rPr kumimoji="1" lang="en-US" altLang="zh-CN" sz="1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 </a:t>
            </a:r>
            <a:endParaRPr kumimoji="1" lang="en-US" altLang="zh-CN" sz="12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r>
              <a:rPr lang="zh-CN" altLang="en-US" sz="105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百度经验内品牌词搜索，品牌故事呈现</a:t>
            </a:r>
          </a:p>
        </p:txBody>
      </p:sp>
    </p:spTree>
    <p:extLst>
      <p:ext uri="{BB962C8B-B14F-4D97-AF65-F5344CB8AC3E}">
        <p14:creationId xmlns:p14="http://schemas.microsoft.com/office/powerpoint/2010/main" val="3578356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-31811" y="3901812"/>
            <a:ext cx="3782434" cy="584776"/>
          </a:xfrm>
          <a:prstGeom prst="rect">
            <a:avLst/>
          </a:prstGeom>
          <a:noFill/>
          <a:ln>
            <a:noFill/>
            <a:prstDash val="dash"/>
          </a:ln>
          <a:effectLst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聚合全球知名品牌，</a:t>
            </a:r>
            <a:endParaRPr lang="en-US" altLang="zh-CN" sz="16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lang="zh-CN" altLang="en-US" sz="16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打造最强互联网品牌计划</a:t>
            </a:r>
            <a:endParaRPr lang="zh-CN" altLang="zh-CN" sz="16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椭圆 4"/>
          <p:cNvSpPr>
            <a:spLocks noChangeArrowheads="1"/>
          </p:cNvSpPr>
          <p:nvPr/>
        </p:nvSpPr>
        <p:spPr bwMode="auto">
          <a:xfrm>
            <a:off x="816613" y="1709533"/>
            <a:ext cx="1836568" cy="1835840"/>
          </a:xfrm>
          <a:prstGeom prst="ellipse">
            <a:avLst/>
          </a:prstGeom>
          <a:solidFill>
            <a:srgbClr val="FFFFFF">
              <a:alpha val="17000"/>
            </a:srgbClr>
          </a:solidFill>
          <a:ln>
            <a:noFill/>
          </a:ln>
          <a:extLst/>
        </p:spPr>
        <p:txBody>
          <a:bodyPr lIns="68579" tIns="34289" rIns="68579" bIns="3428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2" name="组合 21"/>
          <p:cNvGrpSpPr>
            <a:grpSpLocks/>
          </p:cNvGrpSpPr>
          <p:nvPr/>
        </p:nvGrpSpPr>
        <p:grpSpPr bwMode="auto">
          <a:xfrm>
            <a:off x="760381" y="1665763"/>
            <a:ext cx="1940044" cy="1920008"/>
            <a:chOff x="0" y="0"/>
            <a:chExt cx="3606099" cy="3570272"/>
          </a:xfrm>
        </p:grpSpPr>
        <p:sp>
          <p:nvSpPr>
            <p:cNvPr id="34" name="弧形 17"/>
            <p:cNvSpPr>
              <a:spLocks/>
            </p:cNvSpPr>
            <p:nvPr/>
          </p:nvSpPr>
          <p:spPr bwMode="auto">
            <a:xfrm>
              <a:off x="0" y="0"/>
              <a:ext cx="3564000" cy="3564000"/>
            </a:xfrm>
            <a:custGeom>
              <a:avLst/>
              <a:gdLst>
                <a:gd name="T0" fmla="*/ 1782000 w 3564000"/>
                <a:gd name="T1" fmla="*/ 0 h 3564000"/>
                <a:gd name="T2" fmla="*/ 3564000 w 3564000"/>
                <a:gd name="T3" fmla="*/ 1782000 h 3564000"/>
                <a:gd name="T4" fmla="*/ 1782000 w 3564000"/>
                <a:gd name="T5" fmla="*/ 1782000 h 3564000"/>
                <a:gd name="T6" fmla="*/ 1782000 w 3564000"/>
                <a:gd name="T7" fmla="*/ 0 h 3564000"/>
                <a:gd name="T8" fmla="*/ 1782000 w 3564000"/>
                <a:gd name="T9" fmla="*/ 0 h 3564000"/>
                <a:gd name="T10" fmla="*/ 3564000 w 3564000"/>
                <a:gd name="T11" fmla="*/ 1782000 h 3564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64000" h="3564000" stroke="0">
                  <a:moveTo>
                    <a:pt x="1782000" y="0"/>
                  </a:moveTo>
                  <a:cubicBezTo>
                    <a:pt x="2766171" y="0"/>
                    <a:pt x="3564000" y="797829"/>
                    <a:pt x="3564000" y="1782000"/>
                  </a:cubicBezTo>
                  <a:lnTo>
                    <a:pt x="1782000" y="1782000"/>
                  </a:lnTo>
                  <a:lnTo>
                    <a:pt x="1782000" y="0"/>
                  </a:lnTo>
                  <a:close/>
                </a:path>
                <a:path w="3564000" h="3564000" fill="none">
                  <a:moveTo>
                    <a:pt x="1782000" y="0"/>
                  </a:moveTo>
                  <a:cubicBezTo>
                    <a:pt x="2766171" y="0"/>
                    <a:pt x="3564000" y="797829"/>
                    <a:pt x="3564000" y="1782000"/>
                  </a:cubicBezTo>
                </a:path>
              </a:pathLst>
            </a:custGeom>
            <a:noFill/>
            <a:ln w="6350" cap="flat" cmpd="sng">
              <a:solidFill>
                <a:srgbClr val="FFFFFF">
                  <a:alpha val="52156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35" name="弧形 18"/>
            <p:cNvSpPr>
              <a:spLocks/>
            </p:cNvSpPr>
            <p:nvPr/>
          </p:nvSpPr>
          <p:spPr bwMode="auto">
            <a:xfrm rot="-7902423">
              <a:off x="42099" y="0"/>
              <a:ext cx="3564000" cy="3564000"/>
            </a:xfrm>
            <a:custGeom>
              <a:avLst/>
              <a:gdLst>
                <a:gd name="T0" fmla="*/ 1782000 w 3564000"/>
                <a:gd name="T1" fmla="*/ 0 h 3564000"/>
                <a:gd name="T2" fmla="*/ 3318391 w 3564000"/>
                <a:gd name="T3" fmla="*/ 879212 h 3564000"/>
                <a:gd name="T4" fmla="*/ 3338717 w 3564000"/>
                <a:gd name="T5" fmla="*/ 2649268 h 3564000"/>
                <a:gd name="T6" fmla="*/ 1782000 w 3564000"/>
                <a:gd name="T7" fmla="*/ 1782000 h 3564000"/>
                <a:gd name="T8" fmla="*/ 1782000 w 3564000"/>
                <a:gd name="T9" fmla="*/ 0 h 3564000"/>
                <a:gd name="T10" fmla="*/ 1782000 w 3564000"/>
                <a:gd name="T11" fmla="*/ 0 h 3564000"/>
                <a:gd name="T12" fmla="*/ 3318391 w 3564000"/>
                <a:gd name="T13" fmla="*/ 879212 h 3564000"/>
                <a:gd name="T14" fmla="*/ 3338717 w 3564000"/>
                <a:gd name="T15" fmla="*/ 2649268 h 3564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564000" h="3564000" stroke="0">
                  <a:moveTo>
                    <a:pt x="1782000" y="0"/>
                  </a:moveTo>
                  <a:cubicBezTo>
                    <a:pt x="2413776" y="0"/>
                    <a:pt x="2998324" y="334512"/>
                    <a:pt x="3318391" y="879212"/>
                  </a:cubicBezTo>
                  <a:cubicBezTo>
                    <a:pt x="3638458" y="1423912"/>
                    <a:pt x="3646192" y="2097362"/>
                    <a:pt x="3338717" y="2649268"/>
                  </a:cubicBezTo>
                  <a:lnTo>
                    <a:pt x="1782000" y="1782000"/>
                  </a:lnTo>
                  <a:lnTo>
                    <a:pt x="1782000" y="0"/>
                  </a:lnTo>
                  <a:close/>
                </a:path>
                <a:path w="3564000" h="3564000" fill="none">
                  <a:moveTo>
                    <a:pt x="1782000" y="0"/>
                  </a:moveTo>
                  <a:cubicBezTo>
                    <a:pt x="2413776" y="0"/>
                    <a:pt x="2998324" y="334512"/>
                    <a:pt x="3318391" y="879212"/>
                  </a:cubicBezTo>
                  <a:cubicBezTo>
                    <a:pt x="3638458" y="1423912"/>
                    <a:pt x="3646192" y="2097362"/>
                    <a:pt x="3338717" y="2649268"/>
                  </a:cubicBezTo>
                </a:path>
              </a:pathLst>
            </a:custGeom>
            <a:noFill/>
            <a:ln w="6350" cap="flat" cmpd="sng">
              <a:solidFill>
                <a:srgbClr val="FFFFFF">
                  <a:alpha val="52156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36" name="弧形 19"/>
            <p:cNvSpPr>
              <a:spLocks/>
            </p:cNvSpPr>
            <p:nvPr/>
          </p:nvSpPr>
          <p:spPr bwMode="auto">
            <a:xfrm rot="5709083">
              <a:off x="10350" y="6271"/>
              <a:ext cx="3564000" cy="3564000"/>
            </a:xfrm>
            <a:custGeom>
              <a:avLst/>
              <a:gdLst>
                <a:gd name="T0" fmla="*/ 1782000 w 3564000"/>
                <a:gd name="T1" fmla="*/ 0 h 3564000"/>
                <a:gd name="T2" fmla="*/ 3162262 w 3564000"/>
                <a:gd name="T3" fmla="*/ 654880 h 3564000"/>
                <a:gd name="T4" fmla="*/ 1782000 w 3564000"/>
                <a:gd name="T5" fmla="*/ 1782000 h 3564000"/>
                <a:gd name="T6" fmla="*/ 1782000 w 3564000"/>
                <a:gd name="T7" fmla="*/ 0 h 3564000"/>
                <a:gd name="T8" fmla="*/ 1782000 w 3564000"/>
                <a:gd name="T9" fmla="*/ 0 h 3564000"/>
                <a:gd name="T10" fmla="*/ 3162262 w 3564000"/>
                <a:gd name="T11" fmla="*/ 654880 h 3564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64000" h="3564000" stroke="0">
                  <a:moveTo>
                    <a:pt x="1782000" y="0"/>
                  </a:moveTo>
                  <a:cubicBezTo>
                    <a:pt x="2317073" y="0"/>
                    <a:pt x="2823827" y="240435"/>
                    <a:pt x="3162262" y="654880"/>
                  </a:cubicBezTo>
                  <a:lnTo>
                    <a:pt x="1782000" y="1782000"/>
                  </a:lnTo>
                  <a:lnTo>
                    <a:pt x="1782000" y="0"/>
                  </a:lnTo>
                  <a:close/>
                </a:path>
                <a:path w="3564000" h="3564000" fill="none">
                  <a:moveTo>
                    <a:pt x="1782000" y="0"/>
                  </a:moveTo>
                  <a:cubicBezTo>
                    <a:pt x="2317073" y="0"/>
                    <a:pt x="2823827" y="240435"/>
                    <a:pt x="3162262" y="654880"/>
                  </a:cubicBezTo>
                </a:path>
              </a:pathLst>
            </a:custGeom>
            <a:noFill/>
            <a:ln w="6350" cap="flat" cmpd="sng">
              <a:solidFill>
                <a:srgbClr val="FFFFFF">
                  <a:alpha val="52156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37" name="弧形 20"/>
            <p:cNvSpPr>
              <a:spLocks/>
            </p:cNvSpPr>
            <p:nvPr/>
          </p:nvSpPr>
          <p:spPr bwMode="auto">
            <a:xfrm rot="9295065">
              <a:off x="42098" y="6272"/>
              <a:ext cx="3564000" cy="3564000"/>
            </a:xfrm>
            <a:custGeom>
              <a:avLst/>
              <a:gdLst>
                <a:gd name="T0" fmla="*/ 1782000 w 3564000"/>
                <a:gd name="T1" fmla="*/ 0 h 3564000"/>
                <a:gd name="T2" fmla="*/ 3404808 w 3564000"/>
                <a:gd name="T3" fmla="*/ 1045781 h 3564000"/>
                <a:gd name="T4" fmla="*/ 1782000 w 3564000"/>
                <a:gd name="T5" fmla="*/ 1782000 h 3564000"/>
                <a:gd name="T6" fmla="*/ 1782000 w 3564000"/>
                <a:gd name="T7" fmla="*/ 0 h 3564000"/>
                <a:gd name="T8" fmla="*/ 1782000 w 3564000"/>
                <a:gd name="T9" fmla="*/ 0 h 3564000"/>
                <a:gd name="T10" fmla="*/ 3404808 w 3564000"/>
                <a:gd name="T11" fmla="*/ 1045781 h 3564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64000" h="3564000" stroke="0">
                  <a:moveTo>
                    <a:pt x="1782000" y="0"/>
                  </a:moveTo>
                  <a:cubicBezTo>
                    <a:pt x="2481268" y="0"/>
                    <a:pt x="3115911" y="408981"/>
                    <a:pt x="3404808" y="1045781"/>
                  </a:cubicBezTo>
                  <a:lnTo>
                    <a:pt x="1782000" y="1782000"/>
                  </a:lnTo>
                  <a:lnTo>
                    <a:pt x="1782000" y="0"/>
                  </a:lnTo>
                  <a:close/>
                </a:path>
                <a:path w="3564000" h="3564000" fill="none">
                  <a:moveTo>
                    <a:pt x="1782000" y="0"/>
                  </a:moveTo>
                  <a:cubicBezTo>
                    <a:pt x="2481268" y="0"/>
                    <a:pt x="3115911" y="408981"/>
                    <a:pt x="3404808" y="1045781"/>
                  </a:cubicBezTo>
                </a:path>
              </a:pathLst>
            </a:custGeom>
            <a:noFill/>
            <a:ln w="6350" cap="flat" cmpd="sng">
              <a:solidFill>
                <a:srgbClr val="FFFFFF">
                  <a:alpha val="52156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855787" y="2073661"/>
            <a:ext cx="1744054" cy="10100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帮助</a:t>
            </a:r>
            <a:r>
              <a:rPr lang="zh-CN" altLang="zh-CN" sz="11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具备</a:t>
            </a:r>
            <a:endParaRPr lang="en-US" altLang="zh-CN" sz="11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20000"/>
              </a:lnSpc>
            </a:pPr>
            <a:r>
              <a:rPr lang="zh-CN" altLang="zh-CN" sz="14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历史传承</a:t>
            </a:r>
            <a:r>
              <a:rPr lang="en-US" altLang="zh-CN" sz="14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zh-CN" altLang="zh-CN" sz="14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独特文化</a:t>
            </a:r>
            <a:endParaRPr lang="en-US" altLang="zh-CN" sz="14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20000"/>
              </a:lnSpc>
            </a:pPr>
            <a:r>
              <a:rPr lang="zh-CN" altLang="zh-CN" sz="14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的品牌</a:t>
            </a:r>
            <a:endParaRPr lang="en-US" altLang="zh-CN" sz="14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完成不同阶段的营销任务</a:t>
            </a:r>
            <a:endParaRPr lang="zh-CN" altLang="zh-CN" sz="11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655555" y="1545930"/>
            <a:ext cx="2154476" cy="2153620"/>
            <a:chOff x="1090946" y="2046924"/>
            <a:chExt cx="2154476" cy="2153620"/>
          </a:xfrm>
          <a:solidFill>
            <a:srgbClr val="FFFFFF"/>
          </a:solidFill>
        </p:grpSpPr>
        <p:sp>
          <p:nvSpPr>
            <p:cNvPr id="39" name="椭圆 153"/>
            <p:cNvSpPr>
              <a:spLocks noChangeArrowheads="1"/>
            </p:cNvSpPr>
            <p:nvPr/>
          </p:nvSpPr>
          <p:spPr bwMode="auto">
            <a:xfrm>
              <a:off x="1090946" y="3098707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0" name="椭圆 154"/>
            <p:cNvSpPr>
              <a:spLocks noChangeArrowheads="1"/>
            </p:cNvSpPr>
            <p:nvPr/>
          </p:nvSpPr>
          <p:spPr bwMode="auto">
            <a:xfrm>
              <a:off x="1142445" y="2773689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1" name="椭圆 155"/>
            <p:cNvSpPr>
              <a:spLocks noChangeArrowheads="1"/>
            </p:cNvSpPr>
            <p:nvPr/>
          </p:nvSpPr>
          <p:spPr bwMode="auto">
            <a:xfrm>
              <a:off x="1291899" y="2480484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2" name="椭圆 156"/>
            <p:cNvSpPr>
              <a:spLocks noChangeArrowheads="1"/>
            </p:cNvSpPr>
            <p:nvPr/>
          </p:nvSpPr>
          <p:spPr bwMode="auto">
            <a:xfrm>
              <a:off x="1524679" y="2247797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3" name="椭圆 157"/>
            <p:cNvSpPr>
              <a:spLocks noChangeArrowheads="1"/>
            </p:cNvSpPr>
            <p:nvPr/>
          </p:nvSpPr>
          <p:spPr bwMode="auto">
            <a:xfrm>
              <a:off x="1817999" y="2098401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4" name="椭圆 158"/>
            <p:cNvSpPr>
              <a:spLocks noChangeArrowheads="1"/>
            </p:cNvSpPr>
            <p:nvPr/>
          </p:nvSpPr>
          <p:spPr bwMode="auto">
            <a:xfrm>
              <a:off x="2143147" y="2046924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5" name="椭圆 159"/>
            <p:cNvSpPr>
              <a:spLocks noChangeArrowheads="1"/>
            </p:cNvSpPr>
            <p:nvPr/>
          </p:nvSpPr>
          <p:spPr bwMode="auto">
            <a:xfrm>
              <a:off x="2468294" y="2098401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6" name="椭圆 160"/>
            <p:cNvSpPr>
              <a:spLocks noChangeArrowheads="1"/>
            </p:cNvSpPr>
            <p:nvPr/>
          </p:nvSpPr>
          <p:spPr bwMode="auto">
            <a:xfrm>
              <a:off x="2761615" y="2247797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7" name="椭圆 161"/>
            <p:cNvSpPr>
              <a:spLocks noChangeArrowheads="1"/>
            </p:cNvSpPr>
            <p:nvPr/>
          </p:nvSpPr>
          <p:spPr bwMode="auto">
            <a:xfrm>
              <a:off x="2994395" y="2480484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8" name="椭圆 162"/>
            <p:cNvSpPr>
              <a:spLocks noChangeArrowheads="1"/>
            </p:cNvSpPr>
            <p:nvPr/>
          </p:nvSpPr>
          <p:spPr bwMode="auto">
            <a:xfrm>
              <a:off x="3143848" y="2773689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9" name="椭圆 163"/>
            <p:cNvSpPr>
              <a:spLocks noChangeArrowheads="1"/>
            </p:cNvSpPr>
            <p:nvPr/>
          </p:nvSpPr>
          <p:spPr bwMode="auto">
            <a:xfrm>
              <a:off x="3195347" y="3098707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0" name="椭圆 164"/>
            <p:cNvSpPr>
              <a:spLocks noChangeArrowheads="1"/>
            </p:cNvSpPr>
            <p:nvPr/>
          </p:nvSpPr>
          <p:spPr bwMode="auto">
            <a:xfrm>
              <a:off x="3143848" y="3423726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1" name="椭圆 165"/>
            <p:cNvSpPr>
              <a:spLocks noChangeArrowheads="1"/>
            </p:cNvSpPr>
            <p:nvPr/>
          </p:nvSpPr>
          <p:spPr bwMode="auto">
            <a:xfrm>
              <a:off x="2994395" y="3716930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2" name="椭圆 166"/>
            <p:cNvSpPr>
              <a:spLocks noChangeArrowheads="1"/>
            </p:cNvSpPr>
            <p:nvPr/>
          </p:nvSpPr>
          <p:spPr bwMode="auto">
            <a:xfrm>
              <a:off x="2761615" y="3949617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3" name="椭圆 167"/>
            <p:cNvSpPr>
              <a:spLocks noChangeArrowheads="1"/>
            </p:cNvSpPr>
            <p:nvPr/>
          </p:nvSpPr>
          <p:spPr bwMode="auto">
            <a:xfrm>
              <a:off x="2468294" y="4099012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4" name="椭圆 168"/>
            <p:cNvSpPr>
              <a:spLocks noChangeArrowheads="1"/>
            </p:cNvSpPr>
            <p:nvPr/>
          </p:nvSpPr>
          <p:spPr bwMode="auto">
            <a:xfrm>
              <a:off x="2143147" y="4150490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5" name="椭圆 169"/>
            <p:cNvSpPr>
              <a:spLocks noChangeArrowheads="1"/>
            </p:cNvSpPr>
            <p:nvPr/>
          </p:nvSpPr>
          <p:spPr bwMode="auto">
            <a:xfrm>
              <a:off x="1817999" y="4099012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6" name="椭圆 170"/>
            <p:cNvSpPr>
              <a:spLocks noChangeArrowheads="1"/>
            </p:cNvSpPr>
            <p:nvPr/>
          </p:nvSpPr>
          <p:spPr bwMode="auto">
            <a:xfrm>
              <a:off x="1524679" y="3949617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7" name="椭圆 171"/>
            <p:cNvSpPr>
              <a:spLocks noChangeArrowheads="1"/>
            </p:cNvSpPr>
            <p:nvPr/>
          </p:nvSpPr>
          <p:spPr bwMode="auto">
            <a:xfrm>
              <a:off x="1291899" y="3716930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8" name="椭圆 172"/>
            <p:cNvSpPr>
              <a:spLocks noChangeArrowheads="1"/>
            </p:cNvSpPr>
            <p:nvPr/>
          </p:nvSpPr>
          <p:spPr bwMode="auto">
            <a:xfrm>
              <a:off x="1142445" y="3423726"/>
              <a:ext cx="50075" cy="5005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59" name="燕尾形 58"/>
          <p:cNvSpPr/>
          <p:nvPr/>
        </p:nvSpPr>
        <p:spPr>
          <a:xfrm>
            <a:off x="3310184" y="2478988"/>
            <a:ext cx="164625" cy="636487"/>
          </a:xfrm>
          <a:prstGeom prst="chevron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0" name="燕尾形 59"/>
          <p:cNvSpPr/>
          <p:nvPr/>
        </p:nvSpPr>
        <p:spPr>
          <a:xfrm>
            <a:off x="3497386" y="2478988"/>
            <a:ext cx="164625" cy="636487"/>
          </a:xfrm>
          <a:prstGeom prst="chevron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1" name="燕尾形 60"/>
          <p:cNvSpPr/>
          <p:nvPr/>
        </p:nvSpPr>
        <p:spPr>
          <a:xfrm>
            <a:off x="3684587" y="2478988"/>
            <a:ext cx="164625" cy="636487"/>
          </a:xfrm>
          <a:prstGeom prst="chevron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cxnSp>
        <p:nvCxnSpPr>
          <p:cNvPr id="73" name="直线连接符 72"/>
          <p:cNvCxnSpPr/>
          <p:nvPr/>
        </p:nvCxnSpPr>
        <p:spPr>
          <a:xfrm>
            <a:off x="7318019" y="1872512"/>
            <a:ext cx="0" cy="932466"/>
          </a:xfrm>
          <a:prstGeom prst="line">
            <a:avLst/>
          </a:prstGeom>
          <a:ln>
            <a:solidFill>
              <a:srgbClr val="FFFFFF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矩形 67"/>
          <p:cNvSpPr/>
          <p:nvPr/>
        </p:nvSpPr>
        <p:spPr>
          <a:xfrm>
            <a:off x="4153542" y="2466426"/>
            <a:ext cx="1217812" cy="33855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dist"/>
            <a:r>
              <a:rPr lang="zh-CN" altLang="en-US" sz="16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品牌塑造</a:t>
            </a:r>
            <a:endParaRPr lang="zh-CN" altLang="zh-CN" sz="16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6" name="十边形 85"/>
          <p:cNvSpPr/>
          <p:nvPr/>
        </p:nvSpPr>
        <p:spPr>
          <a:xfrm>
            <a:off x="4528927" y="1893757"/>
            <a:ext cx="469735" cy="469735"/>
          </a:xfrm>
          <a:prstGeom prst="decagon">
            <a:avLst/>
          </a:prstGeom>
          <a:solidFill>
            <a:srgbClr val="FFFFFF">
              <a:alpha val="3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endParaRPr kumimoji="1"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4086308" y="2996757"/>
            <a:ext cx="1352280" cy="507831"/>
          </a:xfrm>
          <a:prstGeom prst="rect">
            <a:avLst/>
          </a:prstGeom>
          <a:ln w="3175" cmpd="sng">
            <a:solidFill>
              <a:srgbClr val="FFFFFF"/>
            </a:solidFill>
            <a:prstDash val="dot"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开拓新市场，从权威客观的角度帮助进行官方的品牌形象塑造</a:t>
            </a:r>
            <a:endParaRPr lang="zh-CN" altLang="zh-CN" sz="9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857256" y="2466426"/>
            <a:ext cx="1217812" cy="33855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dist"/>
            <a:r>
              <a:rPr lang="zh-CN" altLang="en-US" sz="16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品牌升级</a:t>
            </a:r>
            <a:endParaRPr lang="zh-CN" altLang="zh-CN" sz="16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9" name="十边形 88"/>
          <p:cNvSpPr/>
          <p:nvPr/>
        </p:nvSpPr>
        <p:spPr>
          <a:xfrm>
            <a:off x="6232641" y="1893757"/>
            <a:ext cx="469735" cy="469735"/>
          </a:xfrm>
          <a:prstGeom prst="decagon">
            <a:avLst/>
          </a:prstGeom>
          <a:solidFill>
            <a:srgbClr val="FFFFFF">
              <a:alpha val="3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endParaRPr kumimoji="1"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5790022" y="2996757"/>
            <a:ext cx="1352280" cy="507831"/>
          </a:xfrm>
          <a:prstGeom prst="rect">
            <a:avLst/>
          </a:prstGeom>
          <a:ln w="3175" cmpd="sng">
            <a:solidFill>
              <a:srgbClr val="FFFFFF"/>
            </a:solidFill>
            <a:prstDash val="dot"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品牌阶段性重塑以及升级，传播核心内容发生改变</a:t>
            </a:r>
            <a:endParaRPr lang="zh-CN" altLang="zh-CN" sz="9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560969" y="2466426"/>
            <a:ext cx="1217812" cy="33855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dist"/>
            <a:r>
              <a:rPr lang="zh-CN" altLang="en-US" sz="16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品牌发布</a:t>
            </a:r>
            <a:endParaRPr lang="zh-CN" altLang="zh-CN" sz="16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2" name="十边形 91"/>
          <p:cNvSpPr/>
          <p:nvPr/>
        </p:nvSpPr>
        <p:spPr>
          <a:xfrm>
            <a:off x="7936354" y="1893757"/>
            <a:ext cx="469735" cy="469735"/>
          </a:xfrm>
          <a:prstGeom prst="decagon">
            <a:avLst/>
          </a:prstGeom>
          <a:solidFill>
            <a:srgbClr val="FFFFFF">
              <a:alpha val="3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endParaRPr kumimoji="1"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7493735" y="2996757"/>
            <a:ext cx="1352280" cy="507831"/>
          </a:xfrm>
          <a:prstGeom prst="rect">
            <a:avLst/>
          </a:prstGeom>
          <a:ln w="3175" cmpd="sng">
            <a:solidFill>
              <a:srgbClr val="FFFFFF"/>
            </a:solidFill>
            <a:prstDash val="dot"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发布年度产品、以及年度主题活动等，作为官方介绍平台</a:t>
            </a:r>
            <a:endParaRPr lang="zh-CN" altLang="zh-CN" sz="9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97" name="直线连接符 96"/>
          <p:cNvCxnSpPr/>
          <p:nvPr/>
        </p:nvCxnSpPr>
        <p:spPr>
          <a:xfrm>
            <a:off x="5614305" y="1872512"/>
            <a:ext cx="0" cy="932466"/>
          </a:xfrm>
          <a:prstGeom prst="line">
            <a:avLst/>
          </a:prstGeom>
          <a:ln>
            <a:solidFill>
              <a:srgbClr val="FFFFFF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4063897" y="3690505"/>
            <a:ext cx="47821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14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利用品牌故事，讲述品牌历史、品牌文化、品牌理念</a:t>
            </a:r>
            <a:endParaRPr lang="zh-CN" altLang="zh-CN" sz="14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62" name="组 61"/>
          <p:cNvGrpSpPr/>
          <p:nvPr/>
        </p:nvGrpSpPr>
        <p:grpSpPr>
          <a:xfrm>
            <a:off x="725072" y="505696"/>
            <a:ext cx="2077586" cy="358478"/>
            <a:chOff x="487829" y="1656050"/>
            <a:chExt cx="3009623" cy="519297"/>
          </a:xfrm>
        </p:grpSpPr>
        <p:grpSp>
          <p:nvGrpSpPr>
            <p:cNvPr id="63" name="组 62"/>
            <p:cNvGrpSpPr/>
            <p:nvPr/>
          </p:nvGrpSpPr>
          <p:grpSpPr>
            <a:xfrm>
              <a:off x="487829" y="1656050"/>
              <a:ext cx="1507322" cy="519297"/>
              <a:chOff x="581047" y="1656050"/>
              <a:chExt cx="1507322" cy="519297"/>
            </a:xfrm>
          </p:grpSpPr>
          <p:pic>
            <p:nvPicPr>
              <p:cNvPr id="65" name="图片 64" descr="百度全频道logo-百度副本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1047" y="1656050"/>
                <a:ext cx="1427655" cy="519297"/>
              </a:xfrm>
              <a:prstGeom prst="rect">
                <a:avLst/>
              </a:prstGeom>
            </p:spPr>
          </p:pic>
          <p:cxnSp>
            <p:nvCxnSpPr>
              <p:cNvPr id="74" name="直线连接符 73"/>
              <p:cNvCxnSpPr/>
              <p:nvPr/>
            </p:nvCxnSpPr>
            <p:spPr>
              <a:xfrm>
                <a:off x="2088369" y="1767054"/>
                <a:ext cx="0" cy="408293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4" name="图片 63" descr="品牌故事_LOGOTYPE.ps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617" y="1799243"/>
              <a:ext cx="1336835" cy="366055"/>
            </a:xfrm>
            <a:prstGeom prst="rect">
              <a:avLst/>
            </a:prstGeom>
          </p:spPr>
        </p:pic>
      </p:grpSp>
      <p:sp>
        <p:nvSpPr>
          <p:cNvPr id="66" name="矩形 65">
            <a:extLst>
              <a:ext uri="{FF2B5EF4-FFF2-40B4-BE49-F238E27FC236}">
                <a16:creationId xmlns:a16="http://schemas.microsoft.com/office/drawing/2014/main" xmlns="" id="{4B026430-49C0-6F49-8D22-B53AD179F7DE}"/>
              </a:ext>
            </a:extLst>
          </p:cNvPr>
          <p:cNvSpPr/>
          <p:nvPr/>
        </p:nvSpPr>
        <p:spPr>
          <a:xfrm>
            <a:off x="2955454" y="455845"/>
            <a:ext cx="5711192" cy="46166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dist"/>
            <a:r>
              <a:rPr lang="zh-CN" altLang="en-US" sz="2400" dirty="0">
                <a:solidFill>
                  <a:srgbClr val="01FEFF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  <a:cs typeface="微软雅黑"/>
              </a:rPr>
              <a:t>品牌故事满足品牌三大需求</a:t>
            </a:r>
            <a:endParaRPr lang="en-US" altLang="zh-CN" sz="2400" dirty="0">
              <a:solidFill>
                <a:srgbClr val="01FEFF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578356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2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>
            <a:extLst>
              <a:ext uri="{FF2B5EF4-FFF2-40B4-BE49-F238E27FC236}">
                <a16:creationId xmlns:a16="http://schemas.microsoft.com/office/drawing/2014/main" xmlns="" id="{F5346544-3E0E-9346-B66C-C051F914633D}"/>
              </a:ext>
            </a:extLst>
          </p:cNvPr>
          <p:cNvGrpSpPr/>
          <p:nvPr/>
        </p:nvGrpSpPr>
        <p:grpSpPr>
          <a:xfrm>
            <a:off x="3052097" y="580845"/>
            <a:ext cx="2117208" cy="4286263"/>
            <a:chOff x="18223908" y="3214668"/>
            <a:chExt cx="7266425" cy="14710811"/>
          </a:xfrm>
          <a:effectLst>
            <a:reflection blurRad="6350" stA="19000" endPos="7000" dir="5400000" sy="-100000" algn="bl" rotWithShape="0"/>
          </a:effectLst>
        </p:grpSpPr>
        <p:sp>
          <p:nvSpPr>
            <p:cNvPr id="61" name="Shape 6">
              <a:extLst>
                <a:ext uri="{FF2B5EF4-FFF2-40B4-BE49-F238E27FC236}">
                  <a16:creationId xmlns:a16="http://schemas.microsoft.com/office/drawing/2014/main" xmlns="" id="{1D42C2B8-06DB-A84D-9218-E3CEBEBA98B2}"/>
                </a:ext>
              </a:extLst>
            </p:cNvPr>
            <p:cNvSpPr/>
            <p:nvPr/>
          </p:nvSpPr>
          <p:spPr>
            <a:xfrm>
              <a:off x="18287967" y="3225345"/>
              <a:ext cx="7127581" cy="14691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14" y="18917"/>
                  </a:moveTo>
                  <a:lnTo>
                    <a:pt x="1239" y="18917"/>
                  </a:lnTo>
                  <a:lnTo>
                    <a:pt x="1239" y="2586"/>
                  </a:lnTo>
                  <a:lnTo>
                    <a:pt x="20214" y="2586"/>
                  </a:lnTo>
                  <a:cubicBezTo>
                    <a:pt x="20214" y="2586"/>
                    <a:pt x="20214" y="18917"/>
                    <a:pt x="20214" y="18917"/>
                  </a:cubicBezTo>
                  <a:close/>
                  <a:moveTo>
                    <a:pt x="18332" y="0"/>
                  </a:moveTo>
                  <a:lnTo>
                    <a:pt x="3268" y="0"/>
                  </a:lnTo>
                  <a:cubicBezTo>
                    <a:pt x="1466" y="0"/>
                    <a:pt x="0" y="711"/>
                    <a:pt x="0" y="1586"/>
                  </a:cubicBezTo>
                  <a:lnTo>
                    <a:pt x="0" y="20014"/>
                  </a:lnTo>
                  <a:cubicBezTo>
                    <a:pt x="0" y="20889"/>
                    <a:pt x="1466" y="21600"/>
                    <a:pt x="3268" y="21600"/>
                  </a:cubicBezTo>
                  <a:lnTo>
                    <a:pt x="18332" y="21600"/>
                  </a:lnTo>
                  <a:cubicBezTo>
                    <a:pt x="20134" y="21600"/>
                    <a:pt x="21600" y="20889"/>
                    <a:pt x="21600" y="20014"/>
                  </a:cubicBezTo>
                  <a:lnTo>
                    <a:pt x="21600" y="1586"/>
                  </a:lnTo>
                  <a:cubicBezTo>
                    <a:pt x="21600" y="711"/>
                    <a:pt x="20134" y="0"/>
                    <a:pt x="18332" y="0"/>
                  </a:cubicBezTo>
                  <a:close/>
                </a:path>
              </a:pathLst>
            </a:custGeom>
            <a:solidFill>
              <a:srgbClr val="F3DCB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2" name="Shape 7">
              <a:extLst>
                <a:ext uri="{FF2B5EF4-FFF2-40B4-BE49-F238E27FC236}">
                  <a16:creationId xmlns:a16="http://schemas.microsoft.com/office/drawing/2014/main" xmlns="" id="{185906DA-A30C-F345-AB73-D9B855304E6E}"/>
                </a:ext>
              </a:extLst>
            </p:cNvPr>
            <p:cNvSpPr/>
            <p:nvPr/>
          </p:nvSpPr>
          <p:spPr>
            <a:xfrm>
              <a:off x="18405409" y="3342787"/>
              <a:ext cx="6893837" cy="1445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33" y="19049"/>
                  </a:moveTo>
                  <a:lnTo>
                    <a:pt x="914" y="19049"/>
                  </a:lnTo>
                  <a:lnTo>
                    <a:pt x="914" y="2453"/>
                  </a:lnTo>
                  <a:lnTo>
                    <a:pt x="20533" y="2453"/>
                  </a:lnTo>
                  <a:cubicBezTo>
                    <a:pt x="20533" y="2453"/>
                    <a:pt x="20533" y="19049"/>
                    <a:pt x="20533" y="19049"/>
                  </a:cubicBezTo>
                  <a:close/>
                  <a:moveTo>
                    <a:pt x="18587" y="0"/>
                  </a:moveTo>
                  <a:lnTo>
                    <a:pt x="3013" y="0"/>
                  </a:lnTo>
                  <a:cubicBezTo>
                    <a:pt x="1349" y="0"/>
                    <a:pt x="0" y="643"/>
                    <a:pt x="0" y="1437"/>
                  </a:cubicBezTo>
                  <a:lnTo>
                    <a:pt x="0" y="20163"/>
                  </a:lnTo>
                  <a:cubicBezTo>
                    <a:pt x="0" y="20957"/>
                    <a:pt x="1349" y="21600"/>
                    <a:pt x="3013" y="21600"/>
                  </a:cubicBezTo>
                  <a:lnTo>
                    <a:pt x="18587" y="21600"/>
                  </a:lnTo>
                  <a:cubicBezTo>
                    <a:pt x="20251" y="21600"/>
                    <a:pt x="21600" y="20957"/>
                    <a:pt x="21600" y="20163"/>
                  </a:cubicBezTo>
                  <a:lnTo>
                    <a:pt x="21600" y="1437"/>
                  </a:lnTo>
                  <a:cubicBezTo>
                    <a:pt x="21600" y="643"/>
                    <a:pt x="20251" y="0"/>
                    <a:pt x="18587" y="0"/>
                  </a:cubicBezTo>
                  <a:close/>
                </a:path>
              </a:pathLst>
            </a:custGeom>
            <a:solidFill>
              <a:srgbClr val="F5F6F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6" name="Shape 8">
              <a:extLst>
                <a:ext uri="{FF2B5EF4-FFF2-40B4-BE49-F238E27FC236}">
                  <a16:creationId xmlns:a16="http://schemas.microsoft.com/office/drawing/2014/main" xmlns="" id="{B774634C-533B-FF40-B993-2E7D06E21CD9}"/>
                </a:ext>
              </a:extLst>
            </p:cNvPr>
            <p:cNvSpPr/>
            <p:nvPr/>
          </p:nvSpPr>
          <p:spPr>
            <a:xfrm>
              <a:off x="18490821" y="3428198"/>
              <a:ext cx="6726856" cy="14291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78" y="20273"/>
                  </a:moveTo>
                  <a:cubicBezTo>
                    <a:pt x="21278" y="20921"/>
                    <a:pt x="20158" y="21449"/>
                    <a:pt x="18780" y="21449"/>
                  </a:cubicBezTo>
                  <a:lnTo>
                    <a:pt x="2820" y="21449"/>
                  </a:lnTo>
                  <a:cubicBezTo>
                    <a:pt x="1442" y="21449"/>
                    <a:pt x="322" y="20921"/>
                    <a:pt x="322" y="20273"/>
                  </a:cubicBezTo>
                  <a:lnTo>
                    <a:pt x="322" y="1327"/>
                  </a:lnTo>
                  <a:cubicBezTo>
                    <a:pt x="322" y="679"/>
                    <a:pt x="1442" y="151"/>
                    <a:pt x="2820" y="151"/>
                  </a:cubicBezTo>
                  <a:lnTo>
                    <a:pt x="18780" y="151"/>
                  </a:lnTo>
                  <a:cubicBezTo>
                    <a:pt x="20158" y="151"/>
                    <a:pt x="21278" y="679"/>
                    <a:pt x="21278" y="1327"/>
                  </a:cubicBezTo>
                  <a:cubicBezTo>
                    <a:pt x="21278" y="1327"/>
                    <a:pt x="21278" y="20273"/>
                    <a:pt x="21278" y="20273"/>
                  </a:cubicBezTo>
                  <a:close/>
                  <a:moveTo>
                    <a:pt x="18780" y="0"/>
                  </a:moveTo>
                  <a:lnTo>
                    <a:pt x="2820" y="0"/>
                  </a:lnTo>
                  <a:cubicBezTo>
                    <a:pt x="1265" y="0"/>
                    <a:pt x="0" y="595"/>
                    <a:pt x="0" y="1327"/>
                  </a:cubicBezTo>
                  <a:lnTo>
                    <a:pt x="0" y="20273"/>
                  </a:lnTo>
                  <a:cubicBezTo>
                    <a:pt x="0" y="21005"/>
                    <a:pt x="1265" y="21600"/>
                    <a:pt x="2820" y="21600"/>
                  </a:cubicBezTo>
                  <a:lnTo>
                    <a:pt x="18780" y="21600"/>
                  </a:lnTo>
                  <a:cubicBezTo>
                    <a:pt x="20335" y="21600"/>
                    <a:pt x="21600" y="21005"/>
                    <a:pt x="21600" y="20273"/>
                  </a:cubicBezTo>
                  <a:lnTo>
                    <a:pt x="21600" y="1327"/>
                  </a:lnTo>
                  <a:cubicBezTo>
                    <a:pt x="21600" y="595"/>
                    <a:pt x="20335" y="0"/>
                    <a:pt x="18780" y="0"/>
                  </a:cubicBezTo>
                  <a:close/>
                </a:path>
              </a:pathLst>
            </a:custGeom>
            <a:gradFill>
              <a:gsLst>
                <a:gs pos="4000">
                  <a:srgbClr val="EDE6D8"/>
                </a:gs>
                <a:gs pos="24000">
                  <a:srgbClr val="F5F0E8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Shape 9">
              <a:extLst>
                <a:ext uri="{FF2B5EF4-FFF2-40B4-BE49-F238E27FC236}">
                  <a16:creationId xmlns:a16="http://schemas.microsoft.com/office/drawing/2014/main" xmlns="" id="{CB47D43F-A675-F44E-8DA5-CFC8908898B7}"/>
                </a:ext>
              </a:extLst>
            </p:cNvPr>
            <p:cNvSpPr/>
            <p:nvPr/>
          </p:nvSpPr>
          <p:spPr>
            <a:xfrm>
              <a:off x="21298748" y="16421528"/>
              <a:ext cx="1118365" cy="111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564"/>
                  </a:moveTo>
                  <a:cubicBezTo>
                    <a:pt x="5408" y="20564"/>
                    <a:pt x="1036" y="16193"/>
                    <a:pt x="1036" y="10800"/>
                  </a:cubicBezTo>
                  <a:cubicBezTo>
                    <a:pt x="1036" y="5408"/>
                    <a:pt x="5408" y="1036"/>
                    <a:pt x="10800" y="1036"/>
                  </a:cubicBezTo>
                  <a:cubicBezTo>
                    <a:pt x="16193" y="1036"/>
                    <a:pt x="20564" y="5408"/>
                    <a:pt x="20564" y="10800"/>
                  </a:cubicBezTo>
                  <a:cubicBezTo>
                    <a:pt x="20564" y="16193"/>
                    <a:pt x="16193" y="20564"/>
                    <a:pt x="10800" y="20564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  <a:close/>
                </a:path>
              </a:pathLst>
            </a:custGeom>
            <a:solidFill>
              <a:srgbClr val="A38A5C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8" name="Shape 10">
              <a:extLst>
                <a:ext uri="{FF2B5EF4-FFF2-40B4-BE49-F238E27FC236}">
                  <a16:creationId xmlns:a16="http://schemas.microsoft.com/office/drawing/2014/main" xmlns="" id="{B86DE07F-5270-314D-9EFD-3D4DB6B2A360}"/>
                </a:ext>
              </a:extLst>
            </p:cNvPr>
            <p:cNvSpPr/>
            <p:nvPr/>
          </p:nvSpPr>
          <p:spPr>
            <a:xfrm>
              <a:off x="21341454" y="16421528"/>
              <a:ext cx="914946" cy="363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3" y="21600"/>
                  </a:moveTo>
                  <a:cubicBezTo>
                    <a:pt x="2977" y="10785"/>
                    <a:pt x="7227" y="3185"/>
                    <a:pt x="12183" y="3185"/>
                  </a:cubicBezTo>
                  <a:cubicBezTo>
                    <a:pt x="15317" y="3185"/>
                    <a:pt x="18168" y="6227"/>
                    <a:pt x="20297" y="11195"/>
                  </a:cubicBezTo>
                  <a:lnTo>
                    <a:pt x="21600" y="9940"/>
                  </a:lnTo>
                  <a:cubicBezTo>
                    <a:pt x="19205" y="3808"/>
                    <a:pt x="15872" y="0"/>
                    <a:pt x="12183" y="0"/>
                  </a:cubicBezTo>
                  <a:cubicBezTo>
                    <a:pt x="6697" y="0"/>
                    <a:pt x="1993" y="8418"/>
                    <a:pt x="0" y="20398"/>
                  </a:cubicBezTo>
                  <a:cubicBezTo>
                    <a:pt x="0" y="20398"/>
                    <a:pt x="1173" y="21600"/>
                    <a:pt x="1173" y="21600"/>
                  </a:cubicBezTo>
                  <a:close/>
                </a:path>
              </a:pathLst>
            </a:custGeom>
            <a:gradFill>
              <a:gsLst>
                <a:gs pos="4000">
                  <a:srgbClr val="A38A5C"/>
                </a:gs>
                <a:gs pos="58000">
                  <a:srgbClr val="ECDCAA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Shape 11">
              <a:extLst>
                <a:ext uri="{FF2B5EF4-FFF2-40B4-BE49-F238E27FC236}">
                  <a16:creationId xmlns:a16="http://schemas.microsoft.com/office/drawing/2014/main" xmlns="" id="{156C6434-B507-BB4D-A2B5-17840F439446}"/>
                </a:ext>
              </a:extLst>
            </p:cNvPr>
            <p:cNvSpPr/>
            <p:nvPr/>
          </p:nvSpPr>
          <p:spPr>
            <a:xfrm>
              <a:off x="21715132" y="17435797"/>
              <a:ext cx="392475" cy="107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4" y="0"/>
                  </a:moveTo>
                  <a:cubicBezTo>
                    <a:pt x="16358" y="6931"/>
                    <a:pt x="12100" y="10861"/>
                    <a:pt x="7589" y="10861"/>
                  </a:cubicBezTo>
                  <a:cubicBezTo>
                    <a:pt x="5232" y="10861"/>
                    <a:pt x="2944" y="9787"/>
                    <a:pt x="759" y="7778"/>
                  </a:cubicBezTo>
                  <a:lnTo>
                    <a:pt x="0" y="18164"/>
                  </a:lnTo>
                  <a:cubicBezTo>
                    <a:pt x="2428" y="20403"/>
                    <a:pt x="4971" y="21600"/>
                    <a:pt x="7589" y="21600"/>
                  </a:cubicBezTo>
                  <a:cubicBezTo>
                    <a:pt x="12639" y="21600"/>
                    <a:pt x="17397" y="17153"/>
                    <a:pt x="21600" y="9315"/>
                  </a:cubicBezTo>
                  <a:cubicBezTo>
                    <a:pt x="21600" y="9315"/>
                    <a:pt x="20124" y="0"/>
                    <a:pt x="20124" y="0"/>
                  </a:cubicBezTo>
                  <a:close/>
                </a:path>
              </a:pathLst>
            </a:custGeom>
            <a:gradFill>
              <a:gsLst>
                <a:gs pos="4000">
                  <a:srgbClr val="A38A5C"/>
                </a:gs>
                <a:gs pos="58000">
                  <a:srgbClr val="ECDCAA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0" name="Shape 12">
              <a:extLst>
                <a:ext uri="{FF2B5EF4-FFF2-40B4-BE49-F238E27FC236}">
                  <a16:creationId xmlns:a16="http://schemas.microsoft.com/office/drawing/2014/main" xmlns="" id="{A8E99D3B-772B-D642-AA60-5AF43D2118D6}"/>
                </a:ext>
              </a:extLst>
            </p:cNvPr>
            <p:cNvSpPr/>
            <p:nvPr/>
          </p:nvSpPr>
          <p:spPr>
            <a:xfrm>
              <a:off x="18277291" y="3214668"/>
              <a:ext cx="7146526" cy="14710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88" y="199"/>
                  </a:moveTo>
                  <a:cubicBezTo>
                    <a:pt x="1702" y="199"/>
                    <a:pt x="411" y="827"/>
                    <a:pt x="411" y="1597"/>
                  </a:cubicBezTo>
                  <a:lnTo>
                    <a:pt x="411" y="20003"/>
                  </a:lnTo>
                  <a:cubicBezTo>
                    <a:pt x="411" y="20774"/>
                    <a:pt x="1702" y="21401"/>
                    <a:pt x="3288" y="21401"/>
                  </a:cubicBezTo>
                  <a:lnTo>
                    <a:pt x="18312" y="21401"/>
                  </a:lnTo>
                  <a:cubicBezTo>
                    <a:pt x="19899" y="21401"/>
                    <a:pt x="21190" y="20774"/>
                    <a:pt x="21190" y="20003"/>
                  </a:cubicBezTo>
                  <a:lnTo>
                    <a:pt x="21190" y="1597"/>
                  </a:lnTo>
                  <a:cubicBezTo>
                    <a:pt x="21190" y="827"/>
                    <a:pt x="19899" y="199"/>
                    <a:pt x="18312" y="199"/>
                  </a:cubicBezTo>
                  <a:cubicBezTo>
                    <a:pt x="18312" y="199"/>
                    <a:pt x="3288" y="199"/>
                    <a:pt x="3288" y="199"/>
                  </a:cubicBezTo>
                  <a:close/>
                  <a:moveTo>
                    <a:pt x="18312" y="21428"/>
                  </a:moveTo>
                  <a:lnTo>
                    <a:pt x="3288" y="21428"/>
                  </a:lnTo>
                  <a:cubicBezTo>
                    <a:pt x="1670" y="21428"/>
                    <a:pt x="353" y="20789"/>
                    <a:pt x="353" y="20003"/>
                  </a:cubicBezTo>
                  <a:lnTo>
                    <a:pt x="353" y="1597"/>
                  </a:lnTo>
                  <a:cubicBezTo>
                    <a:pt x="353" y="811"/>
                    <a:pt x="1670" y="172"/>
                    <a:pt x="3288" y="172"/>
                  </a:cubicBezTo>
                  <a:lnTo>
                    <a:pt x="18312" y="172"/>
                  </a:lnTo>
                  <a:cubicBezTo>
                    <a:pt x="19930" y="172"/>
                    <a:pt x="21247" y="811"/>
                    <a:pt x="21247" y="1597"/>
                  </a:cubicBezTo>
                  <a:lnTo>
                    <a:pt x="21247" y="20003"/>
                  </a:lnTo>
                  <a:cubicBezTo>
                    <a:pt x="21247" y="20789"/>
                    <a:pt x="19930" y="21428"/>
                    <a:pt x="18312" y="21428"/>
                  </a:cubicBezTo>
                  <a:close/>
                  <a:moveTo>
                    <a:pt x="3288" y="28"/>
                  </a:moveTo>
                  <a:cubicBezTo>
                    <a:pt x="1507" y="28"/>
                    <a:pt x="57" y="732"/>
                    <a:pt x="57" y="1597"/>
                  </a:cubicBezTo>
                  <a:lnTo>
                    <a:pt x="57" y="20003"/>
                  </a:lnTo>
                  <a:cubicBezTo>
                    <a:pt x="57" y="20868"/>
                    <a:pt x="1507" y="21572"/>
                    <a:pt x="3288" y="21572"/>
                  </a:cubicBezTo>
                  <a:lnTo>
                    <a:pt x="18312" y="21572"/>
                  </a:lnTo>
                  <a:cubicBezTo>
                    <a:pt x="20093" y="21572"/>
                    <a:pt x="21543" y="20868"/>
                    <a:pt x="21543" y="20003"/>
                  </a:cubicBezTo>
                  <a:lnTo>
                    <a:pt x="21543" y="1597"/>
                  </a:lnTo>
                  <a:cubicBezTo>
                    <a:pt x="21543" y="732"/>
                    <a:pt x="20093" y="28"/>
                    <a:pt x="18312" y="28"/>
                  </a:cubicBezTo>
                  <a:cubicBezTo>
                    <a:pt x="18312" y="28"/>
                    <a:pt x="3288" y="28"/>
                    <a:pt x="3288" y="28"/>
                  </a:cubicBezTo>
                  <a:close/>
                  <a:moveTo>
                    <a:pt x="18312" y="21600"/>
                  </a:moveTo>
                  <a:lnTo>
                    <a:pt x="3288" y="21600"/>
                  </a:lnTo>
                  <a:cubicBezTo>
                    <a:pt x="1475" y="21600"/>
                    <a:pt x="0" y="20883"/>
                    <a:pt x="0" y="20003"/>
                  </a:cubicBezTo>
                  <a:lnTo>
                    <a:pt x="0" y="1597"/>
                  </a:lnTo>
                  <a:cubicBezTo>
                    <a:pt x="0" y="717"/>
                    <a:pt x="1475" y="0"/>
                    <a:pt x="3288" y="0"/>
                  </a:cubicBezTo>
                  <a:lnTo>
                    <a:pt x="18312" y="0"/>
                  </a:lnTo>
                  <a:cubicBezTo>
                    <a:pt x="20125" y="0"/>
                    <a:pt x="21600" y="717"/>
                    <a:pt x="21600" y="1597"/>
                  </a:cubicBezTo>
                  <a:lnTo>
                    <a:pt x="21600" y="20003"/>
                  </a:lnTo>
                  <a:cubicBezTo>
                    <a:pt x="21600" y="20883"/>
                    <a:pt x="20125" y="21600"/>
                    <a:pt x="18312" y="21600"/>
                  </a:cubicBezTo>
                  <a:close/>
                </a:path>
              </a:pathLst>
            </a:custGeom>
            <a:solidFill>
              <a:srgbClr val="D6B992">
                <a:alpha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xmlns="" id="{01C97D91-4979-0448-BBAB-66060056404E}"/>
                </a:ext>
              </a:extLst>
            </p:cNvPr>
            <p:cNvSpPr/>
            <p:nvPr/>
          </p:nvSpPr>
          <p:spPr>
            <a:xfrm>
              <a:off x="18832469" y="5104412"/>
              <a:ext cx="6069982" cy="169787"/>
            </a:xfrm>
            <a:custGeom>
              <a:avLst/>
              <a:gdLst>
                <a:gd name="connsiteX0" fmla="*/ 884246 w 7220398"/>
                <a:gd name="connsiteY0" fmla="*/ 101599 h 201966"/>
                <a:gd name="connsiteX1" fmla="*/ 932171 w 7220398"/>
                <a:gd name="connsiteY1" fmla="*/ 121452 h 201966"/>
                <a:gd name="connsiteX2" fmla="*/ 884273 w 7220398"/>
                <a:gd name="connsiteY2" fmla="*/ 169391 h 201966"/>
                <a:gd name="connsiteX3" fmla="*/ 836321 w 7220398"/>
                <a:gd name="connsiteY3" fmla="*/ 121452 h 201966"/>
                <a:gd name="connsiteX4" fmla="*/ 884246 w 7220398"/>
                <a:gd name="connsiteY4" fmla="*/ 101599 h 201966"/>
                <a:gd name="connsiteX5" fmla="*/ 628020 w 7220398"/>
                <a:gd name="connsiteY5" fmla="*/ 50800 h 201966"/>
                <a:gd name="connsiteX6" fmla="*/ 684541 w 7220398"/>
                <a:gd name="connsiteY6" fmla="*/ 107306 h 201966"/>
                <a:gd name="connsiteX7" fmla="*/ 628020 w 7220398"/>
                <a:gd name="connsiteY7" fmla="*/ 163823 h 201966"/>
                <a:gd name="connsiteX8" fmla="*/ 571500 w 7220398"/>
                <a:gd name="connsiteY8" fmla="*/ 107306 h 201966"/>
                <a:gd name="connsiteX9" fmla="*/ 628020 w 7220398"/>
                <a:gd name="connsiteY9" fmla="*/ 50800 h 201966"/>
                <a:gd name="connsiteX10" fmla="*/ 488318 w 7220398"/>
                <a:gd name="connsiteY10" fmla="*/ 50800 h 201966"/>
                <a:gd name="connsiteX11" fmla="*/ 544837 w 7220398"/>
                <a:gd name="connsiteY11" fmla="*/ 107306 h 201966"/>
                <a:gd name="connsiteX12" fmla="*/ 488318 w 7220398"/>
                <a:gd name="connsiteY12" fmla="*/ 163823 h 201966"/>
                <a:gd name="connsiteX13" fmla="*/ 431800 w 7220398"/>
                <a:gd name="connsiteY13" fmla="*/ 107306 h 201966"/>
                <a:gd name="connsiteX14" fmla="*/ 488318 w 7220398"/>
                <a:gd name="connsiteY14" fmla="*/ 50800 h 201966"/>
                <a:gd name="connsiteX15" fmla="*/ 348620 w 7220398"/>
                <a:gd name="connsiteY15" fmla="*/ 50800 h 201966"/>
                <a:gd name="connsiteX16" fmla="*/ 405141 w 7220398"/>
                <a:gd name="connsiteY16" fmla="*/ 107306 h 201966"/>
                <a:gd name="connsiteX17" fmla="*/ 348620 w 7220398"/>
                <a:gd name="connsiteY17" fmla="*/ 163823 h 201966"/>
                <a:gd name="connsiteX18" fmla="*/ 292100 w 7220398"/>
                <a:gd name="connsiteY18" fmla="*/ 107306 h 201966"/>
                <a:gd name="connsiteX19" fmla="*/ 348620 w 7220398"/>
                <a:gd name="connsiteY19" fmla="*/ 50800 h 201966"/>
                <a:gd name="connsiteX20" fmla="*/ 196222 w 7220398"/>
                <a:gd name="connsiteY20" fmla="*/ 50800 h 201966"/>
                <a:gd name="connsiteX21" fmla="*/ 252713 w 7220398"/>
                <a:gd name="connsiteY21" fmla="*/ 107306 h 201966"/>
                <a:gd name="connsiteX22" fmla="*/ 196222 w 7220398"/>
                <a:gd name="connsiteY22" fmla="*/ 163823 h 201966"/>
                <a:gd name="connsiteX23" fmla="*/ 139700 w 7220398"/>
                <a:gd name="connsiteY23" fmla="*/ 107306 h 201966"/>
                <a:gd name="connsiteX24" fmla="*/ 196222 w 7220398"/>
                <a:gd name="connsiteY24" fmla="*/ 50800 h 201966"/>
                <a:gd name="connsiteX25" fmla="*/ 56517 w 7220398"/>
                <a:gd name="connsiteY25" fmla="*/ 50800 h 201966"/>
                <a:gd name="connsiteX26" fmla="*/ 113013 w 7220398"/>
                <a:gd name="connsiteY26" fmla="*/ 107306 h 201966"/>
                <a:gd name="connsiteX27" fmla="*/ 56517 w 7220398"/>
                <a:gd name="connsiteY27" fmla="*/ 163823 h 201966"/>
                <a:gd name="connsiteX28" fmla="*/ 0 w 7220398"/>
                <a:gd name="connsiteY28" fmla="*/ 107306 h 201966"/>
                <a:gd name="connsiteX29" fmla="*/ 56517 w 7220398"/>
                <a:gd name="connsiteY29" fmla="*/ 50800 h 201966"/>
                <a:gd name="connsiteX30" fmla="*/ 884231 w 7220398"/>
                <a:gd name="connsiteY30" fmla="*/ 50799 h 201966"/>
                <a:gd name="connsiteX31" fmla="*/ 968363 w 7220398"/>
                <a:gd name="connsiteY31" fmla="*/ 85665 h 201966"/>
                <a:gd name="connsiteX32" fmla="*/ 949994 w 7220398"/>
                <a:gd name="connsiteY32" fmla="*/ 104064 h 201966"/>
                <a:gd name="connsiteX33" fmla="*/ 818500 w 7220398"/>
                <a:gd name="connsiteY33" fmla="*/ 104064 h 201966"/>
                <a:gd name="connsiteX34" fmla="*/ 800100 w 7220398"/>
                <a:gd name="connsiteY34" fmla="*/ 85665 h 201966"/>
                <a:gd name="connsiteX35" fmla="*/ 884231 w 7220398"/>
                <a:gd name="connsiteY35" fmla="*/ 50799 h 201966"/>
                <a:gd name="connsiteX36" fmla="*/ 6760660 w 7220398"/>
                <a:gd name="connsiteY36" fmla="*/ 36283 h 201966"/>
                <a:gd name="connsiteX37" fmla="*/ 7080614 w 7220398"/>
                <a:gd name="connsiteY37" fmla="*/ 36283 h 201966"/>
                <a:gd name="connsiteX38" fmla="*/ 7088316 w 7220398"/>
                <a:gd name="connsiteY38" fmla="*/ 43991 h 201966"/>
                <a:gd name="connsiteX39" fmla="*/ 7088316 w 7220398"/>
                <a:gd name="connsiteY39" fmla="*/ 153938 h 201966"/>
                <a:gd name="connsiteX40" fmla="*/ 7080614 w 7220398"/>
                <a:gd name="connsiteY40" fmla="*/ 161645 h 201966"/>
                <a:gd name="connsiteX41" fmla="*/ 6760660 w 7220398"/>
                <a:gd name="connsiteY41" fmla="*/ 161645 h 201966"/>
                <a:gd name="connsiteX42" fmla="*/ 6752944 w 7220398"/>
                <a:gd name="connsiteY42" fmla="*/ 153938 h 201966"/>
                <a:gd name="connsiteX43" fmla="*/ 6752944 w 7220398"/>
                <a:gd name="connsiteY43" fmla="*/ 43991 h 201966"/>
                <a:gd name="connsiteX44" fmla="*/ 6760660 w 7220398"/>
                <a:gd name="connsiteY44" fmla="*/ 36283 h 201966"/>
                <a:gd name="connsiteX45" fmla="*/ 6750030 w 7220398"/>
                <a:gd name="connsiteY45" fmla="*/ 8275 h 201966"/>
                <a:gd name="connsiteX46" fmla="*/ 6726576 w 7220398"/>
                <a:gd name="connsiteY46" fmla="*/ 31726 h 201966"/>
                <a:gd name="connsiteX47" fmla="*/ 6726576 w 7220398"/>
                <a:gd name="connsiteY47" fmla="*/ 170241 h 201966"/>
                <a:gd name="connsiteX48" fmla="*/ 6750030 w 7220398"/>
                <a:gd name="connsiteY48" fmla="*/ 193691 h 201966"/>
                <a:gd name="connsiteX49" fmla="*/ 7153150 w 7220398"/>
                <a:gd name="connsiteY49" fmla="*/ 193691 h 201966"/>
                <a:gd name="connsiteX50" fmla="*/ 7176604 w 7220398"/>
                <a:gd name="connsiteY50" fmla="*/ 170241 h 201966"/>
                <a:gd name="connsiteX51" fmla="*/ 7176604 w 7220398"/>
                <a:gd name="connsiteY51" fmla="*/ 31726 h 201966"/>
                <a:gd name="connsiteX52" fmla="*/ 7153150 w 7220398"/>
                <a:gd name="connsiteY52" fmla="*/ 8275 h 201966"/>
                <a:gd name="connsiteX53" fmla="*/ 6750030 w 7220398"/>
                <a:gd name="connsiteY53" fmla="*/ 0 h 201966"/>
                <a:gd name="connsiteX54" fmla="*/ 7153150 w 7220398"/>
                <a:gd name="connsiteY54" fmla="*/ 0 h 201966"/>
                <a:gd name="connsiteX55" fmla="*/ 7184856 w 7220398"/>
                <a:gd name="connsiteY55" fmla="*/ 31726 h 201966"/>
                <a:gd name="connsiteX56" fmla="*/ 7184856 w 7220398"/>
                <a:gd name="connsiteY56" fmla="*/ 64134 h 201966"/>
                <a:gd name="connsiteX57" fmla="*/ 7220398 w 7220398"/>
                <a:gd name="connsiteY57" fmla="*/ 100983 h 201966"/>
                <a:gd name="connsiteX58" fmla="*/ 7184856 w 7220398"/>
                <a:gd name="connsiteY58" fmla="*/ 137833 h 201966"/>
                <a:gd name="connsiteX59" fmla="*/ 7184856 w 7220398"/>
                <a:gd name="connsiteY59" fmla="*/ 170241 h 201966"/>
                <a:gd name="connsiteX60" fmla="*/ 7153150 w 7220398"/>
                <a:gd name="connsiteY60" fmla="*/ 201966 h 201966"/>
                <a:gd name="connsiteX61" fmla="*/ 6750030 w 7220398"/>
                <a:gd name="connsiteY61" fmla="*/ 201966 h 201966"/>
                <a:gd name="connsiteX62" fmla="*/ 6718300 w 7220398"/>
                <a:gd name="connsiteY62" fmla="*/ 170241 h 201966"/>
                <a:gd name="connsiteX63" fmla="*/ 6718300 w 7220398"/>
                <a:gd name="connsiteY63" fmla="*/ 31726 h 201966"/>
                <a:gd name="connsiteX64" fmla="*/ 6750030 w 7220398"/>
                <a:gd name="connsiteY64" fmla="*/ 0 h 201966"/>
                <a:gd name="connsiteX65" fmla="*/ 881329 w 7220398"/>
                <a:gd name="connsiteY65" fmla="*/ 0 h 201966"/>
                <a:gd name="connsiteX66" fmla="*/ 1000659 w 7220398"/>
                <a:gd name="connsiteY66" fmla="*/ 49421 h 201966"/>
                <a:gd name="connsiteX67" fmla="*/ 982307 w 7220398"/>
                <a:gd name="connsiteY67" fmla="*/ 67782 h 201966"/>
                <a:gd name="connsiteX68" fmla="*/ 780319 w 7220398"/>
                <a:gd name="connsiteY68" fmla="*/ 67770 h 201966"/>
                <a:gd name="connsiteX69" fmla="*/ 762000 w 7220398"/>
                <a:gd name="connsiteY69" fmla="*/ 49421 h 201966"/>
                <a:gd name="connsiteX70" fmla="*/ 881329 w 7220398"/>
                <a:gd name="connsiteY70" fmla="*/ 0 h 20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7220398" h="201966">
                  <a:moveTo>
                    <a:pt x="884246" y="101599"/>
                  </a:moveTo>
                  <a:cubicBezTo>
                    <a:pt x="901595" y="101599"/>
                    <a:pt x="918943" y="108217"/>
                    <a:pt x="932171" y="121452"/>
                  </a:cubicBezTo>
                  <a:lnTo>
                    <a:pt x="884273" y="169391"/>
                  </a:lnTo>
                  <a:lnTo>
                    <a:pt x="836321" y="121452"/>
                  </a:lnTo>
                  <a:cubicBezTo>
                    <a:pt x="849549" y="108217"/>
                    <a:pt x="866897" y="101599"/>
                    <a:pt x="884246" y="101599"/>
                  </a:cubicBezTo>
                  <a:close/>
                  <a:moveTo>
                    <a:pt x="628020" y="50800"/>
                  </a:moveTo>
                  <a:cubicBezTo>
                    <a:pt x="659217" y="50800"/>
                    <a:pt x="684541" y="76094"/>
                    <a:pt x="684541" y="107306"/>
                  </a:cubicBezTo>
                  <a:cubicBezTo>
                    <a:pt x="684541" y="138529"/>
                    <a:pt x="659217" y="163823"/>
                    <a:pt x="628020" y="163823"/>
                  </a:cubicBezTo>
                  <a:cubicBezTo>
                    <a:pt x="596798" y="163823"/>
                    <a:pt x="571500" y="138529"/>
                    <a:pt x="571500" y="107306"/>
                  </a:cubicBezTo>
                  <a:cubicBezTo>
                    <a:pt x="571500" y="76094"/>
                    <a:pt x="596798" y="50800"/>
                    <a:pt x="628020" y="50800"/>
                  </a:cubicBezTo>
                  <a:close/>
                  <a:moveTo>
                    <a:pt x="488318" y="50800"/>
                  </a:moveTo>
                  <a:cubicBezTo>
                    <a:pt x="519540" y="50800"/>
                    <a:pt x="544837" y="76094"/>
                    <a:pt x="544837" y="107306"/>
                  </a:cubicBezTo>
                  <a:cubicBezTo>
                    <a:pt x="544837" y="138529"/>
                    <a:pt x="519540" y="163823"/>
                    <a:pt x="488318" y="163823"/>
                  </a:cubicBezTo>
                  <a:cubicBezTo>
                    <a:pt x="457123" y="163823"/>
                    <a:pt x="431800" y="138529"/>
                    <a:pt x="431800" y="107306"/>
                  </a:cubicBezTo>
                  <a:cubicBezTo>
                    <a:pt x="431800" y="76094"/>
                    <a:pt x="457123" y="50800"/>
                    <a:pt x="488318" y="50800"/>
                  </a:cubicBezTo>
                  <a:close/>
                  <a:moveTo>
                    <a:pt x="348620" y="50800"/>
                  </a:moveTo>
                  <a:cubicBezTo>
                    <a:pt x="379817" y="50800"/>
                    <a:pt x="405141" y="76094"/>
                    <a:pt x="405141" y="107306"/>
                  </a:cubicBezTo>
                  <a:cubicBezTo>
                    <a:pt x="405141" y="138529"/>
                    <a:pt x="379817" y="163823"/>
                    <a:pt x="348620" y="163823"/>
                  </a:cubicBezTo>
                  <a:cubicBezTo>
                    <a:pt x="317398" y="163823"/>
                    <a:pt x="292100" y="138529"/>
                    <a:pt x="292100" y="107306"/>
                  </a:cubicBezTo>
                  <a:cubicBezTo>
                    <a:pt x="292100" y="76094"/>
                    <a:pt x="317398" y="50800"/>
                    <a:pt x="348620" y="50800"/>
                  </a:cubicBezTo>
                  <a:close/>
                  <a:moveTo>
                    <a:pt x="196222" y="50800"/>
                  </a:moveTo>
                  <a:cubicBezTo>
                    <a:pt x="227416" y="50800"/>
                    <a:pt x="252713" y="76094"/>
                    <a:pt x="252713" y="107306"/>
                  </a:cubicBezTo>
                  <a:cubicBezTo>
                    <a:pt x="252713" y="138529"/>
                    <a:pt x="227416" y="163823"/>
                    <a:pt x="196222" y="163823"/>
                  </a:cubicBezTo>
                  <a:cubicBezTo>
                    <a:pt x="164971" y="163823"/>
                    <a:pt x="139700" y="138529"/>
                    <a:pt x="139700" y="107306"/>
                  </a:cubicBezTo>
                  <a:cubicBezTo>
                    <a:pt x="139700" y="76094"/>
                    <a:pt x="164971" y="50800"/>
                    <a:pt x="196222" y="50800"/>
                  </a:cubicBezTo>
                  <a:close/>
                  <a:moveTo>
                    <a:pt x="56517" y="50800"/>
                  </a:moveTo>
                  <a:cubicBezTo>
                    <a:pt x="87742" y="50800"/>
                    <a:pt x="113013" y="76094"/>
                    <a:pt x="113013" y="107306"/>
                  </a:cubicBezTo>
                  <a:cubicBezTo>
                    <a:pt x="113013" y="138529"/>
                    <a:pt x="87742" y="163823"/>
                    <a:pt x="56517" y="163823"/>
                  </a:cubicBezTo>
                  <a:cubicBezTo>
                    <a:pt x="25297" y="163823"/>
                    <a:pt x="0" y="138529"/>
                    <a:pt x="0" y="107306"/>
                  </a:cubicBezTo>
                  <a:cubicBezTo>
                    <a:pt x="0" y="76094"/>
                    <a:pt x="25297" y="50800"/>
                    <a:pt x="56517" y="50800"/>
                  </a:cubicBezTo>
                  <a:close/>
                  <a:moveTo>
                    <a:pt x="884231" y="50799"/>
                  </a:moveTo>
                  <a:cubicBezTo>
                    <a:pt x="914686" y="50799"/>
                    <a:pt x="945141" y="62421"/>
                    <a:pt x="968363" y="85665"/>
                  </a:cubicBezTo>
                  <a:lnTo>
                    <a:pt x="949994" y="104064"/>
                  </a:lnTo>
                  <a:cubicBezTo>
                    <a:pt x="913678" y="67746"/>
                    <a:pt x="854785" y="67746"/>
                    <a:pt x="818500" y="104064"/>
                  </a:cubicBezTo>
                  <a:lnTo>
                    <a:pt x="800100" y="85665"/>
                  </a:lnTo>
                  <a:cubicBezTo>
                    <a:pt x="823322" y="62421"/>
                    <a:pt x="853777" y="50799"/>
                    <a:pt x="884231" y="50799"/>
                  </a:cubicBezTo>
                  <a:close/>
                  <a:moveTo>
                    <a:pt x="6760660" y="36283"/>
                  </a:moveTo>
                  <a:lnTo>
                    <a:pt x="7080614" y="36283"/>
                  </a:lnTo>
                  <a:cubicBezTo>
                    <a:pt x="7084854" y="36283"/>
                    <a:pt x="7088316" y="39748"/>
                    <a:pt x="7088316" y="43991"/>
                  </a:cubicBezTo>
                  <a:lnTo>
                    <a:pt x="7088316" y="153938"/>
                  </a:lnTo>
                  <a:cubicBezTo>
                    <a:pt x="7088316" y="158180"/>
                    <a:pt x="7084854" y="161645"/>
                    <a:pt x="7080614" y="161645"/>
                  </a:cubicBezTo>
                  <a:cubicBezTo>
                    <a:pt x="7080614" y="161645"/>
                    <a:pt x="6760660" y="161645"/>
                    <a:pt x="6760660" y="161645"/>
                  </a:cubicBezTo>
                  <a:cubicBezTo>
                    <a:pt x="6756406" y="161645"/>
                    <a:pt x="6752944" y="158180"/>
                    <a:pt x="6752944" y="153938"/>
                  </a:cubicBezTo>
                  <a:lnTo>
                    <a:pt x="6752944" y="43991"/>
                  </a:lnTo>
                  <a:cubicBezTo>
                    <a:pt x="6752944" y="39748"/>
                    <a:pt x="6756406" y="36283"/>
                    <a:pt x="6760660" y="36283"/>
                  </a:cubicBezTo>
                  <a:close/>
                  <a:moveTo>
                    <a:pt x="6750030" y="8275"/>
                  </a:moveTo>
                  <a:cubicBezTo>
                    <a:pt x="6737106" y="8275"/>
                    <a:pt x="6726576" y="18785"/>
                    <a:pt x="6726576" y="31726"/>
                  </a:cubicBezTo>
                  <a:lnTo>
                    <a:pt x="6726576" y="170241"/>
                  </a:lnTo>
                  <a:cubicBezTo>
                    <a:pt x="6726576" y="183172"/>
                    <a:pt x="6737106" y="193691"/>
                    <a:pt x="6750030" y="193691"/>
                  </a:cubicBezTo>
                  <a:lnTo>
                    <a:pt x="7153150" y="193691"/>
                  </a:lnTo>
                  <a:cubicBezTo>
                    <a:pt x="7166098" y="193691"/>
                    <a:pt x="7176604" y="183172"/>
                    <a:pt x="7176604" y="170241"/>
                  </a:cubicBezTo>
                  <a:cubicBezTo>
                    <a:pt x="7176604" y="170241"/>
                    <a:pt x="7176604" y="31726"/>
                    <a:pt x="7176604" y="31726"/>
                  </a:cubicBezTo>
                  <a:cubicBezTo>
                    <a:pt x="7176604" y="18785"/>
                    <a:pt x="7166098" y="8275"/>
                    <a:pt x="7153150" y="8275"/>
                  </a:cubicBezTo>
                  <a:close/>
                  <a:moveTo>
                    <a:pt x="6750030" y="0"/>
                  </a:moveTo>
                  <a:lnTo>
                    <a:pt x="7153150" y="0"/>
                  </a:lnTo>
                  <a:cubicBezTo>
                    <a:pt x="7170630" y="0"/>
                    <a:pt x="7184856" y="14222"/>
                    <a:pt x="7184856" y="31726"/>
                  </a:cubicBezTo>
                  <a:lnTo>
                    <a:pt x="7184856" y="64134"/>
                  </a:lnTo>
                  <a:cubicBezTo>
                    <a:pt x="7204614" y="65031"/>
                    <a:pt x="7220398" y="81030"/>
                    <a:pt x="7220398" y="100983"/>
                  </a:cubicBezTo>
                  <a:cubicBezTo>
                    <a:pt x="7220398" y="120927"/>
                    <a:pt x="7204614" y="136935"/>
                    <a:pt x="7184856" y="137833"/>
                  </a:cubicBezTo>
                  <a:lnTo>
                    <a:pt x="7184856" y="170241"/>
                  </a:lnTo>
                  <a:cubicBezTo>
                    <a:pt x="7184856" y="187744"/>
                    <a:pt x="7170630" y="201966"/>
                    <a:pt x="7153150" y="201966"/>
                  </a:cubicBezTo>
                  <a:lnTo>
                    <a:pt x="6750030" y="201966"/>
                  </a:lnTo>
                  <a:cubicBezTo>
                    <a:pt x="6732526" y="201966"/>
                    <a:pt x="6718300" y="187744"/>
                    <a:pt x="6718300" y="170241"/>
                  </a:cubicBezTo>
                  <a:lnTo>
                    <a:pt x="6718300" y="31726"/>
                  </a:lnTo>
                  <a:cubicBezTo>
                    <a:pt x="6718300" y="14222"/>
                    <a:pt x="6732526" y="0"/>
                    <a:pt x="6750030" y="0"/>
                  </a:cubicBezTo>
                  <a:close/>
                  <a:moveTo>
                    <a:pt x="881329" y="0"/>
                  </a:moveTo>
                  <a:cubicBezTo>
                    <a:pt x="924520" y="0"/>
                    <a:pt x="967711" y="16474"/>
                    <a:pt x="1000659" y="49421"/>
                  </a:cubicBezTo>
                  <a:lnTo>
                    <a:pt x="982307" y="67782"/>
                  </a:lnTo>
                  <a:cubicBezTo>
                    <a:pt x="926553" y="12002"/>
                    <a:pt x="836106" y="12002"/>
                    <a:pt x="780319" y="67770"/>
                  </a:cubicBezTo>
                  <a:cubicBezTo>
                    <a:pt x="780319" y="67770"/>
                    <a:pt x="762000" y="49421"/>
                    <a:pt x="762000" y="49421"/>
                  </a:cubicBezTo>
                  <a:cubicBezTo>
                    <a:pt x="794948" y="16474"/>
                    <a:pt x="838139" y="0"/>
                    <a:pt x="881329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 23">
              <a:extLst>
                <a:ext uri="{FF2B5EF4-FFF2-40B4-BE49-F238E27FC236}">
                  <a16:creationId xmlns:a16="http://schemas.microsoft.com/office/drawing/2014/main" xmlns="" id="{C7B3E627-78C8-9E46-9417-7CE8D99BA67A}"/>
                </a:ext>
              </a:extLst>
            </p:cNvPr>
            <p:cNvSpPr/>
            <p:nvPr/>
          </p:nvSpPr>
          <p:spPr>
            <a:xfrm>
              <a:off x="18245261" y="6353566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Shape 24">
              <a:extLst>
                <a:ext uri="{FF2B5EF4-FFF2-40B4-BE49-F238E27FC236}">
                  <a16:creationId xmlns:a16="http://schemas.microsoft.com/office/drawing/2014/main" xmlns="" id="{DEB4B052-CE6B-5E4F-AE2E-56ABD89C303C}"/>
                </a:ext>
              </a:extLst>
            </p:cNvPr>
            <p:cNvSpPr/>
            <p:nvPr/>
          </p:nvSpPr>
          <p:spPr>
            <a:xfrm>
              <a:off x="18223908" y="6353566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041"/>
                  </a:lnTo>
                  <a:lnTo>
                    <a:pt x="0" y="559"/>
                  </a:lnTo>
                  <a:cubicBezTo>
                    <a:pt x="0" y="559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 25">
              <a:extLst>
                <a:ext uri="{FF2B5EF4-FFF2-40B4-BE49-F238E27FC236}">
                  <a16:creationId xmlns:a16="http://schemas.microsoft.com/office/drawing/2014/main" xmlns="" id="{37B8A219-7A47-434F-8425-0E54455466FC}"/>
                </a:ext>
              </a:extLst>
            </p:cNvPr>
            <p:cNvSpPr/>
            <p:nvPr/>
          </p:nvSpPr>
          <p:spPr>
            <a:xfrm>
              <a:off x="18266614" y="5093736"/>
              <a:ext cx="26590" cy="578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5" name="Shape 26">
              <a:extLst>
                <a:ext uri="{FF2B5EF4-FFF2-40B4-BE49-F238E27FC236}">
                  <a16:creationId xmlns:a16="http://schemas.microsoft.com/office/drawing/2014/main" xmlns="" id="{67ED48D5-5401-8843-8708-9BD01C97464C}"/>
                </a:ext>
              </a:extLst>
            </p:cNvPr>
            <p:cNvSpPr/>
            <p:nvPr/>
          </p:nvSpPr>
          <p:spPr>
            <a:xfrm>
              <a:off x="18255938" y="5093736"/>
              <a:ext cx="13295" cy="577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0997"/>
                  </a:lnTo>
                  <a:lnTo>
                    <a:pt x="0" y="604"/>
                  </a:lnTo>
                  <a:cubicBezTo>
                    <a:pt x="0" y="604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 27">
              <a:extLst>
                <a:ext uri="{FF2B5EF4-FFF2-40B4-BE49-F238E27FC236}">
                  <a16:creationId xmlns:a16="http://schemas.microsoft.com/office/drawing/2014/main" xmlns="" id="{879EAC2D-CEC9-9A45-BD31-B934BB74CF50}"/>
                </a:ext>
              </a:extLst>
            </p:cNvPr>
            <p:cNvSpPr/>
            <p:nvPr/>
          </p:nvSpPr>
          <p:spPr>
            <a:xfrm>
              <a:off x="18245261" y="7698808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7" name="Shape 28">
              <a:extLst>
                <a:ext uri="{FF2B5EF4-FFF2-40B4-BE49-F238E27FC236}">
                  <a16:creationId xmlns:a16="http://schemas.microsoft.com/office/drawing/2014/main" xmlns="" id="{01338B00-B471-B543-80B0-44E2274BC1AA}"/>
                </a:ext>
              </a:extLst>
            </p:cNvPr>
            <p:cNvSpPr/>
            <p:nvPr/>
          </p:nvSpPr>
          <p:spPr>
            <a:xfrm>
              <a:off x="18223908" y="7698808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041"/>
                  </a:lnTo>
                  <a:lnTo>
                    <a:pt x="0" y="559"/>
                  </a:lnTo>
                  <a:cubicBezTo>
                    <a:pt x="0" y="559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 29">
              <a:extLst>
                <a:ext uri="{FF2B5EF4-FFF2-40B4-BE49-F238E27FC236}">
                  <a16:creationId xmlns:a16="http://schemas.microsoft.com/office/drawing/2014/main" xmlns="" id="{514618AA-4BFC-A248-9D23-FA01893E4EB2}"/>
                </a:ext>
              </a:extLst>
            </p:cNvPr>
            <p:cNvSpPr/>
            <p:nvPr/>
          </p:nvSpPr>
          <p:spPr>
            <a:xfrm>
              <a:off x="25419887" y="6353566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Shape 30">
              <a:extLst>
                <a:ext uri="{FF2B5EF4-FFF2-40B4-BE49-F238E27FC236}">
                  <a16:creationId xmlns:a16="http://schemas.microsoft.com/office/drawing/2014/main" xmlns="" id="{9ECD98EF-C5A9-0445-ABBD-48E2D5725A8E}"/>
                </a:ext>
              </a:extLst>
            </p:cNvPr>
            <p:cNvSpPr/>
            <p:nvPr/>
          </p:nvSpPr>
          <p:spPr>
            <a:xfrm>
              <a:off x="25467142" y="6355146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559"/>
                  </a:lnTo>
                  <a:lnTo>
                    <a:pt x="21600" y="21041"/>
                  </a:lnTo>
                  <a:cubicBezTo>
                    <a:pt x="21600" y="21041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 31">
              <a:extLst>
                <a:ext uri="{FF2B5EF4-FFF2-40B4-BE49-F238E27FC236}">
                  <a16:creationId xmlns:a16="http://schemas.microsoft.com/office/drawing/2014/main" xmlns="" id="{C61757B9-DD46-5841-B40B-F2D6807908EB}"/>
                </a:ext>
              </a:extLst>
            </p:cNvPr>
            <p:cNvSpPr/>
            <p:nvPr/>
          </p:nvSpPr>
          <p:spPr>
            <a:xfrm>
              <a:off x="20594097" y="4036760"/>
              <a:ext cx="241079" cy="241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7" y="21600"/>
                    <a:pt x="10801" y="21600"/>
                  </a:cubicBezTo>
                  <a:cubicBezTo>
                    <a:pt x="4836" y="21600"/>
                    <a:pt x="0" y="16765"/>
                    <a:pt x="0" y="10800"/>
                  </a:cubicBezTo>
                  <a:cubicBezTo>
                    <a:pt x="0" y="4835"/>
                    <a:pt x="4836" y="0"/>
                    <a:pt x="10801" y="0"/>
                  </a:cubicBezTo>
                  <a:cubicBezTo>
                    <a:pt x="16767" y="0"/>
                    <a:pt x="21600" y="4835"/>
                    <a:pt x="21600" y="10800"/>
                  </a:cubicBezTo>
                  <a:close/>
                </a:path>
              </a:pathLst>
            </a:custGeom>
            <a:gradFill>
              <a:gsLst>
                <a:gs pos="5000">
                  <a:srgbClr val="222729"/>
                </a:gs>
                <a:gs pos="96010">
                  <a:srgbClr val="7D7F7F"/>
                </a:gs>
              </a:gsLst>
              <a:lin ang="3265368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Shape 32">
              <a:extLst>
                <a:ext uri="{FF2B5EF4-FFF2-40B4-BE49-F238E27FC236}">
                  <a16:creationId xmlns:a16="http://schemas.microsoft.com/office/drawing/2014/main" xmlns="" id="{74D0BAD2-9AF1-3246-A4E1-F6B4AF01ABD1}"/>
                </a:ext>
              </a:extLst>
            </p:cNvPr>
            <p:cNvSpPr/>
            <p:nvPr/>
          </p:nvSpPr>
          <p:spPr>
            <a:xfrm>
              <a:off x="20658156" y="4090143"/>
              <a:ext cx="129247" cy="129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4"/>
                    <a:pt x="16767" y="21600"/>
                    <a:pt x="10802" y="21600"/>
                  </a:cubicBezTo>
                  <a:cubicBezTo>
                    <a:pt x="4837" y="21600"/>
                    <a:pt x="0" y="16764"/>
                    <a:pt x="0" y="10801"/>
                  </a:cubicBezTo>
                  <a:cubicBezTo>
                    <a:pt x="0" y="4836"/>
                    <a:pt x="4837" y="0"/>
                    <a:pt x="10802" y="0"/>
                  </a:cubicBezTo>
                  <a:cubicBezTo>
                    <a:pt x="16767" y="0"/>
                    <a:pt x="21600" y="4836"/>
                    <a:pt x="21600" y="10801"/>
                  </a:cubicBezTo>
                  <a:close/>
                </a:path>
              </a:pathLst>
            </a:custGeom>
            <a:solidFill>
              <a:srgbClr val="080A0A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 33">
              <a:extLst>
                <a:ext uri="{FF2B5EF4-FFF2-40B4-BE49-F238E27FC236}">
                  <a16:creationId xmlns:a16="http://schemas.microsoft.com/office/drawing/2014/main" xmlns="" id="{5E364C86-29E5-B345-8BC1-269E2AE22445}"/>
                </a:ext>
              </a:extLst>
            </p:cNvPr>
            <p:cNvSpPr/>
            <p:nvPr/>
          </p:nvSpPr>
          <p:spPr>
            <a:xfrm>
              <a:off x="20668833" y="4100819"/>
              <a:ext cx="111876" cy="11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6" y="21600"/>
                    <a:pt x="0" y="16764"/>
                    <a:pt x="0" y="10800"/>
                  </a:cubicBezTo>
                  <a:cubicBezTo>
                    <a:pt x="0" y="4836"/>
                    <a:pt x="4836" y="0"/>
                    <a:pt x="10800" y="0"/>
                  </a:cubicBezTo>
                  <a:cubicBezTo>
                    <a:pt x="16764" y="0"/>
                    <a:pt x="21600" y="4836"/>
                    <a:pt x="21600" y="10800"/>
                  </a:cubicBezTo>
                  <a:close/>
                </a:path>
              </a:pathLst>
            </a:custGeom>
            <a:gradFill>
              <a:gsLst>
                <a:gs pos="7000">
                  <a:srgbClr val="39669E"/>
                </a:gs>
                <a:gs pos="90979">
                  <a:srgbClr val="294C7E"/>
                </a:gs>
              </a:gsLst>
              <a:lin ang="27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3" name="Shape 34">
              <a:extLst>
                <a:ext uri="{FF2B5EF4-FFF2-40B4-BE49-F238E27FC236}">
                  <a16:creationId xmlns:a16="http://schemas.microsoft.com/office/drawing/2014/main" xmlns="" id="{5DE820B9-0EF4-6247-945E-6FFFC105B843}"/>
                </a:ext>
              </a:extLst>
            </p:cNvPr>
            <p:cNvSpPr/>
            <p:nvPr/>
          </p:nvSpPr>
          <p:spPr>
            <a:xfrm>
              <a:off x="21277395" y="4090143"/>
              <a:ext cx="1159539" cy="133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 35">
              <a:extLst>
                <a:ext uri="{FF2B5EF4-FFF2-40B4-BE49-F238E27FC236}">
                  <a16:creationId xmlns:a16="http://schemas.microsoft.com/office/drawing/2014/main" xmlns="" id="{57FE0AB3-4341-D440-9247-30DBE1D331A7}"/>
                </a:ext>
              </a:extLst>
            </p:cNvPr>
            <p:cNvSpPr/>
            <p:nvPr/>
          </p:nvSpPr>
          <p:spPr>
            <a:xfrm>
              <a:off x="21277395" y="4100819"/>
              <a:ext cx="1159539" cy="116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4"/>
                    <a:pt x="311" y="10800"/>
                  </a:cubicBezTo>
                  <a:cubicBezTo>
                    <a:pt x="311" y="6337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7"/>
                    <a:pt x="21289" y="10800"/>
                  </a:cubicBezTo>
                  <a:cubicBezTo>
                    <a:pt x="21289" y="15264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4"/>
                    <a:pt x="0" y="10800"/>
                  </a:cubicBezTo>
                  <a:cubicBezTo>
                    <a:pt x="0" y="16766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6"/>
                    <a:pt x="21600" y="10800"/>
                  </a:cubicBezTo>
                  <a:cubicBezTo>
                    <a:pt x="21600" y="4834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8000">
                  <a:srgbClr val="A38A5C"/>
                </a:gs>
                <a:gs pos="58000">
                  <a:srgbClr val="D6B992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5" name="Shape 36">
              <a:extLst>
                <a:ext uri="{FF2B5EF4-FFF2-40B4-BE49-F238E27FC236}">
                  <a16:creationId xmlns:a16="http://schemas.microsoft.com/office/drawing/2014/main" xmlns="" id="{2919A88C-11BF-0F4F-94FD-A768D06CE7A7}"/>
                </a:ext>
              </a:extLst>
            </p:cNvPr>
            <p:cNvSpPr/>
            <p:nvPr/>
          </p:nvSpPr>
          <p:spPr>
            <a:xfrm>
              <a:off x="21277395" y="4090143"/>
              <a:ext cx="1159539" cy="133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5"/>
                    <a:pt x="311" y="10800"/>
                  </a:cubicBezTo>
                  <a:cubicBezTo>
                    <a:pt x="311" y="6335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5"/>
                    <a:pt x="21289" y="10800"/>
                  </a:cubicBezTo>
                  <a:cubicBezTo>
                    <a:pt x="21289" y="15265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8000">
                  <a:srgbClr val="A38A5C"/>
                </a:gs>
                <a:gs pos="58000">
                  <a:srgbClr val="D6B992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Shape 37">
              <a:extLst>
                <a:ext uri="{FF2B5EF4-FFF2-40B4-BE49-F238E27FC236}">
                  <a16:creationId xmlns:a16="http://schemas.microsoft.com/office/drawing/2014/main" xmlns="" id="{AF9285A2-7839-C34F-A3EC-6CC211909E23}"/>
                </a:ext>
              </a:extLst>
            </p:cNvPr>
            <p:cNvSpPr/>
            <p:nvPr/>
          </p:nvSpPr>
          <p:spPr>
            <a:xfrm>
              <a:off x="18287967" y="16528293"/>
              <a:ext cx="116882" cy="212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D6B99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83453" y="1167210"/>
            <a:ext cx="3273855" cy="70788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品牌故事样式</a:t>
            </a:r>
            <a:r>
              <a:rPr kumimoji="1" lang="zh-CN" altLang="zh-CN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&amp;</a:t>
            </a:r>
            <a:endParaRPr kumimoji="1" lang="en-US" altLang="zh-CN" sz="20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  <a:p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沃尔沃示例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7885101" y="1887381"/>
            <a:ext cx="853785" cy="1307981"/>
          </a:xfrm>
          <a:prstGeom prst="roundRect">
            <a:avLst>
              <a:gd name="adj" fmla="val 8903"/>
            </a:avLst>
          </a:prstGeom>
          <a:noFill/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/>
          </a:p>
        </p:txBody>
      </p:sp>
      <p:sp>
        <p:nvSpPr>
          <p:cNvPr id="13" name="圆角矩形 12"/>
          <p:cNvSpPr/>
          <p:nvPr/>
        </p:nvSpPr>
        <p:spPr>
          <a:xfrm>
            <a:off x="7899372" y="2836712"/>
            <a:ext cx="839514" cy="35865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微软雅黑"/>
              </a:rPr>
              <a:t>品牌故事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922429" y="1969699"/>
            <a:ext cx="804882" cy="83099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zh-CN" altLang="en-US" sz="1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现在拿起手机，</a:t>
            </a:r>
            <a:endParaRPr kumimoji="1" lang="en-US" altLang="zh-CN" sz="12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  <a:p>
            <a:r>
              <a:rPr kumimoji="1" lang="zh-CN" altLang="en-US" sz="1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搜索“沃尔沃”</a:t>
            </a:r>
          </a:p>
        </p:txBody>
      </p:sp>
      <p:sp>
        <p:nvSpPr>
          <p:cNvPr id="16" name="等腰三角形 15"/>
          <p:cNvSpPr/>
          <p:nvPr/>
        </p:nvSpPr>
        <p:spPr>
          <a:xfrm rot="16200000">
            <a:off x="7663742" y="2460143"/>
            <a:ext cx="188450" cy="162457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 sz="1600"/>
          </a:p>
        </p:txBody>
      </p:sp>
      <p:sp>
        <p:nvSpPr>
          <p:cNvPr id="25" name="文本框 24"/>
          <p:cNvSpPr txBox="1"/>
          <p:nvPr/>
        </p:nvSpPr>
        <p:spPr>
          <a:xfrm>
            <a:off x="7840661" y="3824211"/>
            <a:ext cx="1182786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zh-CN" altLang="en-US" sz="10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点击观看</a:t>
            </a:r>
            <a:endParaRPr kumimoji="1" lang="en-US" altLang="zh-CN" sz="10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r>
              <a:rPr kumimoji="1" lang="zh-CN" altLang="en-US" sz="10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  <a:hlinkClick r:id="rId3"/>
              </a:rPr>
              <a:t>沃尔沃</a:t>
            </a:r>
            <a:endParaRPr kumimoji="1" lang="en-US" altLang="zh-CN" sz="1000" dirty="0">
              <a:solidFill>
                <a:schemeClr val="bg1"/>
              </a:solidFill>
              <a:latin typeface="微软雅黑"/>
              <a:ea typeface="微软雅黑"/>
              <a:cs typeface="微软雅黑"/>
              <a:hlinkClick r:id="rId3"/>
            </a:endParaRPr>
          </a:p>
          <a:p>
            <a:r>
              <a:rPr kumimoji="1" lang="zh-CN" altLang="en-US" sz="10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  <a:hlinkClick r:id="rId3"/>
              </a:rPr>
              <a:t>品牌故事</a:t>
            </a:r>
            <a:endParaRPr kumimoji="1" lang="en-US" altLang="zh-CN" sz="10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xmlns="" id="{F7B65DF0-E11E-CA4E-AD42-F9F16039CFF4}"/>
              </a:ext>
            </a:extLst>
          </p:cNvPr>
          <p:cNvSpPr txBox="1"/>
          <p:nvPr/>
        </p:nvSpPr>
        <p:spPr>
          <a:xfrm>
            <a:off x="671037" y="4563002"/>
            <a:ext cx="16636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未购买品牌故事样式</a:t>
            </a:r>
            <a:endParaRPr lang="en-US" altLang="zh-CN" sz="10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xmlns="" id="{9A2984F4-2CFD-FF4D-97B3-97BE83407D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526" y="2542714"/>
            <a:ext cx="1646969" cy="2003164"/>
          </a:xfrm>
          <a:prstGeom prst="rect">
            <a:avLst/>
          </a:prstGeom>
        </p:spPr>
      </p:pic>
      <p:grpSp>
        <p:nvGrpSpPr>
          <p:cNvPr id="57" name="组 56"/>
          <p:cNvGrpSpPr/>
          <p:nvPr/>
        </p:nvGrpSpPr>
        <p:grpSpPr>
          <a:xfrm>
            <a:off x="725072" y="505696"/>
            <a:ext cx="2077586" cy="358478"/>
            <a:chOff x="487829" y="1656050"/>
            <a:chExt cx="3009623" cy="519297"/>
          </a:xfrm>
        </p:grpSpPr>
        <p:grpSp>
          <p:nvGrpSpPr>
            <p:cNvPr id="58" name="组 57"/>
            <p:cNvGrpSpPr/>
            <p:nvPr/>
          </p:nvGrpSpPr>
          <p:grpSpPr>
            <a:xfrm>
              <a:off x="487829" y="1656050"/>
              <a:ext cx="1507322" cy="519297"/>
              <a:chOff x="581047" y="1656050"/>
              <a:chExt cx="1507322" cy="519297"/>
            </a:xfrm>
          </p:grpSpPr>
          <p:pic>
            <p:nvPicPr>
              <p:cNvPr id="64" name="图片 63" descr="百度全频道logo-百度副本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1047" y="1656050"/>
                <a:ext cx="1427655" cy="519297"/>
              </a:xfrm>
              <a:prstGeom prst="rect">
                <a:avLst/>
              </a:prstGeom>
            </p:spPr>
          </p:pic>
          <p:cxnSp>
            <p:nvCxnSpPr>
              <p:cNvPr id="65" name="直线连接符 64"/>
              <p:cNvCxnSpPr/>
              <p:nvPr/>
            </p:nvCxnSpPr>
            <p:spPr>
              <a:xfrm>
                <a:off x="2088369" y="1767054"/>
                <a:ext cx="0" cy="408293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3" name="图片 62" descr="品牌故事_LOGOTYPE.psd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617" y="1799243"/>
              <a:ext cx="1336835" cy="366055"/>
            </a:xfrm>
            <a:prstGeom prst="rect">
              <a:avLst/>
            </a:prstGeom>
          </p:spPr>
        </p:pic>
      </p:grpSp>
      <p:grpSp>
        <p:nvGrpSpPr>
          <p:cNvPr id="87" name="Group 2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>
            <a:extLst>
              <a:ext uri="{FF2B5EF4-FFF2-40B4-BE49-F238E27FC236}">
                <a16:creationId xmlns:a16="http://schemas.microsoft.com/office/drawing/2014/main" xmlns="" id="{A64CCD1B-29C8-5545-8AF9-94F9F9678278}"/>
              </a:ext>
            </a:extLst>
          </p:cNvPr>
          <p:cNvGrpSpPr/>
          <p:nvPr/>
        </p:nvGrpSpPr>
        <p:grpSpPr>
          <a:xfrm>
            <a:off x="5524681" y="552015"/>
            <a:ext cx="2117208" cy="4286263"/>
            <a:chOff x="18223908" y="3214668"/>
            <a:chExt cx="7266425" cy="14710811"/>
          </a:xfrm>
          <a:effectLst>
            <a:reflection blurRad="6350" stA="19000" endPos="7000" dir="5400000" sy="-100000" algn="bl" rotWithShape="0"/>
          </a:effectLst>
        </p:grpSpPr>
        <p:sp>
          <p:nvSpPr>
            <p:cNvPr id="88" name="Shape 6">
              <a:extLst>
                <a:ext uri="{FF2B5EF4-FFF2-40B4-BE49-F238E27FC236}">
                  <a16:creationId xmlns:a16="http://schemas.microsoft.com/office/drawing/2014/main" xmlns="" id="{1AB2369A-52CA-9746-9BD8-4B7B2BB59BF5}"/>
                </a:ext>
              </a:extLst>
            </p:cNvPr>
            <p:cNvSpPr/>
            <p:nvPr/>
          </p:nvSpPr>
          <p:spPr>
            <a:xfrm>
              <a:off x="18287967" y="3225345"/>
              <a:ext cx="7127581" cy="14691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14" y="18917"/>
                  </a:moveTo>
                  <a:lnTo>
                    <a:pt x="1239" y="18917"/>
                  </a:lnTo>
                  <a:lnTo>
                    <a:pt x="1239" y="2586"/>
                  </a:lnTo>
                  <a:lnTo>
                    <a:pt x="20214" y="2586"/>
                  </a:lnTo>
                  <a:cubicBezTo>
                    <a:pt x="20214" y="2586"/>
                    <a:pt x="20214" y="18917"/>
                    <a:pt x="20214" y="18917"/>
                  </a:cubicBezTo>
                  <a:close/>
                  <a:moveTo>
                    <a:pt x="18332" y="0"/>
                  </a:moveTo>
                  <a:lnTo>
                    <a:pt x="3268" y="0"/>
                  </a:lnTo>
                  <a:cubicBezTo>
                    <a:pt x="1466" y="0"/>
                    <a:pt x="0" y="711"/>
                    <a:pt x="0" y="1586"/>
                  </a:cubicBezTo>
                  <a:lnTo>
                    <a:pt x="0" y="20014"/>
                  </a:lnTo>
                  <a:cubicBezTo>
                    <a:pt x="0" y="20889"/>
                    <a:pt x="1466" y="21600"/>
                    <a:pt x="3268" y="21600"/>
                  </a:cubicBezTo>
                  <a:lnTo>
                    <a:pt x="18332" y="21600"/>
                  </a:lnTo>
                  <a:cubicBezTo>
                    <a:pt x="20134" y="21600"/>
                    <a:pt x="21600" y="20889"/>
                    <a:pt x="21600" y="20014"/>
                  </a:cubicBezTo>
                  <a:lnTo>
                    <a:pt x="21600" y="1586"/>
                  </a:lnTo>
                  <a:cubicBezTo>
                    <a:pt x="21600" y="711"/>
                    <a:pt x="20134" y="0"/>
                    <a:pt x="18332" y="0"/>
                  </a:cubicBezTo>
                  <a:close/>
                </a:path>
              </a:pathLst>
            </a:custGeom>
            <a:solidFill>
              <a:srgbClr val="F3DCB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Shape 7">
              <a:extLst>
                <a:ext uri="{FF2B5EF4-FFF2-40B4-BE49-F238E27FC236}">
                  <a16:creationId xmlns:a16="http://schemas.microsoft.com/office/drawing/2014/main" xmlns="" id="{07C89DF6-6609-7846-B3CE-D1C29B42BFA0}"/>
                </a:ext>
              </a:extLst>
            </p:cNvPr>
            <p:cNvSpPr/>
            <p:nvPr/>
          </p:nvSpPr>
          <p:spPr>
            <a:xfrm>
              <a:off x="18405409" y="3342787"/>
              <a:ext cx="6893837" cy="1445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33" y="19049"/>
                  </a:moveTo>
                  <a:lnTo>
                    <a:pt x="914" y="19049"/>
                  </a:lnTo>
                  <a:lnTo>
                    <a:pt x="914" y="2453"/>
                  </a:lnTo>
                  <a:lnTo>
                    <a:pt x="20533" y="2453"/>
                  </a:lnTo>
                  <a:cubicBezTo>
                    <a:pt x="20533" y="2453"/>
                    <a:pt x="20533" y="19049"/>
                    <a:pt x="20533" y="19049"/>
                  </a:cubicBezTo>
                  <a:close/>
                  <a:moveTo>
                    <a:pt x="18587" y="0"/>
                  </a:moveTo>
                  <a:lnTo>
                    <a:pt x="3013" y="0"/>
                  </a:lnTo>
                  <a:cubicBezTo>
                    <a:pt x="1349" y="0"/>
                    <a:pt x="0" y="643"/>
                    <a:pt x="0" y="1437"/>
                  </a:cubicBezTo>
                  <a:lnTo>
                    <a:pt x="0" y="20163"/>
                  </a:lnTo>
                  <a:cubicBezTo>
                    <a:pt x="0" y="20957"/>
                    <a:pt x="1349" y="21600"/>
                    <a:pt x="3013" y="21600"/>
                  </a:cubicBezTo>
                  <a:lnTo>
                    <a:pt x="18587" y="21600"/>
                  </a:lnTo>
                  <a:cubicBezTo>
                    <a:pt x="20251" y="21600"/>
                    <a:pt x="21600" y="20957"/>
                    <a:pt x="21600" y="20163"/>
                  </a:cubicBezTo>
                  <a:lnTo>
                    <a:pt x="21600" y="1437"/>
                  </a:lnTo>
                  <a:cubicBezTo>
                    <a:pt x="21600" y="643"/>
                    <a:pt x="20251" y="0"/>
                    <a:pt x="18587" y="0"/>
                  </a:cubicBezTo>
                  <a:close/>
                </a:path>
              </a:pathLst>
            </a:custGeom>
            <a:solidFill>
              <a:srgbClr val="F5F6F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0" name="Shape 8">
              <a:extLst>
                <a:ext uri="{FF2B5EF4-FFF2-40B4-BE49-F238E27FC236}">
                  <a16:creationId xmlns:a16="http://schemas.microsoft.com/office/drawing/2014/main" xmlns="" id="{39864900-553D-3541-B1C2-6BAB96D57CF2}"/>
                </a:ext>
              </a:extLst>
            </p:cNvPr>
            <p:cNvSpPr/>
            <p:nvPr/>
          </p:nvSpPr>
          <p:spPr>
            <a:xfrm>
              <a:off x="18490821" y="3428198"/>
              <a:ext cx="6726856" cy="14291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78" y="20273"/>
                  </a:moveTo>
                  <a:cubicBezTo>
                    <a:pt x="21278" y="20921"/>
                    <a:pt x="20158" y="21449"/>
                    <a:pt x="18780" y="21449"/>
                  </a:cubicBezTo>
                  <a:lnTo>
                    <a:pt x="2820" y="21449"/>
                  </a:lnTo>
                  <a:cubicBezTo>
                    <a:pt x="1442" y="21449"/>
                    <a:pt x="322" y="20921"/>
                    <a:pt x="322" y="20273"/>
                  </a:cubicBezTo>
                  <a:lnTo>
                    <a:pt x="322" y="1327"/>
                  </a:lnTo>
                  <a:cubicBezTo>
                    <a:pt x="322" y="679"/>
                    <a:pt x="1442" y="151"/>
                    <a:pt x="2820" y="151"/>
                  </a:cubicBezTo>
                  <a:lnTo>
                    <a:pt x="18780" y="151"/>
                  </a:lnTo>
                  <a:cubicBezTo>
                    <a:pt x="20158" y="151"/>
                    <a:pt x="21278" y="679"/>
                    <a:pt x="21278" y="1327"/>
                  </a:cubicBezTo>
                  <a:cubicBezTo>
                    <a:pt x="21278" y="1327"/>
                    <a:pt x="21278" y="20273"/>
                    <a:pt x="21278" y="20273"/>
                  </a:cubicBezTo>
                  <a:close/>
                  <a:moveTo>
                    <a:pt x="18780" y="0"/>
                  </a:moveTo>
                  <a:lnTo>
                    <a:pt x="2820" y="0"/>
                  </a:lnTo>
                  <a:cubicBezTo>
                    <a:pt x="1265" y="0"/>
                    <a:pt x="0" y="595"/>
                    <a:pt x="0" y="1327"/>
                  </a:cubicBezTo>
                  <a:lnTo>
                    <a:pt x="0" y="20273"/>
                  </a:lnTo>
                  <a:cubicBezTo>
                    <a:pt x="0" y="21005"/>
                    <a:pt x="1265" y="21600"/>
                    <a:pt x="2820" y="21600"/>
                  </a:cubicBezTo>
                  <a:lnTo>
                    <a:pt x="18780" y="21600"/>
                  </a:lnTo>
                  <a:cubicBezTo>
                    <a:pt x="20335" y="21600"/>
                    <a:pt x="21600" y="21005"/>
                    <a:pt x="21600" y="20273"/>
                  </a:cubicBezTo>
                  <a:lnTo>
                    <a:pt x="21600" y="1327"/>
                  </a:lnTo>
                  <a:cubicBezTo>
                    <a:pt x="21600" y="595"/>
                    <a:pt x="20335" y="0"/>
                    <a:pt x="18780" y="0"/>
                  </a:cubicBezTo>
                  <a:close/>
                </a:path>
              </a:pathLst>
            </a:custGeom>
            <a:gradFill>
              <a:gsLst>
                <a:gs pos="4000">
                  <a:srgbClr val="EDE6D8"/>
                </a:gs>
                <a:gs pos="24000">
                  <a:srgbClr val="F5F0E8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1" name="Shape 9">
              <a:extLst>
                <a:ext uri="{FF2B5EF4-FFF2-40B4-BE49-F238E27FC236}">
                  <a16:creationId xmlns:a16="http://schemas.microsoft.com/office/drawing/2014/main" xmlns="" id="{1E47F113-9E78-9F4C-B920-BCA137DE7CFA}"/>
                </a:ext>
              </a:extLst>
            </p:cNvPr>
            <p:cNvSpPr/>
            <p:nvPr/>
          </p:nvSpPr>
          <p:spPr>
            <a:xfrm>
              <a:off x="21298748" y="16421528"/>
              <a:ext cx="1118365" cy="111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564"/>
                  </a:moveTo>
                  <a:cubicBezTo>
                    <a:pt x="5408" y="20564"/>
                    <a:pt x="1036" y="16193"/>
                    <a:pt x="1036" y="10800"/>
                  </a:cubicBezTo>
                  <a:cubicBezTo>
                    <a:pt x="1036" y="5408"/>
                    <a:pt x="5408" y="1036"/>
                    <a:pt x="10800" y="1036"/>
                  </a:cubicBezTo>
                  <a:cubicBezTo>
                    <a:pt x="16193" y="1036"/>
                    <a:pt x="20564" y="5408"/>
                    <a:pt x="20564" y="10800"/>
                  </a:cubicBezTo>
                  <a:cubicBezTo>
                    <a:pt x="20564" y="16193"/>
                    <a:pt x="16193" y="20564"/>
                    <a:pt x="10800" y="20564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  <a:close/>
                </a:path>
              </a:pathLst>
            </a:custGeom>
            <a:solidFill>
              <a:srgbClr val="A38A5C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2" name="Shape 10">
              <a:extLst>
                <a:ext uri="{FF2B5EF4-FFF2-40B4-BE49-F238E27FC236}">
                  <a16:creationId xmlns:a16="http://schemas.microsoft.com/office/drawing/2014/main" xmlns="" id="{FF6893BE-AB89-154C-94B2-661395E913C6}"/>
                </a:ext>
              </a:extLst>
            </p:cNvPr>
            <p:cNvSpPr/>
            <p:nvPr/>
          </p:nvSpPr>
          <p:spPr>
            <a:xfrm>
              <a:off x="21341454" y="16421528"/>
              <a:ext cx="914946" cy="363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3" y="21600"/>
                  </a:moveTo>
                  <a:cubicBezTo>
                    <a:pt x="2977" y="10785"/>
                    <a:pt x="7227" y="3185"/>
                    <a:pt x="12183" y="3185"/>
                  </a:cubicBezTo>
                  <a:cubicBezTo>
                    <a:pt x="15317" y="3185"/>
                    <a:pt x="18168" y="6227"/>
                    <a:pt x="20297" y="11195"/>
                  </a:cubicBezTo>
                  <a:lnTo>
                    <a:pt x="21600" y="9940"/>
                  </a:lnTo>
                  <a:cubicBezTo>
                    <a:pt x="19205" y="3808"/>
                    <a:pt x="15872" y="0"/>
                    <a:pt x="12183" y="0"/>
                  </a:cubicBezTo>
                  <a:cubicBezTo>
                    <a:pt x="6697" y="0"/>
                    <a:pt x="1993" y="8418"/>
                    <a:pt x="0" y="20398"/>
                  </a:cubicBezTo>
                  <a:cubicBezTo>
                    <a:pt x="0" y="20398"/>
                    <a:pt x="1173" y="21600"/>
                    <a:pt x="1173" y="21600"/>
                  </a:cubicBezTo>
                  <a:close/>
                </a:path>
              </a:pathLst>
            </a:custGeom>
            <a:gradFill>
              <a:gsLst>
                <a:gs pos="4000">
                  <a:srgbClr val="A38A5C"/>
                </a:gs>
                <a:gs pos="58000">
                  <a:srgbClr val="ECDCAA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3" name="Shape 11">
              <a:extLst>
                <a:ext uri="{FF2B5EF4-FFF2-40B4-BE49-F238E27FC236}">
                  <a16:creationId xmlns:a16="http://schemas.microsoft.com/office/drawing/2014/main" xmlns="" id="{72645376-4428-B448-B4A5-FA895C8C1963}"/>
                </a:ext>
              </a:extLst>
            </p:cNvPr>
            <p:cNvSpPr/>
            <p:nvPr/>
          </p:nvSpPr>
          <p:spPr>
            <a:xfrm>
              <a:off x="21715132" y="17435797"/>
              <a:ext cx="392475" cy="107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4" y="0"/>
                  </a:moveTo>
                  <a:cubicBezTo>
                    <a:pt x="16358" y="6931"/>
                    <a:pt x="12100" y="10861"/>
                    <a:pt x="7589" y="10861"/>
                  </a:cubicBezTo>
                  <a:cubicBezTo>
                    <a:pt x="5232" y="10861"/>
                    <a:pt x="2944" y="9787"/>
                    <a:pt x="759" y="7778"/>
                  </a:cubicBezTo>
                  <a:lnTo>
                    <a:pt x="0" y="18164"/>
                  </a:lnTo>
                  <a:cubicBezTo>
                    <a:pt x="2428" y="20403"/>
                    <a:pt x="4971" y="21600"/>
                    <a:pt x="7589" y="21600"/>
                  </a:cubicBezTo>
                  <a:cubicBezTo>
                    <a:pt x="12639" y="21600"/>
                    <a:pt x="17397" y="17153"/>
                    <a:pt x="21600" y="9315"/>
                  </a:cubicBezTo>
                  <a:cubicBezTo>
                    <a:pt x="21600" y="9315"/>
                    <a:pt x="20124" y="0"/>
                    <a:pt x="20124" y="0"/>
                  </a:cubicBezTo>
                  <a:close/>
                </a:path>
              </a:pathLst>
            </a:custGeom>
            <a:gradFill>
              <a:gsLst>
                <a:gs pos="4000">
                  <a:srgbClr val="A38A5C"/>
                </a:gs>
                <a:gs pos="58000">
                  <a:srgbClr val="ECDCAA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4" name="Shape 12">
              <a:extLst>
                <a:ext uri="{FF2B5EF4-FFF2-40B4-BE49-F238E27FC236}">
                  <a16:creationId xmlns:a16="http://schemas.microsoft.com/office/drawing/2014/main" xmlns="" id="{7854755F-D542-1B41-8BC8-680A870E5E89}"/>
                </a:ext>
              </a:extLst>
            </p:cNvPr>
            <p:cNvSpPr/>
            <p:nvPr/>
          </p:nvSpPr>
          <p:spPr>
            <a:xfrm>
              <a:off x="18277291" y="3214668"/>
              <a:ext cx="7146526" cy="14710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88" y="199"/>
                  </a:moveTo>
                  <a:cubicBezTo>
                    <a:pt x="1702" y="199"/>
                    <a:pt x="411" y="827"/>
                    <a:pt x="411" y="1597"/>
                  </a:cubicBezTo>
                  <a:lnTo>
                    <a:pt x="411" y="20003"/>
                  </a:lnTo>
                  <a:cubicBezTo>
                    <a:pt x="411" y="20774"/>
                    <a:pt x="1702" y="21401"/>
                    <a:pt x="3288" y="21401"/>
                  </a:cubicBezTo>
                  <a:lnTo>
                    <a:pt x="18312" y="21401"/>
                  </a:lnTo>
                  <a:cubicBezTo>
                    <a:pt x="19899" y="21401"/>
                    <a:pt x="21190" y="20774"/>
                    <a:pt x="21190" y="20003"/>
                  </a:cubicBezTo>
                  <a:lnTo>
                    <a:pt x="21190" y="1597"/>
                  </a:lnTo>
                  <a:cubicBezTo>
                    <a:pt x="21190" y="827"/>
                    <a:pt x="19899" y="199"/>
                    <a:pt x="18312" y="199"/>
                  </a:cubicBezTo>
                  <a:cubicBezTo>
                    <a:pt x="18312" y="199"/>
                    <a:pt x="3288" y="199"/>
                    <a:pt x="3288" y="199"/>
                  </a:cubicBezTo>
                  <a:close/>
                  <a:moveTo>
                    <a:pt x="18312" y="21428"/>
                  </a:moveTo>
                  <a:lnTo>
                    <a:pt x="3288" y="21428"/>
                  </a:lnTo>
                  <a:cubicBezTo>
                    <a:pt x="1670" y="21428"/>
                    <a:pt x="353" y="20789"/>
                    <a:pt x="353" y="20003"/>
                  </a:cubicBezTo>
                  <a:lnTo>
                    <a:pt x="353" y="1597"/>
                  </a:lnTo>
                  <a:cubicBezTo>
                    <a:pt x="353" y="811"/>
                    <a:pt x="1670" y="172"/>
                    <a:pt x="3288" y="172"/>
                  </a:cubicBezTo>
                  <a:lnTo>
                    <a:pt x="18312" y="172"/>
                  </a:lnTo>
                  <a:cubicBezTo>
                    <a:pt x="19930" y="172"/>
                    <a:pt x="21247" y="811"/>
                    <a:pt x="21247" y="1597"/>
                  </a:cubicBezTo>
                  <a:lnTo>
                    <a:pt x="21247" y="20003"/>
                  </a:lnTo>
                  <a:cubicBezTo>
                    <a:pt x="21247" y="20789"/>
                    <a:pt x="19930" y="21428"/>
                    <a:pt x="18312" y="21428"/>
                  </a:cubicBezTo>
                  <a:close/>
                  <a:moveTo>
                    <a:pt x="3288" y="28"/>
                  </a:moveTo>
                  <a:cubicBezTo>
                    <a:pt x="1507" y="28"/>
                    <a:pt x="57" y="732"/>
                    <a:pt x="57" y="1597"/>
                  </a:cubicBezTo>
                  <a:lnTo>
                    <a:pt x="57" y="20003"/>
                  </a:lnTo>
                  <a:cubicBezTo>
                    <a:pt x="57" y="20868"/>
                    <a:pt x="1507" y="21572"/>
                    <a:pt x="3288" y="21572"/>
                  </a:cubicBezTo>
                  <a:lnTo>
                    <a:pt x="18312" y="21572"/>
                  </a:lnTo>
                  <a:cubicBezTo>
                    <a:pt x="20093" y="21572"/>
                    <a:pt x="21543" y="20868"/>
                    <a:pt x="21543" y="20003"/>
                  </a:cubicBezTo>
                  <a:lnTo>
                    <a:pt x="21543" y="1597"/>
                  </a:lnTo>
                  <a:cubicBezTo>
                    <a:pt x="21543" y="732"/>
                    <a:pt x="20093" y="28"/>
                    <a:pt x="18312" y="28"/>
                  </a:cubicBezTo>
                  <a:cubicBezTo>
                    <a:pt x="18312" y="28"/>
                    <a:pt x="3288" y="28"/>
                    <a:pt x="3288" y="28"/>
                  </a:cubicBezTo>
                  <a:close/>
                  <a:moveTo>
                    <a:pt x="18312" y="21600"/>
                  </a:moveTo>
                  <a:lnTo>
                    <a:pt x="3288" y="21600"/>
                  </a:lnTo>
                  <a:cubicBezTo>
                    <a:pt x="1475" y="21600"/>
                    <a:pt x="0" y="20883"/>
                    <a:pt x="0" y="20003"/>
                  </a:cubicBezTo>
                  <a:lnTo>
                    <a:pt x="0" y="1597"/>
                  </a:lnTo>
                  <a:cubicBezTo>
                    <a:pt x="0" y="717"/>
                    <a:pt x="1475" y="0"/>
                    <a:pt x="3288" y="0"/>
                  </a:cubicBezTo>
                  <a:lnTo>
                    <a:pt x="18312" y="0"/>
                  </a:lnTo>
                  <a:cubicBezTo>
                    <a:pt x="20125" y="0"/>
                    <a:pt x="21600" y="717"/>
                    <a:pt x="21600" y="1597"/>
                  </a:cubicBezTo>
                  <a:lnTo>
                    <a:pt x="21600" y="20003"/>
                  </a:lnTo>
                  <a:cubicBezTo>
                    <a:pt x="21600" y="20883"/>
                    <a:pt x="20125" y="21600"/>
                    <a:pt x="18312" y="21600"/>
                  </a:cubicBezTo>
                  <a:close/>
                </a:path>
              </a:pathLst>
            </a:custGeom>
            <a:solidFill>
              <a:srgbClr val="D6B992">
                <a:alpha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5" name="Freeform 10">
              <a:extLst>
                <a:ext uri="{FF2B5EF4-FFF2-40B4-BE49-F238E27FC236}">
                  <a16:creationId xmlns:a16="http://schemas.microsoft.com/office/drawing/2014/main" xmlns="" id="{48F9A2A6-5838-CF42-AD6C-437E80B5921B}"/>
                </a:ext>
              </a:extLst>
            </p:cNvPr>
            <p:cNvSpPr/>
            <p:nvPr/>
          </p:nvSpPr>
          <p:spPr>
            <a:xfrm>
              <a:off x="18832469" y="5104412"/>
              <a:ext cx="6069982" cy="169787"/>
            </a:xfrm>
            <a:custGeom>
              <a:avLst/>
              <a:gdLst>
                <a:gd name="connsiteX0" fmla="*/ 884246 w 7220398"/>
                <a:gd name="connsiteY0" fmla="*/ 101599 h 201966"/>
                <a:gd name="connsiteX1" fmla="*/ 932171 w 7220398"/>
                <a:gd name="connsiteY1" fmla="*/ 121452 h 201966"/>
                <a:gd name="connsiteX2" fmla="*/ 884273 w 7220398"/>
                <a:gd name="connsiteY2" fmla="*/ 169391 h 201966"/>
                <a:gd name="connsiteX3" fmla="*/ 836321 w 7220398"/>
                <a:gd name="connsiteY3" fmla="*/ 121452 h 201966"/>
                <a:gd name="connsiteX4" fmla="*/ 884246 w 7220398"/>
                <a:gd name="connsiteY4" fmla="*/ 101599 h 201966"/>
                <a:gd name="connsiteX5" fmla="*/ 628020 w 7220398"/>
                <a:gd name="connsiteY5" fmla="*/ 50800 h 201966"/>
                <a:gd name="connsiteX6" fmla="*/ 684541 w 7220398"/>
                <a:gd name="connsiteY6" fmla="*/ 107306 h 201966"/>
                <a:gd name="connsiteX7" fmla="*/ 628020 w 7220398"/>
                <a:gd name="connsiteY7" fmla="*/ 163823 h 201966"/>
                <a:gd name="connsiteX8" fmla="*/ 571500 w 7220398"/>
                <a:gd name="connsiteY8" fmla="*/ 107306 h 201966"/>
                <a:gd name="connsiteX9" fmla="*/ 628020 w 7220398"/>
                <a:gd name="connsiteY9" fmla="*/ 50800 h 201966"/>
                <a:gd name="connsiteX10" fmla="*/ 488318 w 7220398"/>
                <a:gd name="connsiteY10" fmla="*/ 50800 h 201966"/>
                <a:gd name="connsiteX11" fmla="*/ 544837 w 7220398"/>
                <a:gd name="connsiteY11" fmla="*/ 107306 h 201966"/>
                <a:gd name="connsiteX12" fmla="*/ 488318 w 7220398"/>
                <a:gd name="connsiteY12" fmla="*/ 163823 h 201966"/>
                <a:gd name="connsiteX13" fmla="*/ 431800 w 7220398"/>
                <a:gd name="connsiteY13" fmla="*/ 107306 h 201966"/>
                <a:gd name="connsiteX14" fmla="*/ 488318 w 7220398"/>
                <a:gd name="connsiteY14" fmla="*/ 50800 h 201966"/>
                <a:gd name="connsiteX15" fmla="*/ 348620 w 7220398"/>
                <a:gd name="connsiteY15" fmla="*/ 50800 h 201966"/>
                <a:gd name="connsiteX16" fmla="*/ 405141 w 7220398"/>
                <a:gd name="connsiteY16" fmla="*/ 107306 h 201966"/>
                <a:gd name="connsiteX17" fmla="*/ 348620 w 7220398"/>
                <a:gd name="connsiteY17" fmla="*/ 163823 h 201966"/>
                <a:gd name="connsiteX18" fmla="*/ 292100 w 7220398"/>
                <a:gd name="connsiteY18" fmla="*/ 107306 h 201966"/>
                <a:gd name="connsiteX19" fmla="*/ 348620 w 7220398"/>
                <a:gd name="connsiteY19" fmla="*/ 50800 h 201966"/>
                <a:gd name="connsiteX20" fmla="*/ 196222 w 7220398"/>
                <a:gd name="connsiteY20" fmla="*/ 50800 h 201966"/>
                <a:gd name="connsiteX21" fmla="*/ 252713 w 7220398"/>
                <a:gd name="connsiteY21" fmla="*/ 107306 h 201966"/>
                <a:gd name="connsiteX22" fmla="*/ 196222 w 7220398"/>
                <a:gd name="connsiteY22" fmla="*/ 163823 h 201966"/>
                <a:gd name="connsiteX23" fmla="*/ 139700 w 7220398"/>
                <a:gd name="connsiteY23" fmla="*/ 107306 h 201966"/>
                <a:gd name="connsiteX24" fmla="*/ 196222 w 7220398"/>
                <a:gd name="connsiteY24" fmla="*/ 50800 h 201966"/>
                <a:gd name="connsiteX25" fmla="*/ 56517 w 7220398"/>
                <a:gd name="connsiteY25" fmla="*/ 50800 h 201966"/>
                <a:gd name="connsiteX26" fmla="*/ 113013 w 7220398"/>
                <a:gd name="connsiteY26" fmla="*/ 107306 h 201966"/>
                <a:gd name="connsiteX27" fmla="*/ 56517 w 7220398"/>
                <a:gd name="connsiteY27" fmla="*/ 163823 h 201966"/>
                <a:gd name="connsiteX28" fmla="*/ 0 w 7220398"/>
                <a:gd name="connsiteY28" fmla="*/ 107306 h 201966"/>
                <a:gd name="connsiteX29" fmla="*/ 56517 w 7220398"/>
                <a:gd name="connsiteY29" fmla="*/ 50800 h 201966"/>
                <a:gd name="connsiteX30" fmla="*/ 884231 w 7220398"/>
                <a:gd name="connsiteY30" fmla="*/ 50799 h 201966"/>
                <a:gd name="connsiteX31" fmla="*/ 968363 w 7220398"/>
                <a:gd name="connsiteY31" fmla="*/ 85665 h 201966"/>
                <a:gd name="connsiteX32" fmla="*/ 949994 w 7220398"/>
                <a:gd name="connsiteY32" fmla="*/ 104064 h 201966"/>
                <a:gd name="connsiteX33" fmla="*/ 818500 w 7220398"/>
                <a:gd name="connsiteY33" fmla="*/ 104064 h 201966"/>
                <a:gd name="connsiteX34" fmla="*/ 800100 w 7220398"/>
                <a:gd name="connsiteY34" fmla="*/ 85665 h 201966"/>
                <a:gd name="connsiteX35" fmla="*/ 884231 w 7220398"/>
                <a:gd name="connsiteY35" fmla="*/ 50799 h 201966"/>
                <a:gd name="connsiteX36" fmla="*/ 6760660 w 7220398"/>
                <a:gd name="connsiteY36" fmla="*/ 36283 h 201966"/>
                <a:gd name="connsiteX37" fmla="*/ 7080614 w 7220398"/>
                <a:gd name="connsiteY37" fmla="*/ 36283 h 201966"/>
                <a:gd name="connsiteX38" fmla="*/ 7088316 w 7220398"/>
                <a:gd name="connsiteY38" fmla="*/ 43991 h 201966"/>
                <a:gd name="connsiteX39" fmla="*/ 7088316 w 7220398"/>
                <a:gd name="connsiteY39" fmla="*/ 153938 h 201966"/>
                <a:gd name="connsiteX40" fmla="*/ 7080614 w 7220398"/>
                <a:gd name="connsiteY40" fmla="*/ 161645 h 201966"/>
                <a:gd name="connsiteX41" fmla="*/ 6760660 w 7220398"/>
                <a:gd name="connsiteY41" fmla="*/ 161645 h 201966"/>
                <a:gd name="connsiteX42" fmla="*/ 6752944 w 7220398"/>
                <a:gd name="connsiteY42" fmla="*/ 153938 h 201966"/>
                <a:gd name="connsiteX43" fmla="*/ 6752944 w 7220398"/>
                <a:gd name="connsiteY43" fmla="*/ 43991 h 201966"/>
                <a:gd name="connsiteX44" fmla="*/ 6760660 w 7220398"/>
                <a:gd name="connsiteY44" fmla="*/ 36283 h 201966"/>
                <a:gd name="connsiteX45" fmla="*/ 6750030 w 7220398"/>
                <a:gd name="connsiteY45" fmla="*/ 8275 h 201966"/>
                <a:gd name="connsiteX46" fmla="*/ 6726576 w 7220398"/>
                <a:gd name="connsiteY46" fmla="*/ 31726 h 201966"/>
                <a:gd name="connsiteX47" fmla="*/ 6726576 w 7220398"/>
                <a:gd name="connsiteY47" fmla="*/ 170241 h 201966"/>
                <a:gd name="connsiteX48" fmla="*/ 6750030 w 7220398"/>
                <a:gd name="connsiteY48" fmla="*/ 193691 h 201966"/>
                <a:gd name="connsiteX49" fmla="*/ 7153150 w 7220398"/>
                <a:gd name="connsiteY49" fmla="*/ 193691 h 201966"/>
                <a:gd name="connsiteX50" fmla="*/ 7176604 w 7220398"/>
                <a:gd name="connsiteY50" fmla="*/ 170241 h 201966"/>
                <a:gd name="connsiteX51" fmla="*/ 7176604 w 7220398"/>
                <a:gd name="connsiteY51" fmla="*/ 31726 h 201966"/>
                <a:gd name="connsiteX52" fmla="*/ 7153150 w 7220398"/>
                <a:gd name="connsiteY52" fmla="*/ 8275 h 201966"/>
                <a:gd name="connsiteX53" fmla="*/ 6750030 w 7220398"/>
                <a:gd name="connsiteY53" fmla="*/ 0 h 201966"/>
                <a:gd name="connsiteX54" fmla="*/ 7153150 w 7220398"/>
                <a:gd name="connsiteY54" fmla="*/ 0 h 201966"/>
                <a:gd name="connsiteX55" fmla="*/ 7184856 w 7220398"/>
                <a:gd name="connsiteY55" fmla="*/ 31726 h 201966"/>
                <a:gd name="connsiteX56" fmla="*/ 7184856 w 7220398"/>
                <a:gd name="connsiteY56" fmla="*/ 64134 h 201966"/>
                <a:gd name="connsiteX57" fmla="*/ 7220398 w 7220398"/>
                <a:gd name="connsiteY57" fmla="*/ 100983 h 201966"/>
                <a:gd name="connsiteX58" fmla="*/ 7184856 w 7220398"/>
                <a:gd name="connsiteY58" fmla="*/ 137833 h 201966"/>
                <a:gd name="connsiteX59" fmla="*/ 7184856 w 7220398"/>
                <a:gd name="connsiteY59" fmla="*/ 170241 h 201966"/>
                <a:gd name="connsiteX60" fmla="*/ 7153150 w 7220398"/>
                <a:gd name="connsiteY60" fmla="*/ 201966 h 201966"/>
                <a:gd name="connsiteX61" fmla="*/ 6750030 w 7220398"/>
                <a:gd name="connsiteY61" fmla="*/ 201966 h 201966"/>
                <a:gd name="connsiteX62" fmla="*/ 6718300 w 7220398"/>
                <a:gd name="connsiteY62" fmla="*/ 170241 h 201966"/>
                <a:gd name="connsiteX63" fmla="*/ 6718300 w 7220398"/>
                <a:gd name="connsiteY63" fmla="*/ 31726 h 201966"/>
                <a:gd name="connsiteX64" fmla="*/ 6750030 w 7220398"/>
                <a:gd name="connsiteY64" fmla="*/ 0 h 201966"/>
                <a:gd name="connsiteX65" fmla="*/ 881329 w 7220398"/>
                <a:gd name="connsiteY65" fmla="*/ 0 h 201966"/>
                <a:gd name="connsiteX66" fmla="*/ 1000659 w 7220398"/>
                <a:gd name="connsiteY66" fmla="*/ 49421 h 201966"/>
                <a:gd name="connsiteX67" fmla="*/ 982307 w 7220398"/>
                <a:gd name="connsiteY67" fmla="*/ 67782 h 201966"/>
                <a:gd name="connsiteX68" fmla="*/ 780319 w 7220398"/>
                <a:gd name="connsiteY68" fmla="*/ 67770 h 201966"/>
                <a:gd name="connsiteX69" fmla="*/ 762000 w 7220398"/>
                <a:gd name="connsiteY69" fmla="*/ 49421 h 201966"/>
                <a:gd name="connsiteX70" fmla="*/ 881329 w 7220398"/>
                <a:gd name="connsiteY70" fmla="*/ 0 h 20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7220398" h="201966">
                  <a:moveTo>
                    <a:pt x="884246" y="101599"/>
                  </a:moveTo>
                  <a:cubicBezTo>
                    <a:pt x="901595" y="101599"/>
                    <a:pt x="918943" y="108217"/>
                    <a:pt x="932171" y="121452"/>
                  </a:cubicBezTo>
                  <a:lnTo>
                    <a:pt x="884273" y="169391"/>
                  </a:lnTo>
                  <a:lnTo>
                    <a:pt x="836321" y="121452"/>
                  </a:lnTo>
                  <a:cubicBezTo>
                    <a:pt x="849549" y="108217"/>
                    <a:pt x="866897" y="101599"/>
                    <a:pt x="884246" y="101599"/>
                  </a:cubicBezTo>
                  <a:close/>
                  <a:moveTo>
                    <a:pt x="628020" y="50800"/>
                  </a:moveTo>
                  <a:cubicBezTo>
                    <a:pt x="659217" y="50800"/>
                    <a:pt x="684541" y="76094"/>
                    <a:pt x="684541" y="107306"/>
                  </a:cubicBezTo>
                  <a:cubicBezTo>
                    <a:pt x="684541" y="138529"/>
                    <a:pt x="659217" y="163823"/>
                    <a:pt x="628020" y="163823"/>
                  </a:cubicBezTo>
                  <a:cubicBezTo>
                    <a:pt x="596798" y="163823"/>
                    <a:pt x="571500" y="138529"/>
                    <a:pt x="571500" y="107306"/>
                  </a:cubicBezTo>
                  <a:cubicBezTo>
                    <a:pt x="571500" y="76094"/>
                    <a:pt x="596798" y="50800"/>
                    <a:pt x="628020" y="50800"/>
                  </a:cubicBezTo>
                  <a:close/>
                  <a:moveTo>
                    <a:pt x="488318" y="50800"/>
                  </a:moveTo>
                  <a:cubicBezTo>
                    <a:pt x="519540" y="50800"/>
                    <a:pt x="544837" y="76094"/>
                    <a:pt x="544837" y="107306"/>
                  </a:cubicBezTo>
                  <a:cubicBezTo>
                    <a:pt x="544837" y="138529"/>
                    <a:pt x="519540" y="163823"/>
                    <a:pt x="488318" y="163823"/>
                  </a:cubicBezTo>
                  <a:cubicBezTo>
                    <a:pt x="457123" y="163823"/>
                    <a:pt x="431800" y="138529"/>
                    <a:pt x="431800" y="107306"/>
                  </a:cubicBezTo>
                  <a:cubicBezTo>
                    <a:pt x="431800" y="76094"/>
                    <a:pt x="457123" y="50800"/>
                    <a:pt x="488318" y="50800"/>
                  </a:cubicBezTo>
                  <a:close/>
                  <a:moveTo>
                    <a:pt x="348620" y="50800"/>
                  </a:moveTo>
                  <a:cubicBezTo>
                    <a:pt x="379817" y="50800"/>
                    <a:pt x="405141" y="76094"/>
                    <a:pt x="405141" y="107306"/>
                  </a:cubicBezTo>
                  <a:cubicBezTo>
                    <a:pt x="405141" y="138529"/>
                    <a:pt x="379817" y="163823"/>
                    <a:pt x="348620" y="163823"/>
                  </a:cubicBezTo>
                  <a:cubicBezTo>
                    <a:pt x="317398" y="163823"/>
                    <a:pt x="292100" y="138529"/>
                    <a:pt x="292100" y="107306"/>
                  </a:cubicBezTo>
                  <a:cubicBezTo>
                    <a:pt x="292100" y="76094"/>
                    <a:pt x="317398" y="50800"/>
                    <a:pt x="348620" y="50800"/>
                  </a:cubicBezTo>
                  <a:close/>
                  <a:moveTo>
                    <a:pt x="196222" y="50800"/>
                  </a:moveTo>
                  <a:cubicBezTo>
                    <a:pt x="227416" y="50800"/>
                    <a:pt x="252713" y="76094"/>
                    <a:pt x="252713" y="107306"/>
                  </a:cubicBezTo>
                  <a:cubicBezTo>
                    <a:pt x="252713" y="138529"/>
                    <a:pt x="227416" y="163823"/>
                    <a:pt x="196222" y="163823"/>
                  </a:cubicBezTo>
                  <a:cubicBezTo>
                    <a:pt x="164971" y="163823"/>
                    <a:pt x="139700" y="138529"/>
                    <a:pt x="139700" y="107306"/>
                  </a:cubicBezTo>
                  <a:cubicBezTo>
                    <a:pt x="139700" y="76094"/>
                    <a:pt x="164971" y="50800"/>
                    <a:pt x="196222" y="50800"/>
                  </a:cubicBezTo>
                  <a:close/>
                  <a:moveTo>
                    <a:pt x="56517" y="50800"/>
                  </a:moveTo>
                  <a:cubicBezTo>
                    <a:pt x="87742" y="50800"/>
                    <a:pt x="113013" y="76094"/>
                    <a:pt x="113013" y="107306"/>
                  </a:cubicBezTo>
                  <a:cubicBezTo>
                    <a:pt x="113013" y="138529"/>
                    <a:pt x="87742" y="163823"/>
                    <a:pt x="56517" y="163823"/>
                  </a:cubicBezTo>
                  <a:cubicBezTo>
                    <a:pt x="25297" y="163823"/>
                    <a:pt x="0" y="138529"/>
                    <a:pt x="0" y="107306"/>
                  </a:cubicBezTo>
                  <a:cubicBezTo>
                    <a:pt x="0" y="76094"/>
                    <a:pt x="25297" y="50800"/>
                    <a:pt x="56517" y="50800"/>
                  </a:cubicBezTo>
                  <a:close/>
                  <a:moveTo>
                    <a:pt x="884231" y="50799"/>
                  </a:moveTo>
                  <a:cubicBezTo>
                    <a:pt x="914686" y="50799"/>
                    <a:pt x="945141" y="62421"/>
                    <a:pt x="968363" y="85665"/>
                  </a:cubicBezTo>
                  <a:lnTo>
                    <a:pt x="949994" y="104064"/>
                  </a:lnTo>
                  <a:cubicBezTo>
                    <a:pt x="913678" y="67746"/>
                    <a:pt x="854785" y="67746"/>
                    <a:pt x="818500" y="104064"/>
                  </a:cubicBezTo>
                  <a:lnTo>
                    <a:pt x="800100" y="85665"/>
                  </a:lnTo>
                  <a:cubicBezTo>
                    <a:pt x="823322" y="62421"/>
                    <a:pt x="853777" y="50799"/>
                    <a:pt x="884231" y="50799"/>
                  </a:cubicBezTo>
                  <a:close/>
                  <a:moveTo>
                    <a:pt x="6760660" y="36283"/>
                  </a:moveTo>
                  <a:lnTo>
                    <a:pt x="7080614" y="36283"/>
                  </a:lnTo>
                  <a:cubicBezTo>
                    <a:pt x="7084854" y="36283"/>
                    <a:pt x="7088316" y="39748"/>
                    <a:pt x="7088316" y="43991"/>
                  </a:cubicBezTo>
                  <a:lnTo>
                    <a:pt x="7088316" y="153938"/>
                  </a:lnTo>
                  <a:cubicBezTo>
                    <a:pt x="7088316" y="158180"/>
                    <a:pt x="7084854" y="161645"/>
                    <a:pt x="7080614" y="161645"/>
                  </a:cubicBezTo>
                  <a:cubicBezTo>
                    <a:pt x="7080614" y="161645"/>
                    <a:pt x="6760660" y="161645"/>
                    <a:pt x="6760660" y="161645"/>
                  </a:cubicBezTo>
                  <a:cubicBezTo>
                    <a:pt x="6756406" y="161645"/>
                    <a:pt x="6752944" y="158180"/>
                    <a:pt x="6752944" y="153938"/>
                  </a:cubicBezTo>
                  <a:lnTo>
                    <a:pt x="6752944" y="43991"/>
                  </a:lnTo>
                  <a:cubicBezTo>
                    <a:pt x="6752944" y="39748"/>
                    <a:pt x="6756406" y="36283"/>
                    <a:pt x="6760660" y="36283"/>
                  </a:cubicBezTo>
                  <a:close/>
                  <a:moveTo>
                    <a:pt x="6750030" y="8275"/>
                  </a:moveTo>
                  <a:cubicBezTo>
                    <a:pt x="6737106" y="8275"/>
                    <a:pt x="6726576" y="18785"/>
                    <a:pt x="6726576" y="31726"/>
                  </a:cubicBezTo>
                  <a:lnTo>
                    <a:pt x="6726576" y="170241"/>
                  </a:lnTo>
                  <a:cubicBezTo>
                    <a:pt x="6726576" y="183172"/>
                    <a:pt x="6737106" y="193691"/>
                    <a:pt x="6750030" y="193691"/>
                  </a:cubicBezTo>
                  <a:lnTo>
                    <a:pt x="7153150" y="193691"/>
                  </a:lnTo>
                  <a:cubicBezTo>
                    <a:pt x="7166098" y="193691"/>
                    <a:pt x="7176604" y="183172"/>
                    <a:pt x="7176604" y="170241"/>
                  </a:cubicBezTo>
                  <a:cubicBezTo>
                    <a:pt x="7176604" y="170241"/>
                    <a:pt x="7176604" y="31726"/>
                    <a:pt x="7176604" y="31726"/>
                  </a:cubicBezTo>
                  <a:cubicBezTo>
                    <a:pt x="7176604" y="18785"/>
                    <a:pt x="7166098" y="8275"/>
                    <a:pt x="7153150" y="8275"/>
                  </a:cubicBezTo>
                  <a:close/>
                  <a:moveTo>
                    <a:pt x="6750030" y="0"/>
                  </a:moveTo>
                  <a:lnTo>
                    <a:pt x="7153150" y="0"/>
                  </a:lnTo>
                  <a:cubicBezTo>
                    <a:pt x="7170630" y="0"/>
                    <a:pt x="7184856" y="14222"/>
                    <a:pt x="7184856" y="31726"/>
                  </a:cubicBezTo>
                  <a:lnTo>
                    <a:pt x="7184856" y="64134"/>
                  </a:lnTo>
                  <a:cubicBezTo>
                    <a:pt x="7204614" y="65031"/>
                    <a:pt x="7220398" y="81030"/>
                    <a:pt x="7220398" y="100983"/>
                  </a:cubicBezTo>
                  <a:cubicBezTo>
                    <a:pt x="7220398" y="120927"/>
                    <a:pt x="7204614" y="136935"/>
                    <a:pt x="7184856" y="137833"/>
                  </a:cubicBezTo>
                  <a:lnTo>
                    <a:pt x="7184856" y="170241"/>
                  </a:lnTo>
                  <a:cubicBezTo>
                    <a:pt x="7184856" y="187744"/>
                    <a:pt x="7170630" y="201966"/>
                    <a:pt x="7153150" y="201966"/>
                  </a:cubicBezTo>
                  <a:lnTo>
                    <a:pt x="6750030" y="201966"/>
                  </a:lnTo>
                  <a:cubicBezTo>
                    <a:pt x="6732526" y="201966"/>
                    <a:pt x="6718300" y="187744"/>
                    <a:pt x="6718300" y="170241"/>
                  </a:cubicBezTo>
                  <a:lnTo>
                    <a:pt x="6718300" y="31726"/>
                  </a:lnTo>
                  <a:cubicBezTo>
                    <a:pt x="6718300" y="14222"/>
                    <a:pt x="6732526" y="0"/>
                    <a:pt x="6750030" y="0"/>
                  </a:cubicBezTo>
                  <a:close/>
                  <a:moveTo>
                    <a:pt x="881329" y="0"/>
                  </a:moveTo>
                  <a:cubicBezTo>
                    <a:pt x="924520" y="0"/>
                    <a:pt x="967711" y="16474"/>
                    <a:pt x="1000659" y="49421"/>
                  </a:cubicBezTo>
                  <a:lnTo>
                    <a:pt x="982307" y="67782"/>
                  </a:lnTo>
                  <a:cubicBezTo>
                    <a:pt x="926553" y="12002"/>
                    <a:pt x="836106" y="12002"/>
                    <a:pt x="780319" y="67770"/>
                  </a:cubicBezTo>
                  <a:cubicBezTo>
                    <a:pt x="780319" y="67770"/>
                    <a:pt x="762000" y="49421"/>
                    <a:pt x="762000" y="49421"/>
                  </a:cubicBezTo>
                  <a:cubicBezTo>
                    <a:pt x="794948" y="16474"/>
                    <a:pt x="838139" y="0"/>
                    <a:pt x="881329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6" name="Shape 23">
              <a:extLst>
                <a:ext uri="{FF2B5EF4-FFF2-40B4-BE49-F238E27FC236}">
                  <a16:creationId xmlns:a16="http://schemas.microsoft.com/office/drawing/2014/main" xmlns="" id="{B5799476-1BCF-B74A-9CF9-AE5F846DA117}"/>
                </a:ext>
              </a:extLst>
            </p:cNvPr>
            <p:cNvSpPr/>
            <p:nvPr/>
          </p:nvSpPr>
          <p:spPr>
            <a:xfrm>
              <a:off x="18245261" y="6353566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7" name="Shape 24">
              <a:extLst>
                <a:ext uri="{FF2B5EF4-FFF2-40B4-BE49-F238E27FC236}">
                  <a16:creationId xmlns:a16="http://schemas.microsoft.com/office/drawing/2014/main" xmlns="" id="{CF9AFD48-BBFC-5A43-9AF1-053174AD8839}"/>
                </a:ext>
              </a:extLst>
            </p:cNvPr>
            <p:cNvSpPr/>
            <p:nvPr/>
          </p:nvSpPr>
          <p:spPr>
            <a:xfrm>
              <a:off x="18223908" y="6353566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041"/>
                  </a:lnTo>
                  <a:lnTo>
                    <a:pt x="0" y="559"/>
                  </a:lnTo>
                  <a:cubicBezTo>
                    <a:pt x="0" y="559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8" name="Shape 25">
              <a:extLst>
                <a:ext uri="{FF2B5EF4-FFF2-40B4-BE49-F238E27FC236}">
                  <a16:creationId xmlns:a16="http://schemas.microsoft.com/office/drawing/2014/main" xmlns="" id="{B1A8E214-2CDA-8E49-AA28-7FAC837E5FF5}"/>
                </a:ext>
              </a:extLst>
            </p:cNvPr>
            <p:cNvSpPr/>
            <p:nvPr/>
          </p:nvSpPr>
          <p:spPr>
            <a:xfrm>
              <a:off x="18266614" y="5093736"/>
              <a:ext cx="26590" cy="578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9" name="Shape 26">
              <a:extLst>
                <a:ext uri="{FF2B5EF4-FFF2-40B4-BE49-F238E27FC236}">
                  <a16:creationId xmlns:a16="http://schemas.microsoft.com/office/drawing/2014/main" xmlns="" id="{8BCF0392-571A-F54A-9B0B-8E0C4B8DF39B}"/>
                </a:ext>
              </a:extLst>
            </p:cNvPr>
            <p:cNvSpPr/>
            <p:nvPr/>
          </p:nvSpPr>
          <p:spPr>
            <a:xfrm>
              <a:off x="18255938" y="5093736"/>
              <a:ext cx="13295" cy="577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0997"/>
                  </a:lnTo>
                  <a:lnTo>
                    <a:pt x="0" y="604"/>
                  </a:lnTo>
                  <a:cubicBezTo>
                    <a:pt x="0" y="604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0" name="Shape 27">
              <a:extLst>
                <a:ext uri="{FF2B5EF4-FFF2-40B4-BE49-F238E27FC236}">
                  <a16:creationId xmlns:a16="http://schemas.microsoft.com/office/drawing/2014/main" xmlns="" id="{4465DE4B-129F-1348-A601-31E0342E9A17}"/>
                </a:ext>
              </a:extLst>
            </p:cNvPr>
            <p:cNvSpPr/>
            <p:nvPr/>
          </p:nvSpPr>
          <p:spPr>
            <a:xfrm>
              <a:off x="18245261" y="7698808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1" name="Shape 28">
              <a:extLst>
                <a:ext uri="{FF2B5EF4-FFF2-40B4-BE49-F238E27FC236}">
                  <a16:creationId xmlns:a16="http://schemas.microsoft.com/office/drawing/2014/main" xmlns="" id="{2C6BD197-3A99-EE43-A8A3-A9E5EFDDDD12}"/>
                </a:ext>
              </a:extLst>
            </p:cNvPr>
            <p:cNvSpPr/>
            <p:nvPr/>
          </p:nvSpPr>
          <p:spPr>
            <a:xfrm>
              <a:off x="18223908" y="7698808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041"/>
                  </a:lnTo>
                  <a:lnTo>
                    <a:pt x="0" y="559"/>
                  </a:lnTo>
                  <a:cubicBezTo>
                    <a:pt x="0" y="559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2" name="Shape 29">
              <a:extLst>
                <a:ext uri="{FF2B5EF4-FFF2-40B4-BE49-F238E27FC236}">
                  <a16:creationId xmlns:a16="http://schemas.microsoft.com/office/drawing/2014/main" xmlns="" id="{AF242553-36BF-7442-844D-B3D8543C2ADA}"/>
                </a:ext>
              </a:extLst>
            </p:cNvPr>
            <p:cNvSpPr/>
            <p:nvPr/>
          </p:nvSpPr>
          <p:spPr>
            <a:xfrm>
              <a:off x="25419887" y="6353566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3" name="Shape 30">
              <a:extLst>
                <a:ext uri="{FF2B5EF4-FFF2-40B4-BE49-F238E27FC236}">
                  <a16:creationId xmlns:a16="http://schemas.microsoft.com/office/drawing/2014/main" xmlns="" id="{856356B9-2D11-0245-91B7-F6982B6C19F2}"/>
                </a:ext>
              </a:extLst>
            </p:cNvPr>
            <p:cNvSpPr/>
            <p:nvPr/>
          </p:nvSpPr>
          <p:spPr>
            <a:xfrm>
              <a:off x="25467142" y="6355146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559"/>
                  </a:lnTo>
                  <a:lnTo>
                    <a:pt x="21600" y="21041"/>
                  </a:lnTo>
                  <a:cubicBezTo>
                    <a:pt x="21600" y="21041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4" name="Shape 31">
              <a:extLst>
                <a:ext uri="{FF2B5EF4-FFF2-40B4-BE49-F238E27FC236}">
                  <a16:creationId xmlns:a16="http://schemas.microsoft.com/office/drawing/2014/main" xmlns="" id="{BFC2C1E5-CBE0-A941-921C-3A5FEF5D6B3B}"/>
                </a:ext>
              </a:extLst>
            </p:cNvPr>
            <p:cNvSpPr/>
            <p:nvPr/>
          </p:nvSpPr>
          <p:spPr>
            <a:xfrm>
              <a:off x="20594097" y="4036760"/>
              <a:ext cx="241079" cy="241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7" y="21600"/>
                    <a:pt x="10801" y="21600"/>
                  </a:cubicBezTo>
                  <a:cubicBezTo>
                    <a:pt x="4836" y="21600"/>
                    <a:pt x="0" y="16765"/>
                    <a:pt x="0" y="10800"/>
                  </a:cubicBezTo>
                  <a:cubicBezTo>
                    <a:pt x="0" y="4835"/>
                    <a:pt x="4836" y="0"/>
                    <a:pt x="10801" y="0"/>
                  </a:cubicBezTo>
                  <a:cubicBezTo>
                    <a:pt x="16767" y="0"/>
                    <a:pt x="21600" y="4835"/>
                    <a:pt x="21600" y="10800"/>
                  </a:cubicBezTo>
                  <a:close/>
                </a:path>
              </a:pathLst>
            </a:custGeom>
            <a:gradFill>
              <a:gsLst>
                <a:gs pos="5000">
                  <a:srgbClr val="222729"/>
                </a:gs>
                <a:gs pos="96010">
                  <a:srgbClr val="7D7F7F"/>
                </a:gs>
              </a:gsLst>
              <a:lin ang="3265368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5" name="Shape 32">
              <a:extLst>
                <a:ext uri="{FF2B5EF4-FFF2-40B4-BE49-F238E27FC236}">
                  <a16:creationId xmlns:a16="http://schemas.microsoft.com/office/drawing/2014/main" xmlns="" id="{0AA70FF6-97CB-C649-84C0-E2889AAB03A6}"/>
                </a:ext>
              </a:extLst>
            </p:cNvPr>
            <p:cNvSpPr/>
            <p:nvPr/>
          </p:nvSpPr>
          <p:spPr>
            <a:xfrm>
              <a:off x="20658156" y="4090143"/>
              <a:ext cx="129247" cy="129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4"/>
                    <a:pt x="16767" y="21600"/>
                    <a:pt x="10802" y="21600"/>
                  </a:cubicBezTo>
                  <a:cubicBezTo>
                    <a:pt x="4837" y="21600"/>
                    <a:pt x="0" y="16764"/>
                    <a:pt x="0" y="10801"/>
                  </a:cubicBezTo>
                  <a:cubicBezTo>
                    <a:pt x="0" y="4836"/>
                    <a:pt x="4837" y="0"/>
                    <a:pt x="10802" y="0"/>
                  </a:cubicBezTo>
                  <a:cubicBezTo>
                    <a:pt x="16767" y="0"/>
                    <a:pt x="21600" y="4836"/>
                    <a:pt x="21600" y="10801"/>
                  </a:cubicBezTo>
                  <a:close/>
                </a:path>
              </a:pathLst>
            </a:custGeom>
            <a:solidFill>
              <a:srgbClr val="080A0A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6" name="Shape 33">
              <a:extLst>
                <a:ext uri="{FF2B5EF4-FFF2-40B4-BE49-F238E27FC236}">
                  <a16:creationId xmlns:a16="http://schemas.microsoft.com/office/drawing/2014/main" xmlns="" id="{3BEB4E72-CE5F-2446-A762-9F1B72C88800}"/>
                </a:ext>
              </a:extLst>
            </p:cNvPr>
            <p:cNvSpPr/>
            <p:nvPr/>
          </p:nvSpPr>
          <p:spPr>
            <a:xfrm>
              <a:off x="20668833" y="4100819"/>
              <a:ext cx="111876" cy="11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6" y="21600"/>
                    <a:pt x="0" y="16764"/>
                    <a:pt x="0" y="10800"/>
                  </a:cubicBezTo>
                  <a:cubicBezTo>
                    <a:pt x="0" y="4836"/>
                    <a:pt x="4836" y="0"/>
                    <a:pt x="10800" y="0"/>
                  </a:cubicBezTo>
                  <a:cubicBezTo>
                    <a:pt x="16764" y="0"/>
                    <a:pt x="21600" y="4836"/>
                    <a:pt x="21600" y="10800"/>
                  </a:cubicBezTo>
                  <a:close/>
                </a:path>
              </a:pathLst>
            </a:custGeom>
            <a:gradFill>
              <a:gsLst>
                <a:gs pos="7000">
                  <a:srgbClr val="39669E"/>
                </a:gs>
                <a:gs pos="90979">
                  <a:srgbClr val="294C7E"/>
                </a:gs>
              </a:gsLst>
              <a:lin ang="27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7" name="Shape 34">
              <a:extLst>
                <a:ext uri="{FF2B5EF4-FFF2-40B4-BE49-F238E27FC236}">
                  <a16:creationId xmlns:a16="http://schemas.microsoft.com/office/drawing/2014/main" xmlns="" id="{D7CFF783-0FD6-E043-B653-B285005CEA78}"/>
                </a:ext>
              </a:extLst>
            </p:cNvPr>
            <p:cNvSpPr/>
            <p:nvPr/>
          </p:nvSpPr>
          <p:spPr>
            <a:xfrm>
              <a:off x="21277395" y="4090143"/>
              <a:ext cx="1159539" cy="133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8" name="Shape 35">
              <a:extLst>
                <a:ext uri="{FF2B5EF4-FFF2-40B4-BE49-F238E27FC236}">
                  <a16:creationId xmlns:a16="http://schemas.microsoft.com/office/drawing/2014/main" xmlns="" id="{E1FB18ED-F214-0845-B1EE-BC9F75323FFE}"/>
                </a:ext>
              </a:extLst>
            </p:cNvPr>
            <p:cNvSpPr/>
            <p:nvPr/>
          </p:nvSpPr>
          <p:spPr>
            <a:xfrm>
              <a:off x="21277395" y="4100819"/>
              <a:ext cx="1159539" cy="116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4"/>
                    <a:pt x="311" y="10800"/>
                  </a:cubicBezTo>
                  <a:cubicBezTo>
                    <a:pt x="311" y="6337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7"/>
                    <a:pt x="21289" y="10800"/>
                  </a:cubicBezTo>
                  <a:cubicBezTo>
                    <a:pt x="21289" y="15264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4"/>
                    <a:pt x="0" y="10800"/>
                  </a:cubicBezTo>
                  <a:cubicBezTo>
                    <a:pt x="0" y="16766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6"/>
                    <a:pt x="21600" y="10800"/>
                  </a:cubicBezTo>
                  <a:cubicBezTo>
                    <a:pt x="21600" y="4834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8000">
                  <a:srgbClr val="A38A5C"/>
                </a:gs>
                <a:gs pos="58000">
                  <a:srgbClr val="D6B992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9" name="Shape 36">
              <a:extLst>
                <a:ext uri="{FF2B5EF4-FFF2-40B4-BE49-F238E27FC236}">
                  <a16:creationId xmlns:a16="http://schemas.microsoft.com/office/drawing/2014/main" xmlns="" id="{BBA6C60A-2EFF-DC42-8AF2-68A5A6C1C1B2}"/>
                </a:ext>
              </a:extLst>
            </p:cNvPr>
            <p:cNvSpPr/>
            <p:nvPr/>
          </p:nvSpPr>
          <p:spPr>
            <a:xfrm>
              <a:off x="21277395" y="4090143"/>
              <a:ext cx="1159539" cy="133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5"/>
                    <a:pt x="311" y="10800"/>
                  </a:cubicBezTo>
                  <a:cubicBezTo>
                    <a:pt x="311" y="6335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5"/>
                    <a:pt x="21289" y="10800"/>
                  </a:cubicBezTo>
                  <a:cubicBezTo>
                    <a:pt x="21289" y="15265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8000">
                  <a:srgbClr val="A38A5C"/>
                </a:gs>
                <a:gs pos="58000">
                  <a:srgbClr val="D6B992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0" name="Shape 37">
              <a:extLst>
                <a:ext uri="{FF2B5EF4-FFF2-40B4-BE49-F238E27FC236}">
                  <a16:creationId xmlns:a16="http://schemas.microsoft.com/office/drawing/2014/main" xmlns="" id="{2F9D5FE6-5433-A949-939F-156FE1687606}"/>
                </a:ext>
              </a:extLst>
            </p:cNvPr>
            <p:cNvSpPr/>
            <p:nvPr/>
          </p:nvSpPr>
          <p:spPr>
            <a:xfrm>
              <a:off x="18287967" y="16528293"/>
              <a:ext cx="116882" cy="212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D6B99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13" name="文本框 112">
            <a:extLst>
              <a:ext uri="{FF2B5EF4-FFF2-40B4-BE49-F238E27FC236}">
                <a16:creationId xmlns:a16="http://schemas.microsoft.com/office/drawing/2014/main" xmlns="" id="{8C33C048-F18C-8348-805F-68C17F61C38C}"/>
              </a:ext>
            </a:extLst>
          </p:cNvPr>
          <p:cNvSpPr txBox="1"/>
          <p:nvPr/>
        </p:nvSpPr>
        <p:spPr>
          <a:xfrm>
            <a:off x="5036521" y="2646044"/>
            <a:ext cx="523554" cy="86177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/>
            <a:r>
              <a:rPr kumimoji="1" lang="zh-CN" altLang="en-US" sz="10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视频在搜索页直接播放</a:t>
            </a:r>
            <a:endParaRPr kumimoji="1" lang="en-US" altLang="zh-CN" sz="10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9D042016-08BB-3844-B9A3-5EBFA609518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1246" y="1055997"/>
            <a:ext cx="1895361" cy="3291770"/>
          </a:xfrm>
          <a:prstGeom prst="rect">
            <a:avLst/>
          </a:prstGeom>
        </p:spPr>
      </p:pic>
      <p:pic>
        <p:nvPicPr>
          <p:cNvPr id="118" name="图片 117">
            <a:extLst>
              <a:ext uri="{FF2B5EF4-FFF2-40B4-BE49-F238E27FC236}">
                <a16:creationId xmlns:a16="http://schemas.microsoft.com/office/drawing/2014/main" xmlns="" id="{7719FC8F-3696-D045-B26C-6BCBD3969D9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226" y="1055997"/>
            <a:ext cx="1895361" cy="3291770"/>
          </a:xfrm>
          <a:prstGeom prst="rect">
            <a:avLst/>
          </a:prstGeom>
        </p:spPr>
      </p:pic>
      <p:grpSp>
        <p:nvGrpSpPr>
          <p:cNvPr id="3" name="组 2"/>
          <p:cNvGrpSpPr/>
          <p:nvPr/>
        </p:nvGrpSpPr>
        <p:grpSpPr>
          <a:xfrm>
            <a:off x="3924924" y="2432355"/>
            <a:ext cx="337642" cy="331991"/>
            <a:chOff x="6081725" y="4113410"/>
            <a:chExt cx="337642" cy="331991"/>
          </a:xfrm>
        </p:grpSpPr>
        <p:sp>
          <p:nvSpPr>
            <p:cNvPr id="54" name="椭圆 53"/>
            <p:cNvSpPr/>
            <p:nvPr/>
          </p:nvSpPr>
          <p:spPr>
            <a:xfrm>
              <a:off x="6087380" y="4113410"/>
              <a:ext cx="331987" cy="331991"/>
            </a:xfrm>
            <a:prstGeom prst="ellipse">
              <a:avLst/>
            </a:prstGeom>
            <a:solidFill>
              <a:srgbClr val="01FEFF">
                <a:alpha val="65000"/>
              </a:srgb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55" name="图片 54" descr="按钮.pn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81725" y="4119226"/>
              <a:ext cx="320360" cy="320360"/>
            </a:xfrm>
            <a:prstGeom prst="rect">
              <a:avLst/>
            </a:prstGeom>
          </p:spPr>
        </p:pic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xmlns="" id="{6B1858F4-DC95-2E49-A0F5-293D6FBD0FB0}"/>
              </a:ext>
            </a:extLst>
          </p:cNvPr>
          <p:cNvCxnSpPr>
            <a:cxnSpLocks/>
          </p:cNvCxnSpPr>
          <p:nvPr/>
        </p:nvCxnSpPr>
        <p:spPr>
          <a:xfrm>
            <a:off x="4273865" y="2585846"/>
            <a:ext cx="1303537" cy="0"/>
          </a:xfrm>
          <a:prstGeom prst="straightConnector1">
            <a:avLst/>
          </a:prstGeom>
          <a:ln w="6350" cmpd="sng">
            <a:solidFill>
              <a:srgbClr val="01FEFF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文本框 110">
            <a:extLst>
              <a:ext uri="{FF2B5EF4-FFF2-40B4-BE49-F238E27FC236}">
                <a16:creationId xmlns:a16="http://schemas.microsoft.com/office/drawing/2014/main" xmlns="" id="{1A86DEF3-564F-5043-8F34-4ED1AC6C3BC7}"/>
              </a:ext>
            </a:extLst>
          </p:cNvPr>
          <p:cNvSpPr txBox="1"/>
          <p:nvPr/>
        </p:nvSpPr>
        <p:spPr>
          <a:xfrm>
            <a:off x="683453" y="1823459"/>
            <a:ext cx="3273855" cy="2654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zh-CN" altLang="en-US" sz="11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移动端</a:t>
            </a:r>
            <a:r>
              <a:rPr kumimoji="1" lang="zh-CN" altLang="en-US" sz="11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搜索</a:t>
            </a:r>
            <a:r>
              <a:rPr kumimoji="1" lang="zh-CN" altLang="en-US" sz="11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页面呈现</a:t>
            </a:r>
          </a:p>
        </p:txBody>
      </p:sp>
    </p:spTree>
    <p:extLst>
      <p:ext uri="{BB962C8B-B14F-4D97-AF65-F5344CB8AC3E}">
        <p14:creationId xmlns:p14="http://schemas.microsoft.com/office/powerpoint/2010/main" val="519281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GrpSpPr/>
          <p:nvPr/>
        </p:nvGrpSpPr>
        <p:grpSpPr>
          <a:xfrm>
            <a:off x="3098397" y="580845"/>
            <a:ext cx="2117208" cy="4286263"/>
            <a:chOff x="18223908" y="3214668"/>
            <a:chExt cx="7266425" cy="14710811"/>
          </a:xfrm>
          <a:effectLst>
            <a:reflection blurRad="6350" stA="19000" endPos="7000" dir="5400000" sy="-100000" algn="bl" rotWithShape="0"/>
          </a:effectLst>
        </p:grpSpPr>
        <p:sp>
          <p:nvSpPr>
            <p:cNvPr id="3" name="Shape 6"/>
            <p:cNvSpPr/>
            <p:nvPr/>
          </p:nvSpPr>
          <p:spPr>
            <a:xfrm>
              <a:off x="18287967" y="3225345"/>
              <a:ext cx="7127581" cy="14691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14" y="18917"/>
                  </a:moveTo>
                  <a:lnTo>
                    <a:pt x="1239" y="18917"/>
                  </a:lnTo>
                  <a:lnTo>
                    <a:pt x="1239" y="2586"/>
                  </a:lnTo>
                  <a:lnTo>
                    <a:pt x="20214" y="2586"/>
                  </a:lnTo>
                  <a:cubicBezTo>
                    <a:pt x="20214" y="2586"/>
                    <a:pt x="20214" y="18917"/>
                    <a:pt x="20214" y="18917"/>
                  </a:cubicBezTo>
                  <a:close/>
                  <a:moveTo>
                    <a:pt x="18332" y="0"/>
                  </a:moveTo>
                  <a:lnTo>
                    <a:pt x="3268" y="0"/>
                  </a:lnTo>
                  <a:cubicBezTo>
                    <a:pt x="1466" y="0"/>
                    <a:pt x="0" y="711"/>
                    <a:pt x="0" y="1586"/>
                  </a:cubicBezTo>
                  <a:lnTo>
                    <a:pt x="0" y="20014"/>
                  </a:lnTo>
                  <a:cubicBezTo>
                    <a:pt x="0" y="20889"/>
                    <a:pt x="1466" y="21600"/>
                    <a:pt x="3268" y="21600"/>
                  </a:cubicBezTo>
                  <a:lnTo>
                    <a:pt x="18332" y="21600"/>
                  </a:lnTo>
                  <a:cubicBezTo>
                    <a:pt x="20134" y="21600"/>
                    <a:pt x="21600" y="20889"/>
                    <a:pt x="21600" y="20014"/>
                  </a:cubicBezTo>
                  <a:lnTo>
                    <a:pt x="21600" y="1586"/>
                  </a:lnTo>
                  <a:cubicBezTo>
                    <a:pt x="21600" y="711"/>
                    <a:pt x="20134" y="0"/>
                    <a:pt x="18332" y="0"/>
                  </a:cubicBezTo>
                  <a:close/>
                </a:path>
              </a:pathLst>
            </a:custGeom>
            <a:solidFill>
              <a:srgbClr val="F3DCB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 7"/>
            <p:cNvSpPr/>
            <p:nvPr/>
          </p:nvSpPr>
          <p:spPr>
            <a:xfrm>
              <a:off x="18405409" y="3342787"/>
              <a:ext cx="6893837" cy="1445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33" y="19049"/>
                  </a:moveTo>
                  <a:lnTo>
                    <a:pt x="914" y="19049"/>
                  </a:lnTo>
                  <a:lnTo>
                    <a:pt x="914" y="2453"/>
                  </a:lnTo>
                  <a:lnTo>
                    <a:pt x="20533" y="2453"/>
                  </a:lnTo>
                  <a:cubicBezTo>
                    <a:pt x="20533" y="2453"/>
                    <a:pt x="20533" y="19049"/>
                    <a:pt x="20533" y="19049"/>
                  </a:cubicBezTo>
                  <a:close/>
                  <a:moveTo>
                    <a:pt x="18587" y="0"/>
                  </a:moveTo>
                  <a:lnTo>
                    <a:pt x="3013" y="0"/>
                  </a:lnTo>
                  <a:cubicBezTo>
                    <a:pt x="1349" y="0"/>
                    <a:pt x="0" y="643"/>
                    <a:pt x="0" y="1437"/>
                  </a:cubicBezTo>
                  <a:lnTo>
                    <a:pt x="0" y="20163"/>
                  </a:lnTo>
                  <a:cubicBezTo>
                    <a:pt x="0" y="20957"/>
                    <a:pt x="1349" y="21600"/>
                    <a:pt x="3013" y="21600"/>
                  </a:cubicBezTo>
                  <a:lnTo>
                    <a:pt x="18587" y="21600"/>
                  </a:lnTo>
                  <a:cubicBezTo>
                    <a:pt x="20251" y="21600"/>
                    <a:pt x="21600" y="20957"/>
                    <a:pt x="21600" y="20163"/>
                  </a:cubicBezTo>
                  <a:lnTo>
                    <a:pt x="21600" y="1437"/>
                  </a:lnTo>
                  <a:cubicBezTo>
                    <a:pt x="21600" y="643"/>
                    <a:pt x="20251" y="0"/>
                    <a:pt x="18587" y="0"/>
                  </a:cubicBezTo>
                  <a:close/>
                </a:path>
              </a:pathLst>
            </a:custGeom>
            <a:solidFill>
              <a:srgbClr val="F5F6F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 8"/>
            <p:cNvSpPr/>
            <p:nvPr/>
          </p:nvSpPr>
          <p:spPr>
            <a:xfrm>
              <a:off x="18490821" y="3428198"/>
              <a:ext cx="6726856" cy="14291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78" y="20273"/>
                  </a:moveTo>
                  <a:cubicBezTo>
                    <a:pt x="21278" y="20921"/>
                    <a:pt x="20158" y="21449"/>
                    <a:pt x="18780" y="21449"/>
                  </a:cubicBezTo>
                  <a:lnTo>
                    <a:pt x="2820" y="21449"/>
                  </a:lnTo>
                  <a:cubicBezTo>
                    <a:pt x="1442" y="21449"/>
                    <a:pt x="322" y="20921"/>
                    <a:pt x="322" y="20273"/>
                  </a:cubicBezTo>
                  <a:lnTo>
                    <a:pt x="322" y="1327"/>
                  </a:lnTo>
                  <a:cubicBezTo>
                    <a:pt x="322" y="679"/>
                    <a:pt x="1442" y="151"/>
                    <a:pt x="2820" y="151"/>
                  </a:cubicBezTo>
                  <a:lnTo>
                    <a:pt x="18780" y="151"/>
                  </a:lnTo>
                  <a:cubicBezTo>
                    <a:pt x="20158" y="151"/>
                    <a:pt x="21278" y="679"/>
                    <a:pt x="21278" y="1327"/>
                  </a:cubicBezTo>
                  <a:cubicBezTo>
                    <a:pt x="21278" y="1327"/>
                    <a:pt x="21278" y="20273"/>
                    <a:pt x="21278" y="20273"/>
                  </a:cubicBezTo>
                  <a:close/>
                  <a:moveTo>
                    <a:pt x="18780" y="0"/>
                  </a:moveTo>
                  <a:lnTo>
                    <a:pt x="2820" y="0"/>
                  </a:lnTo>
                  <a:cubicBezTo>
                    <a:pt x="1265" y="0"/>
                    <a:pt x="0" y="595"/>
                    <a:pt x="0" y="1327"/>
                  </a:cubicBezTo>
                  <a:lnTo>
                    <a:pt x="0" y="20273"/>
                  </a:lnTo>
                  <a:cubicBezTo>
                    <a:pt x="0" y="21005"/>
                    <a:pt x="1265" y="21600"/>
                    <a:pt x="2820" y="21600"/>
                  </a:cubicBezTo>
                  <a:lnTo>
                    <a:pt x="18780" y="21600"/>
                  </a:lnTo>
                  <a:cubicBezTo>
                    <a:pt x="20335" y="21600"/>
                    <a:pt x="21600" y="21005"/>
                    <a:pt x="21600" y="20273"/>
                  </a:cubicBezTo>
                  <a:lnTo>
                    <a:pt x="21600" y="1327"/>
                  </a:lnTo>
                  <a:cubicBezTo>
                    <a:pt x="21600" y="595"/>
                    <a:pt x="20335" y="0"/>
                    <a:pt x="18780" y="0"/>
                  </a:cubicBezTo>
                  <a:close/>
                </a:path>
              </a:pathLst>
            </a:custGeom>
            <a:gradFill>
              <a:gsLst>
                <a:gs pos="4000">
                  <a:srgbClr val="EDE6D8"/>
                </a:gs>
                <a:gs pos="24000">
                  <a:srgbClr val="F5F0E8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 9"/>
            <p:cNvSpPr/>
            <p:nvPr/>
          </p:nvSpPr>
          <p:spPr>
            <a:xfrm>
              <a:off x="21298748" y="16421528"/>
              <a:ext cx="1118365" cy="111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564"/>
                  </a:moveTo>
                  <a:cubicBezTo>
                    <a:pt x="5408" y="20564"/>
                    <a:pt x="1036" y="16193"/>
                    <a:pt x="1036" y="10800"/>
                  </a:cubicBezTo>
                  <a:cubicBezTo>
                    <a:pt x="1036" y="5408"/>
                    <a:pt x="5408" y="1036"/>
                    <a:pt x="10800" y="1036"/>
                  </a:cubicBezTo>
                  <a:cubicBezTo>
                    <a:pt x="16193" y="1036"/>
                    <a:pt x="20564" y="5408"/>
                    <a:pt x="20564" y="10800"/>
                  </a:cubicBezTo>
                  <a:cubicBezTo>
                    <a:pt x="20564" y="16193"/>
                    <a:pt x="16193" y="20564"/>
                    <a:pt x="10800" y="20564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  <a:close/>
                </a:path>
              </a:pathLst>
            </a:custGeom>
            <a:solidFill>
              <a:srgbClr val="A38A5C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 10"/>
            <p:cNvSpPr/>
            <p:nvPr/>
          </p:nvSpPr>
          <p:spPr>
            <a:xfrm>
              <a:off x="21341454" y="16421528"/>
              <a:ext cx="914946" cy="363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3" y="21600"/>
                  </a:moveTo>
                  <a:cubicBezTo>
                    <a:pt x="2977" y="10785"/>
                    <a:pt x="7227" y="3185"/>
                    <a:pt x="12183" y="3185"/>
                  </a:cubicBezTo>
                  <a:cubicBezTo>
                    <a:pt x="15317" y="3185"/>
                    <a:pt x="18168" y="6227"/>
                    <a:pt x="20297" y="11195"/>
                  </a:cubicBezTo>
                  <a:lnTo>
                    <a:pt x="21600" y="9940"/>
                  </a:lnTo>
                  <a:cubicBezTo>
                    <a:pt x="19205" y="3808"/>
                    <a:pt x="15872" y="0"/>
                    <a:pt x="12183" y="0"/>
                  </a:cubicBezTo>
                  <a:cubicBezTo>
                    <a:pt x="6697" y="0"/>
                    <a:pt x="1993" y="8418"/>
                    <a:pt x="0" y="20398"/>
                  </a:cubicBezTo>
                  <a:cubicBezTo>
                    <a:pt x="0" y="20398"/>
                    <a:pt x="1173" y="21600"/>
                    <a:pt x="1173" y="21600"/>
                  </a:cubicBezTo>
                  <a:close/>
                </a:path>
              </a:pathLst>
            </a:custGeom>
            <a:gradFill>
              <a:gsLst>
                <a:gs pos="4000">
                  <a:srgbClr val="A38A5C"/>
                </a:gs>
                <a:gs pos="58000">
                  <a:srgbClr val="ECDCAA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 11"/>
            <p:cNvSpPr/>
            <p:nvPr/>
          </p:nvSpPr>
          <p:spPr>
            <a:xfrm>
              <a:off x="21715132" y="17435797"/>
              <a:ext cx="392475" cy="107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4" y="0"/>
                  </a:moveTo>
                  <a:cubicBezTo>
                    <a:pt x="16358" y="6931"/>
                    <a:pt x="12100" y="10861"/>
                    <a:pt x="7589" y="10861"/>
                  </a:cubicBezTo>
                  <a:cubicBezTo>
                    <a:pt x="5232" y="10861"/>
                    <a:pt x="2944" y="9787"/>
                    <a:pt x="759" y="7778"/>
                  </a:cubicBezTo>
                  <a:lnTo>
                    <a:pt x="0" y="18164"/>
                  </a:lnTo>
                  <a:cubicBezTo>
                    <a:pt x="2428" y="20403"/>
                    <a:pt x="4971" y="21600"/>
                    <a:pt x="7589" y="21600"/>
                  </a:cubicBezTo>
                  <a:cubicBezTo>
                    <a:pt x="12639" y="21600"/>
                    <a:pt x="17397" y="17153"/>
                    <a:pt x="21600" y="9315"/>
                  </a:cubicBezTo>
                  <a:cubicBezTo>
                    <a:pt x="21600" y="9315"/>
                    <a:pt x="20124" y="0"/>
                    <a:pt x="20124" y="0"/>
                  </a:cubicBezTo>
                  <a:close/>
                </a:path>
              </a:pathLst>
            </a:custGeom>
            <a:gradFill>
              <a:gsLst>
                <a:gs pos="4000">
                  <a:srgbClr val="A38A5C"/>
                </a:gs>
                <a:gs pos="58000">
                  <a:srgbClr val="ECDCAA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 12"/>
            <p:cNvSpPr/>
            <p:nvPr/>
          </p:nvSpPr>
          <p:spPr>
            <a:xfrm>
              <a:off x="18277291" y="3214668"/>
              <a:ext cx="7146526" cy="14710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88" y="199"/>
                  </a:moveTo>
                  <a:cubicBezTo>
                    <a:pt x="1702" y="199"/>
                    <a:pt x="411" y="827"/>
                    <a:pt x="411" y="1597"/>
                  </a:cubicBezTo>
                  <a:lnTo>
                    <a:pt x="411" y="20003"/>
                  </a:lnTo>
                  <a:cubicBezTo>
                    <a:pt x="411" y="20774"/>
                    <a:pt x="1702" y="21401"/>
                    <a:pt x="3288" y="21401"/>
                  </a:cubicBezTo>
                  <a:lnTo>
                    <a:pt x="18312" y="21401"/>
                  </a:lnTo>
                  <a:cubicBezTo>
                    <a:pt x="19899" y="21401"/>
                    <a:pt x="21190" y="20774"/>
                    <a:pt x="21190" y="20003"/>
                  </a:cubicBezTo>
                  <a:lnTo>
                    <a:pt x="21190" y="1597"/>
                  </a:lnTo>
                  <a:cubicBezTo>
                    <a:pt x="21190" y="827"/>
                    <a:pt x="19899" y="199"/>
                    <a:pt x="18312" y="199"/>
                  </a:cubicBezTo>
                  <a:cubicBezTo>
                    <a:pt x="18312" y="199"/>
                    <a:pt x="3288" y="199"/>
                    <a:pt x="3288" y="199"/>
                  </a:cubicBezTo>
                  <a:close/>
                  <a:moveTo>
                    <a:pt x="18312" y="21428"/>
                  </a:moveTo>
                  <a:lnTo>
                    <a:pt x="3288" y="21428"/>
                  </a:lnTo>
                  <a:cubicBezTo>
                    <a:pt x="1670" y="21428"/>
                    <a:pt x="353" y="20789"/>
                    <a:pt x="353" y="20003"/>
                  </a:cubicBezTo>
                  <a:lnTo>
                    <a:pt x="353" y="1597"/>
                  </a:lnTo>
                  <a:cubicBezTo>
                    <a:pt x="353" y="811"/>
                    <a:pt x="1670" y="172"/>
                    <a:pt x="3288" y="172"/>
                  </a:cubicBezTo>
                  <a:lnTo>
                    <a:pt x="18312" y="172"/>
                  </a:lnTo>
                  <a:cubicBezTo>
                    <a:pt x="19930" y="172"/>
                    <a:pt x="21247" y="811"/>
                    <a:pt x="21247" y="1597"/>
                  </a:cubicBezTo>
                  <a:lnTo>
                    <a:pt x="21247" y="20003"/>
                  </a:lnTo>
                  <a:cubicBezTo>
                    <a:pt x="21247" y="20789"/>
                    <a:pt x="19930" y="21428"/>
                    <a:pt x="18312" y="21428"/>
                  </a:cubicBezTo>
                  <a:close/>
                  <a:moveTo>
                    <a:pt x="3288" y="28"/>
                  </a:moveTo>
                  <a:cubicBezTo>
                    <a:pt x="1507" y="28"/>
                    <a:pt x="57" y="732"/>
                    <a:pt x="57" y="1597"/>
                  </a:cubicBezTo>
                  <a:lnTo>
                    <a:pt x="57" y="20003"/>
                  </a:lnTo>
                  <a:cubicBezTo>
                    <a:pt x="57" y="20868"/>
                    <a:pt x="1507" y="21572"/>
                    <a:pt x="3288" y="21572"/>
                  </a:cubicBezTo>
                  <a:lnTo>
                    <a:pt x="18312" y="21572"/>
                  </a:lnTo>
                  <a:cubicBezTo>
                    <a:pt x="20093" y="21572"/>
                    <a:pt x="21543" y="20868"/>
                    <a:pt x="21543" y="20003"/>
                  </a:cubicBezTo>
                  <a:lnTo>
                    <a:pt x="21543" y="1597"/>
                  </a:lnTo>
                  <a:cubicBezTo>
                    <a:pt x="21543" y="732"/>
                    <a:pt x="20093" y="28"/>
                    <a:pt x="18312" y="28"/>
                  </a:cubicBezTo>
                  <a:cubicBezTo>
                    <a:pt x="18312" y="28"/>
                    <a:pt x="3288" y="28"/>
                    <a:pt x="3288" y="28"/>
                  </a:cubicBezTo>
                  <a:close/>
                  <a:moveTo>
                    <a:pt x="18312" y="21600"/>
                  </a:moveTo>
                  <a:lnTo>
                    <a:pt x="3288" y="21600"/>
                  </a:lnTo>
                  <a:cubicBezTo>
                    <a:pt x="1475" y="21600"/>
                    <a:pt x="0" y="20883"/>
                    <a:pt x="0" y="20003"/>
                  </a:cubicBezTo>
                  <a:lnTo>
                    <a:pt x="0" y="1597"/>
                  </a:lnTo>
                  <a:cubicBezTo>
                    <a:pt x="0" y="717"/>
                    <a:pt x="1475" y="0"/>
                    <a:pt x="3288" y="0"/>
                  </a:cubicBezTo>
                  <a:lnTo>
                    <a:pt x="18312" y="0"/>
                  </a:lnTo>
                  <a:cubicBezTo>
                    <a:pt x="20125" y="0"/>
                    <a:pt x="21600" y="717"/>
                    <a:pt x="21600" y="1597"/>
                  </a:cubicBezTo>
                  <a:lnTo>
                    <a:pt x="21600" y="20003"/>
                  </a:lnTo>
                  <a:cubicBezTo>
                    <a:pt x="21600" y="20883"/>
                    <a:pt x="20125" y="21600"/>
                    <a:pt x="18312" y="21600"/>
                  </a:cubicBezTo>
                  <a:close/>
                </a:path>
              </a:pathLst>
            </a:custGeom>
            <a:solidFill>
              <a:srgbClr val="D6B992">
                <a:alpha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8832469" y="5104412"/>
              <a:ext cx="6069982" cy="169787"/>
            </a:xfrm>
            <a:custGeom>
              <a:avLst/>
              <a:gdLst>
                <a:gd name="connsiteX0" fmla="*/ 884246 w 7220398"/>
                <a:gd name="connsiteY0" fmla="*/ 101599 h 201966"/>
                <a:gd name="connsiteX1" fmla="*/ 932171 w 7220398"/>
                <a:gd name="connsiteY1" fmla="*/ 121452 h 201966"/>
                <a:gd name="connsiteX2" fmla="*/ 884273 w 7220398"/>
                <a:gd name="connsiteY2" fmla="*/ 169391 h 201966"/>
                <a:gd name="connsiteX3" fmla="*/ 836321 w 7220398"/>
                <a:gd name="connsiteY3" fmla="*/ 121452 h 201966"/>
                <a:gd name="connsiteX4" fmla="*/ 884246 w 7220398"/>
                <a:gd name="connsiteY4" fmla="*/ 101599 h 201966"/>
                <a:gd name="connsiteX5" fmla="*/ 628020 w 7220398"/>
                <a:gd name="connsiteY5" fmla="*/ 50800 h 201966"/>
                <a:gd name="connsiteX6" fmla="*/ 684541 w 7220398"/>
                <a:gd name="connsiteY6" fmla="*/ 107306 h 201966"/>
                <a:gd name="connsiteX7" fmla="*/ 628020 w 7220398"/>
                <a:gd name="connsiteY7" fmla="*/ 163823 h 201966"/>
                <a:gd name="connsiteX8" fmla="*/ 571500 w 7220398"/>
                <a:gd name="connsiteY8" fmla="*/ 107306 h 201966"/>
                <a:gd name="connsiteX9" fmla="*/ 628020 w 7220398"/>
                <a:gd name="connsiteY9" fmla="*/ 50800 h 201966"/>
                <a:gd name="connsiteX10" fmla="*/ 488318 w 7220398"/>
                <a:gd name="connsiteY10" fmla="*/ 50800 h 201966"/>
                <a:gd name="connsiteX11" fmla="*/ 544837 w 7220398"/>
                <a:gd name="connsiteY11" fmla="*/ 107306 h 201966"/>
                <a:gd name="connsiteX12" fmla="*/ 488318 w 7220398"/>
                <a:gd name="connsiteY12" fmla="*/ 163823 h 201966"/>
                <a:gd name="connsiteX13" fmla="*/ 431800 w 7220398"/>
                <a:gd name="connsiteY13" fmla="*/ 107306 h 201966"/>
                <a:gd name="connsiteX14" fmla="*/ 488318 w 7220398"/>
                <a:gd name="connsiteY14" fmla="*/ 50800 h 201966"/>
                <a:gd name="connsiteX15" fmla="*/ 348620 w 7220398"/>
                <a:gd name="connsiteY15" fmla="*/ 50800 h 201966"/>
                <a:gd name="connsiteX16" fmla="*/ 405141 w 7220398"/>
                <a:gd name="connsiteY16" fmla="*/ 107306 h 201966"/>
                <a:gd name="connsiteX17" fmla="*/ 348620 w 7220398"/>
                <a:gd name="connsiteY17" fmla="*/ 163823 h 201966"/>
                <a:gd name="connsiteX18" fmla="*/ 292100 w 7220398"/>
                <a:gd name="connsiteY18" fmla="*/ 107306 h 201966"/>
                <a:gd name="connsiteX19" fmla="*/ 348620 w 7220398"/>
                <a:gd name="connsiteY19" fmla="*/ 50800 h 201966"/>
                <a:gd name="connsiteX20" fmla="*/ 196222 w 7220398"/>
                <a:gd name="connsiteY20" fmla="*/ 50800 h 201966"/>
                <a:gd name="connsiteX21" fmla="*/ 252713 w 7220398"/>
                <a:gd name="connsiteY21" fmla="*/ 107306 h 201966"/>
                <a:gd name="connsiteX22" fmla="*/ 196222 w 7220398"/>
                <a:gd name="connsiteY22" fmla="*/ 163823 h 201966"/>
                <a:gd name="connsiteX23" fmla="*/ 139700 w 7220398"/>
                <a:gd name="connsiteY23" fmla="*/ 107306 h 201966"/>
                <a:gd name="connsiteX24" fmla="*/ 196222 w 7220398"/>
                <a:gd name="connsiteY24" fmla="*/ 50800 h 201966"/>
                <a:gd name="connsiteX25" fmla="*/ 56517 w 7220398"/>
                <a:gd name="connsiteY25" fmla="*/ 50800 h 201966"/>
                <a:gd name="connsiteX26" fmla="*/ 113013 w 7220398"/>
                <a:gd name="connsiteY26" fmla="*/ 107306 h 201966"/>
                <a:gd name="connsiteX27" fmla="*/ 56517 w 7220398"/>
                <a:gd name="connsiteY27" fmla="*/ 163823 h 201966"/>
                <a:gd name="connsiteX28" fmla="*/ 0 w 7220398"/>
                <a:gd name="connsiteY28" fmla="*/ 107306 h 201966"/>
                <a:gd name="connsiteX29" fmla="*/ 56517 w 7220398"/>
                <a:gd name="connsiteY29" fmla="*/ 50800 h 201966"/>
                <a:gd name="connsiteX30" fmla="*/ 884231 w 7220398"/>
                <a:gd name="connsiteY30" fmla="*/ 50799 h 201966"/>
                <a:gd name="connsiteX31" fmla="*/ 968363 w 7220398"/>
                <a:gd name="connsiteY31" fmla="*/ 85665 h 201966"/>
                <a:gd name="connsiteX32" fmla="*/ 949994 w 7220398"/>
                <a:gd name="connsiteY32" fmla="*/ 104064 h 201966"/>
                <a:gd name="connsiteX33" fmla="*/ 818500 w 7220398"/>
                <a:gd name="connsiteY33" fmla="*/ 104064 h 201966"/>
                <a:gd name="connsiteX34" fmla="*/ 800100 w 7220398"/>
                <a:gd name="connsiteY34" fmla="*/ 85665 h 201966"/>
                <a:gd name="connsiteX35" fmla="*/ 884231 w 7220398"/>
                <a:gd name="connsiteY35" fmla="*/ 50799 h 201966"/>
                <a:gd name="connsiteX36" fmla="*/ 6760660 w 7220398"/>
                <a:gd name="connsiteY36" fmla="*/ 36283 h 201966"/>
                <a:gd name="connsiteX37" fmla="*/ 7080614 w 7220398"/>
                <a:gd name="connsiteY37" fmla="*/ 36283 h 201966"/>
                <a:gd name="connsiteX38" fmla="*/ 7088316 w 7220398"/>
                <a:gd name="connsiteY38" fmla="*/ 43991 h 201966"/>
                <a:gd name="connsiteX39" fmla="*/ 7088316 w 7220398"/>
                <a:gd name="connsiteY39" fmla="*/ 153938 h 201966"/>
                <a:gd name="connsiteX40" fmla="*/ 7080614 w 7220398"/>
                <a:gd name="connsiteY40" fmla="*/ 161645 h 201966"/>
                <a:gd name="connsiteX41" fmla="*/ 6760660 w 7220398"/>
                <a:gd name="connsiteY41" fmla="*/ 161645 h 201966"/>
                <a:gd name="connsiteX42" fmla="*/ 6752944 w 7220398"/>
                <a:gd name="connsiteY42" fmla="*/ 153938 h 201966"/>
                <a:gd name="connsiteX43" fmla="*/ 6752944 w 7220398"/>
                <a:gd name="connsiteY43" fmla="*/ 43991 h 201966"/>
                <a:gd name="connsiteX44" fmla="*/ 6760660 w 7220398"/>
                <a:gd name="connsiteY44" fmla="*/ 36283 h 201966"/>
                <a:gd name="connsiteX45" fmla="*/ 6750030 w 7220398"/>
                <a:gd name="connsiteY45" fmla="*/ 8275 h 201966"/>
                <a:gd name="connsiteX46" fmla="*/ 6726576 w 7220398"/>
                <a:gd name="connsiteY46" fmla="*/ 31726 h 201966"/>
                <a:gd name="connsiteX47" fmla="*/ 6726576 w 7220398"/>
                <a:gd name="connsiteY47" fmla="*/ 170241 h 201966"/>
                <a:gd name="connsiteX48" fmla="*/ 6750030 w 7220398"/>
                <a:gd name="connsiteY48" fmla="*/ 193691 h 201966"/>
                <a:gd name="connsiteX49" fmla="*/ 7153150 w 7220398"/>
                <a:gd name="connsiteY49" fmla="*/ 193691 h 201966"/>
                <a:gd name="connsiteX50" fmla="*/ 7176604 w 7220398"/>
                <a:gd name="connsiteY50" fmla="*/ 170241 h 201966"/>
                <a:gd name="connsiteX51" fmla="*/ 7176604 w 7220398"/>
                <a:gd name="connsiteY51" fmla="*/ 31726 h 201966"/>
                <a:gd name="connsiteX52" fmla="*/ 7153150 w 7220398"/>
                <a:gd name="connsiteY52" fmla="*/ 8275 h 201966"/>
                <a:gd name="connsiteX53" fmla="*/ 6750030 w 7220398"/>
                <a:gd name="connsiteY53" fmla="*/ 0 h 201966"/>
                <a:gd name="connsiteX54" fmla="*/ 7153150 w 7220398"/>
                <a:gd name="connsiteY54" fmla="*/ 0 h 201966"/>
                <a:gd name="connsiteX55" fmla="*/ 7184856 w 7220398"/>
                <a:gd name="connsiteY55" fmla="*/ 31726 h 201966"/>
                <a:gd name="connsiteX56" fmla="*/ 7184856 w 7220398"/>
                <a:gd name="connsiteY56" fmla="*/ 64134 h 201966"/>
                <a:gd name="connsiteX57" fmla="*/ 7220398 w 7220398"/>
                <a:gd name="connsiteY57" fmla="*/ 100983 h 201966"/>
                <a:gd name="connsiteX58" fmla="*/ 7184856 w 7220398"/>
                <a:gd name="connsiteY58" fmla="*/ 137833 h 201966"/>
                <a:gd name="connsiteX59" fmla="*/ 7184856 w 7220398"/>
                <a:gd name="connsiteY59" fmla="*/ 170241 h 201966"/>
                <a:gd name="connsiteX60" fmla="*/ 7153150 w 7220398"/>
                <a:gd name="connsiteY60" fmla="*/ 201966 h 201966"/>
                <a:gd name="connsiteX61" fmla="*/ 6750030 w 7220398"/>
                <a:gd name="connsiteY61" fmla="*/ 201966 h 201966"/>
                <a:gd name="connsiteX62" fmla="*/ 6718300 w 7220398"/>
                <a:gd name="connsiteY62" fmla="*/ 170241 h 201966"/>
                <a:gd name="connsiteX63" fmla="*/ 6718300 w 7220398"/>
                <a:gd name="connsiteY63" fmla="*/ 31726 h 201966"/>
                <a:gd name="connsiteX64" fmla="*/ 6750030 w 7220398"/>
                <a:gd name="connsiteY64" fmla="*/ 0 h 201966"/>
                <a:gd name="connsiteX65" fmla="*/ 881329 w 7220398"/>
                <a:gd name="connsiteY65" fmla="*/ 0 h 201966"/>
                <a:gd name="connsiteX66" fmla="*/ 1000659 w 7220398"/>
                <a:gd name="connsiteY66" fmla="*/ 49421 h 201966"/>
                <a:gd name="connsiteX67" fmla="*/ 982307 w 7220398"/>
                <a:gd name="connsiteY67" fmla="*/ 67782 h 201966"/>
                <a:gd name="connsiteX68" fmla="*/ 780319 w 7220398"/>
                <a:gd name="connsiteY68" fmla="*/ 67770 h 201966"/>
                <a:gd name="connsiteX69" fmla="*/ 762000 w 7220398"/>
                <a:gd name="connsiteY69" fmla="*/ 49421 h 201966"/>
                <a:gd name="connsiteX70" fmla="*/ 881329 w 7220398"/>
                <a:gd name="connsiteY70" fmla="*/ 0 h 20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7220398" h="201966">
                  <a:moveTo>
                    <a:pt x="884246" y="101599"/>
                  </a:moveTo>
                  <a:cubicBezTo>
                    <a:pt x="901595" y="101599"/>
                    <a:pt x="918943" y="108217"/>
                    <a:pt x="932171" y="121452"/>
                  </a:cubicBezTo>
                  <a:lnTo>
                    <a:pt x="884273" y="169391"/>
                  </a:lnTo>
                  <a:lnTo>
                    <a:pt x="836321" y="121452"/>
                  </a:lnTo>
                  <a:cubicBezTo>
                    <a:pt x="849549" y="108217"/>
                    <a:pt x="866897" y="101599"/>
                    <a:pt x="884246" y="101599"/>
                  </a:cubicBezTo>
                  <a:close/>
                  <a:moveTo>
                    <a:pt x="628020" y="50800"/>
                  </a:moveTo>
                  <a:cubicBezTo>
                    <a:pt x="659217" y="50800"/>
                    <a:pt x="684541" y="76094"/>
                    <a:pt x="684541" y="107306"/>
                  </a:cubicBezTo>
                  <a:cubicBezTo>
                    <a:pt x="684541" y="138529"/>
                    <a:pt x="659217" y="163823"/>
                    <a:pt x="628020" y="163823"/>
                  </a:cubicBezTo>
                  <a:cubicBezTo>
                    <a:pt x="596798" y="163823"/>
                    <a:pt x="571500" y="138529"/>
                    <a:pt x="571500" y="107306"/>
                  </a:cubicBezTo>
                  <a:cubicBezTo>
                    <a:pt x="571500" y="76094"/>
                    <a:pt x="596798" y="50800"/>
                    <a:pt x="628020" y="50800"/>
                  </a:cubicBezTo>
                  <a:close/>
                  <a:moveTo>
                    <a:pt x="488318" y="50800"/>
                  </a:moveTo>
                  <a:cubicBezTo>
                    <a:pt x="519540" y="50800"/>
                    <a:pt x="544837" y="76094"/>
                    <a:pt x="544837" y="107306"/>
                  </a:cubicBezTo>
                  <a:cubicBezTo>
                    <a:pt x="544837" y="138529"/>
                    <a:pt x="519540" y="163823"/>
                    <a:pt x="488318" y="163823"/>
                  </a:cubicBezTo>
                  <a:cubicBezTo>
                    <a:pt x="457123" y="163823"/>
                    <a:pt x="431800" y="138529"/>
                    <a:pt x="431800" y="107306"/>
                  </a:cubicBezTo>
                  <a:cubicBezTo>
                    <a:pt x="431800" y="76094"/>
                    <a:pt x="457123" y="50800"/>
                    <a:pt x="488318" y="50800"/>
                  </a:cubicBezTo>
                  <a:close/>
                  <a:moveTo>
                    <a:pt x="348620" y="50800"/>
                  </a:moveTo>
                  <a:cubicBezTo>
                    <a:pt x="379817" y="50800"/>
                    <a:pt x="405141" y="76094"/>
                    <a:pt x="405141" y="107306"/>
                  </a:cubicBezTo>
                  <a:cubicBezTo>
                    <a:pt x="405141" y="138529"/>
                    <a:pt x="379817" y="163823"/>
                    <a:pt x="348620" y="163823"/>
                  </a:cubicBezTo>
                  <a:cubicBezTo>
                    <a:pt x="317398" y="163823"/>
                    <a:pt x="292100" y="138529"/>
                    <a:pt x="292100" y="107306"/>
                  </a:cubicBezTo>
                  <a:cubicBezTo>
                    <a:pt x="292100" y="76094"/>
                    <a:pt x="317398" y="50800"/>
                    <a:pt x="348620" y="50800"/>
                  </a:cubicBezTo>
                  <a:close/>
                  <a:moveTo>
                    <a:pt x="196222" y="50800"/>
                  </a:moveTo>
                  <a:cubicBezTo>
                    <a:pt x="227416" y="50800"/>
                    <a:pt x="252713" y="76094"/>
                    <a:pt x="252713" y="107306"/>
                  </a:cubicBezTo>
                  <a:cubicBezTo>
                    <a:pt x="252713" y="138529"/>
                    <a:pt x="227416" y="163823"/>
                    <a:pt x="196222" y="163823"/>
                  </a:cubicBezTo>
                  <a:cubicBezTo>
                    <a:pt x="164971" y="163823"/>
                    <a:pt x="139700" y="138529"/>
                    <a:pt x="139700" y="107306"/>
                  </a:cubicBezTo>
                  <a:cubicBezTo>
                    <a:pt x="139700" y="76094"/>
                    <a:pt x="164971" y="50800"/>
                    <a:pt x="196222" y="50800"/>
                  </a:cubicBezTo>
                  <a:close/>
                  <a:moveTo>
                    <a:pt x="56517" y="50800"/>
                  </a:moveTo>
                  <a:cubicBezTo>
                    <a:pt x="87742" y="50800"/>
                    <a:pt x="113013" y="76094"/>
                    <a:pt x="113013" y="107306"/>
                  </a:cubicBezTo>
                  <a:cubicBezTo>
                    <a:pt x="113013" y="138529"/>
                    <a:pt x="87742" y="163823"/>
                    <a:pt x="56517" y="163823"/>
                  </a:cubicBezTo>
                  <a:cubicBezTo>
                    <a:pt x="25297" y="163823"/>
                    <a:pt x="0" y="138529"/>
                    <a:pt x="0" y="107306"/>
                  </a:cubicBezTo>
                  <a:cubicBezTo>
                    <a:pt x="0" y="76094"/>
                    <a:pt x="25297" y="50800"/>
                    <a:pt x="56517" y="50800"/>
                  </a:cubicBezTo>
                  <a:close/>
                  <a:moveTo>
                    <a:pt x="884231" y="50799"/>
                  </a:moveTo>
                  <a:cubicBezTo>
                    <a:pt x="914686" y="50799"/>
                    <a:pt x="945141" y="62421"/>
                    <a:pt x="968363" y="85665"/>
                  </a:cubicBezTo>
                  <a:lnTo>
                    <a:pt x="949994" y="104064"/>
                  </a:lnTo>
                  <a:cubicBezTo>
                    <a:pt x="913678" y="67746"/>
                    <a:pt x="854785" y="67746"/>
                    <a:pt x="818500" y="104064"/>
                  </a:cubicBezTo>
                  <a:lnTo>
                    <a:pt x="800100" y="85665"/>
                  </a:lnTo>
                  <a:cubicBezTo>
                    <a:pt x="823322" y="62421"/>
                    <a:pt x="853777" y="50799"/>
                    <a:pt x="884231" y="50799"/>
                  </a:cubicBezTo>
                  <a:close/>
                  <a:moveTo>
                    <a:pt x="6760660" y="36283"/>
                  </a:moveTo>
                  <a:lnTo>
                    <a:pt x="7080614" y="36283"/>
                  </a:lnTo>
                  <a:cubicBezTo>
                    <a:pt x="7084854" y="36283"/>
                    <a:pt x="7088316" y="39748"/>
                    <a:pt x="7088316" y="43991"/>
                  </a:cubicBezTo>
                  <a:lnTo>
                    <a:pt x="7088316" y="153938"/>
                  </a:lnTo>
                  <a:cubicBezTo>
                    <a:pt x="7088316" y="158180"/>
                    <a:pt x="7084854" y="161645"/>
                    <a:pt x="7080614" y="161645"/>
                  </a:cubicBezTo>
                  <a:cubicBezTo>
                    <a:pt x="7080614" y="161645"/>
                    <a:pt x="6760660" y="161645"/>
                    <a:pt x="6760660" y="161645"/>
                  </a:cubicBezTo>
                  <a:cubicBezTo>
                    <a:pt x="6756406" y="161645"/>
                    <a:pt x="6752944" y="158180"/>
                    <a:pt x="6752944" y="153938"/>
                  </a:cubicBezTo>
                  <a:lnTo>
                    <a:pt x="6752944" y="43991"/>
                  </a:lnTo>
                  <a:cubicBezTo>
                    <a:pt x="6752944" y="39748"/>
                    <a:pt x="6756406" y="36283"/>
                    <a:pt x="6760660" y="36283"/>
                  </a:cubicBezTo>
                  <a:close/>
                  <a:moveTo>
                    <a:pt x="6750030" y="8275"/>
                  </a:moveTo>
                  <a:cubicBezTo>
                    <a:pt x="6737106" y="8275"/>
                    <a:pt x="6726576" y="18785"/>
                    <a:pt x="6726576" y="31726"/>
                  </a:cubicBezTo>
                  <a:lnTo>
                    <a:pt x="6726576" y="170241"/>
                  </a:lnTo>
                  <a:cubicBezTo>
                    <a:pt x="6726576" y="183172"/>
                    <a:pt x="6737106" y="193691"/>
                    <a:pt x="6750030" y="193691"/>
                  </a:cubicBezTo>
                  <a:lnTo>
                    <a:pt x="7153150" y="193691"/>
                  </a:lnTo>
                  <a:cubicBezTo>
                    <a:pt x="7166098" y="193691"/>
                    <a:pt x="7176604" y="183172"/>
                    <a:pt x="7176604" y="170241"/>
                  </a:cubicBezTo>
                  <a:cubicBezTo>
                    <a:pt x="7176604" y="170241"/>
                    <a:pt x="7176604" y="31726"/>
                    <a:pt x="7176604" y="31726"/>
                  </a:cubicBezTo>
                  <a:cubicBezTo>
                    <a:pt x="7176604" y="18785"/>
                    <a:pt x="7166098" y="8275"/>
                    <a:pt x="7153150" y="8275"/>
                  </a:cubicBezTo>
                  <a:close/>
                  <a:moveTo>
                    <a:pt x="6750030" y="0"/>
                  </a:moveTo>
                  <a:lnTo>
                    <a:pt x="7153150" y="0"/>
                  </a:lnTo>
                  <a:cubicBezTo>
                    <a:pt x="7170630" y="0"/>
                    <a:pt x="7184856" y="14222"/>
                    <a:pt x="7184856" y="31726"/>
                  </a:cubicBezTo>
                  <a:lnTo>
                    <a:pt x="7184856" y="64134"/>
                  </a:lnTo>
                  <a:cubicBezTo>
                    <a:pt x="7204614" y="65031"/>
                    <a:pt x="7220398" y="81030"/>
                    <a:pt x="7220398" y="100983"/>
                  </a:cubicBezTo>
                  <a:cubicBezTo>
                    <a:pt x="7220398" y="120927"/>
                    <a:pt x="7204614" y="136935"/>
                    <a:pt x="7184856" y="137833"/>
                  </a:cubicBezTo>
                  <a:lnTo>
                    <a:pt x="7184856" y="170241"/>
                  </a:lnTo>
                  <a:cubicBezTo>
                    <a:pt x="7184856" y="187744"/>
                    <a:pt x="7170630" y="201966"/>
                    <a:pt x="7153150" y="201966"/>
                  </a:cubicBezTo>
                  <a:lnTo>
                    <a:pt x="6750030" y="201966"/>
                  </a:lnTo>
                  <a:cubicBezTo>
                    <a:pt x="6732526" y="201966"/>
                    <a:pt x="6718300" y="187744"/>
                    <a:pt x="6718300" y="170241"/>
                  </a:cubicBezTo>
                  <a:lnTo>
                    <a:pt x="6718300" y="31726"/>
                  </a:lnTo>
                  <a:cubicBezTo>
                    <a:pt x="6718300" y="14222"/>
                    <a:pt x="6732526" y="0"/>
                    <a:pt x="6750030" y="0"/>
                  </a:cubicBezTo>
                  <a:close/>
                  <a:moveTo>
                    <a:pt x="881329" y="0"/>
                  </a:moveTo>
                  <a:cubicBezTo>
                    <a:pt x="924520" y="0"/>
                    <a:pt x="967711" y="16474"/>
                    <a:pt x="1000659" y="49421"/>
                  </a:cubicBezTo>
                  <a:lnTo>
                    <a:pt x="982307" y="67782"/>
                  </a:lnTo>
                  <a:cubicBezTo>
                    <a:pt x="926553" y="12002"/>
                    <a:pt x="836106" y="12002"/>
                    <a:pt x="780319" y="67770"/>
                  </a:cubicBezTo>
                  <a:cubicBezTo>
                    <a:pt x="780319" y="67770"/>
                    <a:pt x="762000" y="49421"/>
                    <a:pt x="762000" y="49421"/>
                  </a:cubicBezTo>
                  <a:cubicBezTo>
                    <a:pt x="794948" y="16474"/>
                    <a:pt x="838139" y="0"/>
                    <a:pt x="881329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 23"/>
            <p:cNvSpPr/>
            <p:nvPr/>
          </p:nvSpPr>
          <p:spPr>
            <a:xfrm>
              <a:off x="18245261" y="6353566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 24"/>
            <p:cNvSpPr/>
            <p:nvPr/>
          </p:nvSpPr>
          <p:spPr>
            <a:xfrm>
              <a:off x="18223908" y="6353566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041"/>
                  </a:lnTo>
                  <a:lnTo>
                    <a:pt x="0" y="559"/>
                  </a:lnTo>
                  <a:cubicBezTo>
                    <a:pt x="0" y="559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 25"/>
            <p:cNvSpPr/>
            <p:nvPr/>
          </p:nvSpPr>
          <p:spPr>
            <a:xfrm>
              <a:off x="18266614" y="5093736"/>
              <a:ext cx="26590" cy="578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 26"/>
            <p:cNvSpPr/>
            <p:nvPr/>
          </p:nvSpPr>
          <p:spPr>
            <a:xfrm>
              <a:off x="18255938" y="5093736"/>
              <a:ext cx="13295" cy="577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0997"/>
                  </a:lnTo>
                  <a:lnTo>
                    <a:pt x="0" y="604"/>
                  </a:lnTo>
                  <a:cubicBezTo>
                    <a:pt x="0" y="604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 27"/>
            <p:cNvSpPr/>
            <p:nvPr/>
          </p:nvSpPr>
          <p:spPr>
            <a:xfrm>
              <a:off x="18245261" y="7698808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 28"/>
            <p:cNvSpPr/>
            <p:nvPr/>
          </p:nvSpPr>
          <p:spPr>
            <a:xfrm>
              <a:off x="18223908" y="7698808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041"/>
                  </a:lnTo>
                  <a:lnTo>
                    <a:pt x="0" y="559"/>
                  </a:lnTo>
                  <a:cubicBezTo>
                    <a:pt x="0" y="559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 29"/>
            <p:cNvSpPr/>
            <p:nvPr/>
          </p:nvSpPr>
          <p:spPr>
            <a:xfrm>
              <a:off x="25419887" y="6353566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 30"/>
            <p:cNvSpPr/>
            <p:nvPr/>
          </p:nvSpPr>
          <p:spPr>
            <a:xfrm>
              <a:off x="25467142" y="6355146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559"/>
                  </a:lnTo>
                  <a:lnTo>
                    <a:pt x="21600" y="21041"/>
                  </a:lnTo>
                  <a:cubicBezTo>
                    <a:pt x="21600" y="21041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 31"/>
            <p:cNvSpPr/>
            <p:nvPr/>
          </p:nvSpPr>
          <p:spPr>
            <a:xfrm>
              <a:off x="20594097" y="4036760"/>
              <a:ext cx="241079" cy="241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7" y="21600"/>
                    <a:pt x="10801" y="21600"/>
                  </a:cubicBezTo>
                  <a:cubicBezTo>
                    <a:pt x="4836" y="21600"/>
                    <a:pt x="0" y="16765"/>
                    <a:pt x="0" y="10800"/>
                  </a:cubicBezTo>
                  <a:cubicBezTo>
                    <a:pt x="0" y="4835"/>
                    <a:pt x="4836" y="0"/>
                    <a:pt x="10801" y="0"/>
                  </a:cubicBezTo>
                  <a:cubicBezTo>
                    <a:pt x="16767" y="0"/>
                    <a:pt x="21600" y="4835"/>
                    <a:pt x="21600" y="10800"/>
                  </a:cubicBezTo>
                  <a:close/>
                </a:path>
              </a:pathLst>
            </a:custGeom>
            <a:gradFill>
              <a:gsLst>
                <a:gs pos="5000">
                  <a:srgbClr val="222729"/>
                </a:gs>
                <a:gs pos="96010">
                  <a:srgbClr val="7D7F7F"/>
                </a:gs>
              </a:gsLst>
              <a:lin ang="3265368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 32"/>
            <p:cNvSpPr/>
            <p:nvPr/>
          </p:nvSpPr>
          <p:spPr>
            <a:xfrm>
              <a:off x="20658156" y="4090143"/>
              <a:ext cx="129247" cy="129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4"/>
                    <a:pt x="16767" y="21600"/>
                    <a:pt x="10802" y="21600"/>
                  </a:cubicBezTo>
                  <a:cubicBezTo>
                    <a:pt x="4837" y="21600"/>
                    <a:pt x="0" y="16764"/>
                    <a:pt x="0" y="10801"/>
                  </a:cubicBezTo>
                  <a:cubicBezTo>
                    <a:pt x="0" y="4836"/>
                    <a:pt x="4837" y="0"/>
                    <a:pt x="10802" y="0"/>
                  </a:cubicBezTo>
                  <a:cubicBezTo>
                    <a:pt x="16767" y="0"/>
                    <a:pt x="21600" y="4836"/>
                    <a:pt x="21600" y="10801"/>
                  </a:cubicBezTo>
                  <a:close/>
                </a:path>
              </a:pathLst>
            </a:custGeom>
            <a:solidFill>
              <a:srgbClr val="080A0A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 33"/>
            <p:cNvSpPr/>
            <p:nvPr/>
          </p:nvSpPr>
          <p:spPr>
            <a:xfrm>
              <a:off x="20668833" y="4100819"/>
              <a:ext cx="111876" cy="11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6" y="21600"/>
                    <a:pt x="0" y="16764"/>
                    <a:pt x="0" y="10800"/>
                  </a:cubicBezTo>
                  <a:cubicBezTo>
                    <a:pt x="0" y="4836"/>
                    <a:pt x="4836" y="0"/>
                    <a:pt x="10800" y="0"/>
                  </a:cubicBezTo>
                  <a:cubicBezTo>
                    <a:pt x="16764" y="0"/>
                    <a:pt x="21600" y="4836"/>
                    <a:pt x="21600" y="10800"/>
                  </a:cubicBezTo>
                  <a:close/>
                </a:path>
              </a:pathLst>
            </a:custGeom>
            <a:gradFill>
              <a:gsLst>
                <a:gs pos="7000">
                  <a:srgbClr val="39669E"/>
                </a:gs>
                <a:gs pos="90979">
                  <a:srgbClr val="294C7E"/>
                </a:gs>
              </a:gsLst>
              <a:lin ang="27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 34"/>
            <p:cNvSpPr/>
            <p:nvPr/>
          </p:nvSpPr>
          <p:spPr>
            <a:xfrm>
              <a:off x="21277395" y="4090143"/>
              <a:ext cx="1159539" cy="133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 35"/>
            <p:cNvSpPr/>
            <p:nvPr/>
          </p:nvSpPr>
          <p:spPr>
            <a:xfrm>
              <a:off x="21277395" y="4100819"/>
              <a:ext cx="1159539" cy="116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4"/>
                    <a:pt x="311" y="10800"/>
                  </a:cubicBezTo>
                  <a:cubicBezTo>
                    <a:pt x="311" y="6337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7"/>
                    <a:pt x="21289" y="10800"/>
                  </a:cubicBezTo>
                  <a:cubicBezTo>
                    <a:pt x="21289" y="15264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4"/>
                    <a:pt x="0" y="10800"/>
                  </a:cubicBezTo>
                  <a:cubicBezTo>
                    <a:pt x="0" y="16766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6"/>
                    <a:pt x="21600" y="10800"/>
                  </a:cubicBezTo>
                  <a:cubicBezTo>
                    <a:pt x="21600" y="4834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8000">
                  <a:srgbClr val="A38A5C"/>
                </a:gs>
                <a:gs pos="58000">
                  <a:srgbClr val="D6B992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 36"/>
            <p:cNvSpPr/>
            <p:nvPr/>
          </p:nvSpPr>
          <p:spPr>
            <a:xfrm>
              <a:off x="21277395" y="4090143"/>
              <a:ext cx="1159539" cy="133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5"/>
                    <a:pt x="311" y="10800"/>
                  </a:cubicBezTo>
                  <a:cubicBezTo>
                    <a:pt x="311" y="6335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5"/>
                    <a:pt x="21289" y="10800"/>
                  </a:cubicBezTo>
                  <a:cubicBezTo>
                    <a:pt x="21289" y="15265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8000">
                  <a:srgbClr val="A38A5C"/>
                </a:gs>
                <a:gs pos="58000">
                  <a:srgbClr val="D6B992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 37"/>
            <p:cNvSpPr/>
            <p:nvPr/>
          </p:nvSpPr>
          <p:spPr>
            <a:xfrm>
              <a:off x="18287967" y="16528293"/>
              <a:ext cx="116882" cy="212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D6B99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7" name="Group 2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GrpSpPr/>
          <p:nvPr/>
        </p:nvGrpSpPr>
        <p:grpSpPr>
          <a:xfrm>
            <a:off x="5570981" y="552015"/>
            <a:ext cx="2117208" cy="4286263"/>
            <a:chOff x="18223908" y="3214668"/>
            <a:chExt cx="7266425" cy="14710811"/>
          </a:xfrm>
          <a:effectLst>
            <a:reflection blurRad="6350" stA="19000" endPos="7000" dir="5400000" sy="-100000" algn="bl" rotWithShape="0"/>
          </a:effectLst>
        </p:grpSpPr>
        <p:sp>
          <p:nvSpPr>
            <p:cNvPr id="28" name="Shape 6"/>
            <p:cNvSpPr/>
            <p:nvPr/>
          </p:nvSpPr>
          <p:spPr>
            <a:xfrm>
              <a:off x="18287967" y="3225345"/>
              <a:ext cx="7127581" cy="14691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14" y="18917"/>
                  </a:moveTo>
                  <a:lnTo>
                    <a:pt x="1239" y="18917"/>
                  </a:lnTo>
                  <a:lnTo>
                    <a:pt x="1239" y="2586"/>
                  </a:lnTo>
                  <a:lnTo>
                    <a:pt x="20214" y="2586"/>
                  </a:lnTo>
                  <a:cubicBezTo>
                    <a:pt x="20214" y="2586"/>
                    <a:pt x="20214" y="18917"/>
                    <a:pt x="20214" y="18917"/>
                  </a:cubicBezTo>
                  <a:close/>
                  <a:moveTo>
                    <a:pt x="18332" y="0"/>
                  </a:moveTo>
                  <a:lnTo>
                    <a:pt x="3268" y="0"/>
                  </a:lnTo>
                  <a:cubicBezTo>
                    <a:pt x="1466" y="0"/>
                    <a:pt x="0" y="711"/>
                    <a:pt x="0" y="1586"/>
                  </a:cubicBezTo>
                  <a:lnTo>
                    <a:pt x="0" y="20014"/>
                  </a:lnTo>
                  <a:cubicBezTo>
                    <a:pt x="0" y="20889"/>
                    <a:pt x="1466" y="21600"/>
                    <a:pt x="3268" y="21600"/>
                  </a:cubicBezTo>
                  <a:lnTo>
                    <a:pt x="18332" y="21600"/>
                  </a:lnTo>
                  <a:cubicBezTo>
                    <a:pt x="20134" y="21600"/>
                    <a:pt x="21600" y="20889"/>
                    <a:pt x="21600" y="20014"/>
                  </a:cubicBezTo>
                  <a:lnTo>
                    <a:pt x="21600" y="1586"/>
                  </a:lnTo>
                  <a:cubicBezTo>
                    <a:pt x="21600" y="711"/>
                    <a:pt x="20134" y="0"/>
                    <a:pt x="18332" y="0"/>
                  </a:cubicBezTo>
                  <a:close/>
                </a:path>
              </a:pathLst>
            </a:custGeom>
            <a:solidFill>
              <a:srgbClr val="F3DCB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 7"/>
            <p:cNvSpPr/>
            <p:nvPr/>
          </p:nvSpPr>
          <p:spPr>
            <a:xfrm>
              <a:off x="18405409" y="3342787"/>
              <a:ext cx="6893837" cy="1445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33" y="19049"/>
                  </a:moveTo>
                  <a:lnTo>
                    <a:pt x="914" y="19049"/>
                  </a:lnTo>
                  <a:lnTo>
                    <a:pt x="914" y="2453"/>
                  </a:lnTo>
                  <a:lnTo>
                    <a:pt x="20533" y="2453"/>
                  </a:lnTo>
                  <a:cubicBezTo>
                    <a:pt x="20533" y="2453"/>
                    <a:pt x="20533" y="19049"/>
                    <a:pt x="20533" y="19049"/>
                  </a:cubicBezTo>
                  <a:close/>
                  <a:moveTo>
                    <a:pt x="18587" y="0"/>
                  </a:moveTo>
                  <a:lnTo>
                    <a:pt x="3013" y="0"/>
                  </a:lnTo>
                  <a:cubicBezTo>
                    <a:pt x="1349" y="0"/>
                    <a:pt x="0" y="643"/>
                    <a:pt x="0" y="1437"/>
                  </a:cubicBezTo>
                  <a:lnTo>
                    <a:pt x="0" y="20163"/>
                  </a:lnTo>
                  <a:cubicBezTo>
                    <a:pt x="0" y="20957"/>
                    <a:pt x="1349" y="21600"/>
                    <a:pt x="3013" y="21600"/>
                  </a:cubicBezTo>
                  <a:lnTo>
                    <a:pt x="18587" y="21600"/>
                  </a:lnTo>
                  <a:cubicBezTo>
                    <a:pt x="20251" y="21600"/>
                    <a:pt x="21600" y="20957"/>
                    <a:pt x="21600" y="20163"/>
                  </a:cubicBezTo>
                  <a:lnTo>
                    <a:pt x="21600" y="1437"/>
                  </a:lnTo>
                  <a:cubicBezTo>
                    <a:pt x="21600" y="643"/>
                    <a:pt x="20251" y="0"/>
                    <a:pt x="18587" y="0"/>
                  </a:cubicBezTo>
                  <a:close/>
                </a:path>
              </a:pathLst>
            </a:custGeom>
            <a:solidFill>
              <a:srgbClr val="F5F6F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Shape 8"/>
            <p:cNvSpPr/>
            <p:nvPr/>
          </p:nvSpPr>
          <p:spPr>
            <a:xfrm>
              <a:off x="18490821" y="3428198"/>
              <a:ext cx="6726856" cy="14291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78" y="20273"/>
                  </a:moveTo>
                  <a:cubicBezTo>
                    <a:pt x="21278" y="20921"/>
                    <a:pt x="20158" y="21449"/>
                    <a:pt x="18780" y="21449"/>
                  </a:cubicBezTo>
                  <a:lnTo>
                    <a:pt x="2820" y="21449"/>
                  </a:lnTo>
                  <a:cubicBezTo>
                    <a:pt x="1442" y="21449"/>
                    <a:pt x="322" y="20921"/>
                    <a:pt x="322" y="20273"/>
                  </a:cubicBezTo>
                  <a:lnTo>
                    <a:pt x="322" y="1327"/>
                  </a:lnTo>
                  <a:cubicBezTo>
                    <a:pt x="322" y="679"/>
                    <a:pt x="1442" y="151"/>
                    <a:pt x="2820" y="151"/>
                  </a:cubicBezTo>
                  <a:lnTo>
                    <a:pt x="18780" y="151"/>
                  </a:lnTo>
                  <a:cubicBezTo>
                    <a:pt x="20158" y="151"/>
                    <a:pt x="21278" y="679"/>
                    <a:pt x="21278" y="1327"/>
                  </a:cubicBezTo>
                  <a:cubicBezTo>
                    <a:pt x="21278" y="1327"/>
                    <a:pt x="21278" y="20273"/>
                    <a:pt x="21278" y="20273"/>
                  </a:cubicBezTo>
                  <a:close/>
                  <a:moveTo>
                    <a:pt x="18780" y="0"/>
                  </a:moveTo>
                  <a:lnTo>
                    <a:pt x="2820" y="0"/>
                  </a:lnTo>
                  <a:cubicBezTo>
                    <a:pt x="1265" y="0"/>
                    <a:pt x="0" y="595"/>
                    <a:pt x="0" y="1327"/>
                  </a:cubicBezTo>
                  <a:lnTo>
                    <a:pt x="0" y="20273"/>
                  </a:lnTo>
                  <a:cubicBezTo>
                    <a:pt x="0" y="21005"/>
                    <a:pt x="1265" y="21600"/>
                    <a:pt x="2820" y="21600"/>
                  </a:cubicBezTo>
                  <a:lnTo>
                    <a:pt x="18780" y="21600"/>
                  </a:lnTo>
                  <a:cubicBezTo>
                    <a:pt x="20335" y="21600"/>
                    <a:pt x="21600" y="21005"/>
                    <a:pt x="21600" y="20273"/>
                  </a:cubicBezTo>
                  <a:lnTo>
                    <a:pt x="21600" y="1327"/>
                  </a:lnTo>
                  <a:cubicBezTo>
                    <a:pt x="21600" y="595"/>
                    <a:pt x="20335" y="0"/>
                    <a:pt x="18780" y="0"/>
                  </a:cubicBezTo>
                  <a:close/>
                </a:path>
              </a:pathLst>
            </a:custGeom>
            <a:gradFill>
              <a:gsLst>
                <a:gs pos="4000">
                  <a:srgbClr val="EDE6D8"/>
                </a:gs>
                <a:gs pos="24000">
                  <a:srgbClr val="F5F0E8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 9"/>
            <p:cNvSpPr/>
            <p:nvPr/>
          </p:nvSpPr>
          <p:spPr>
            <a:xfrm>
              <a:off x="21298748" y="16421528"/>
              <a:ext cx="1118365" cy="111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564"/>
                  </a:moveTo>
                  <a:cubicBezTo>
                    <a:pt x="5408" y="20564"/>
                    <a:pt x="1036" y="16193"/>
                    <a:pt x="1036" y="10800"/>
                  </a:cubicBezTo>
                  <a:cubicBezTo>
                    <a:pt x="1036" y="5408"/>
                    <a:pt x="5408" y="1036"/>
                    <a:pt x="10800" y="1036"/>
                  </a:cubicBezTo>
                  <a:cubicBezTo>
                    <a:pt x="16193" y="1036"/>
                    <a:pt x="20564" y="5408"/>
                    <a:pt x="20564" y="10800"/>
                  </a:cubicBezTo>
                  <a:cubicBezTo>
                    <a:pt x="20564" y="16193"/>
                    <a:pt x="16193" y="20564"/>
                    <a:pt x="10800" y="20564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  <a:close/>
                </a:path>
              </a:pathLst>
            </a:custGeom>
            <a:solidFill>
              <a:srgbClr val="A38A5C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Shape 10"/>
            <p:cNvSpPr/>
            <p:nvPr/>
          </p:nvSpPr>
          <p:spPr>
            <a:xfrm>
              <a:off x="21341454" y="16421528"/>
              <a:ext cx="914946" cy="363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3" y="21600"/>
                  </a:moveTo>
                  <a:cubicBezTo>
                    <a:pt x="2977" y="10785"/>
                    <a:pt x="7227" y="3185"/>
                    <a:pt x="12183" y="3185"/>
                  </a:cubicBezTo>
                  <a:cubicBezTo>
                    <a:pt x="15317" y="3185"/>
                    <a:pt x="18168" y="6227"/>
                    <a:pt x="20297" y="11195"/>
                  </a:cubicBezTo>
                  <a:lnTo>
                    <a:pt x="21600" y="9940"/>
                  </a:lnTo>
                  <a:cubicBezTo>
                    <a:pt x="19205" y="3808"/>
                    <a:pt x="15872" y="0"/>
                    <a:pt x="12183" y="0"/>
                  </a:cubicBezTo>
                  <a:cubicBezTo>
                    <a:pt x="6697" y="0"/>
                    <a:pt x="1993" y="8418"/>
                    <a:pt x="0" y="20398"/>
                  </a:cubicBezTo>
                  <a:cubicBezTo>
                    <a:pt x="0" y="20398"/>
                    <a:pt x="1173" y="21600"/>
                    <a:pt x="1173" y="21600"/>
                  </a:cubicBezTo>
                  <a:close/>
                </a:path>
              </a:pathLst>
            </a:custGeom>
            <a:gradFill>
              <a:gsLst>
                <a:gs pos="4000">
                  <a:srgbClr val="A38A5C"/>
                </a:gs>
                <a:gs pos="58000">
                  <a:srgbClr val="ECDCAA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 11"/>
            <p:cNvSpPr/>
            <p:nvPr/>
          </p:nvSpPr>
          <p:spPr>
            <a:xfrm>
              <a:off x="21715132" y="17435797"/>
              <a:ext cx="392475" cy="107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4" y="0"/>
                  </a:moveTo>
                  <a:cubicBezTo>
                    <a:pt x="16358" y="6931"/>
                    <a:pt x="12100" y="10861"/>
                    <a:pt x="7589" y="10861"/>
                  </a:cubicBezTo>
                  <a:cubicBezTo>
                    <a:pt x="5232" y="10861"/>
                    <a:pt x="2944" y="9787"/>
                    <a:pt x="759" y="7778"/>
                  </a:cubicBezTo>
                  <a:lnTo>
                    <a:pt x="0" y="18164"/>
                  </a:lnTo>
                  <a:cubicBezTo>
                    <a:pt x="2428" y="20403"/>
                    <a:pt x="4971" y="21600"/>
                    <a:pt x="7589" y="21600"/>
                  </a:cubicBezTo>
                  <a:cubicBezTo>
                    <a:pt x="12639" y="21600"/>
                    <a:pt x="17397" y="17153"/>
                    <a:pt x="21600" y="9315"/>
                  </a:cubicBezTo>
                  <a:cubicBezTo>
                    <a:pt x="21600" y="9315"/>
                    <a:pt x="20124" y="0"/>
                    <a:pt x="20124" y="0"/>
                  </a:cubicBezTo>
                  <a:close/>
                </a:path>
              </a:pathLst>
            </a:custGeom>
            <a:gradFill>
              <a:gsLst>
                <a:gs pos="4000">
                  <a:srgbClr val="A38A5C"/>
                </a:gs>
                <a:gs pos="58000">
                  <a:srgbClr val="ECDCAA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 12"/>
            <p:cNvSpPr/>
            <p:nvPr/>
          </p:nvSpPr>
          <p:spPr>
            <a:xfrm>
              <a:off x="18277291" y="3214668"/>
              <a:ext cx="7146526" cy="14710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88" y="199"/>
                  </a:moveTo>
                  <a:cubicBezTo>
                    <a:pt x="1702" y="199"/>
                    <a:pt x="411" y="827"/>
                    <a:pt x="411" y="1597"/>
                  </a:cubicBezTo>
                  <a:lnTo>
                    <a:pt x="411" y="20003"/>
                  </a:lnTo>
                  <a:cubicBezTo>
                    <a:pt x="411" y="20774"/>
                    <a:pt x="1702" y="21401"/>
                    <a:pt x="3288" y="21401"/>
                  </a:cubicBezTo>
                  <a:lnTo>
                    <a:pt x="18312" y="21401"/>
                  </a:lnTo>
                  <a:cubicBezTo>
                    <a:pt x="19899" y="21401"/>
                    <a:pt x="21190" y="20774"/>
                    <a:pt x="21190" y="20003"/>
                  </a:cubicBezTo>
                  <a:lnTo>
                    <a:pt x="21190" y="1597"/>
                  </a:lnTo>
                  <a:cubicBezTo>
                    <a:pt x="21190" y="827"/>
                    <a:pt x="19899" y="199"/>
                    <a:pt x="18312" y="199"/>
                  </a:cubicBezTo>
                  <a:cubicBezTo>
                    <a:pt x="18312" y="199"/>
                    <a:pt x="3288" y="199"/>
                    <a:pt x="3288" y="199"/>
                  </a:cubicBezTo>
                  <a:close/>
                  <a:moveTo>
                    <a:pt x="18312" y="21428"/>
                  </a:moveTo>
                  <a:lnTo>
                    <a:pt x="3288" y="21428"/>
                  </a:lnTo>
                  <a:cubicBezTo>
                    <a:pt x="1670" y="21428"/>
                    <a:pt x="353" y="20789"/>
                    <a:pt x="353" y="20003"/>
                  </a:cubicBezTo>
                  <a:lnTo>
                    <a:pt x="353" y="1597"/>
                  </a:lnTo>
                  <a:cubicBezTo>
                    <a:pt x="353" y="811"/>
                    <a:pt x="1670" y="172"/>
                    <a:pt x="3288" y="172"/>
                  </a:cubicBezTo>
                  <a:lnTo>
                    <a:pt x="18312" y="172"/>
                  </a:lnTo>
                  <a:cubicBezTo>
                    <a:pt x="19930" y="172"/>
                    <a:pt x="21247" y="811"/>
                    <a:pt x="21247" y="1597"/>
                  </a:cubicBezTo>
                  <a:lnTo>
                    <a:pt x="21247" y="20003"/>
                  </a:lnTo>
                  <a:cubicBezTo>
                    <a:pt x="21247" y="20789"/>
                    <a:pt x="19930" y="21428"/>
                    <a:pt x="18312" y="21428"/>
                  </a:cubicBezTo>
                  <a:close/>
                  <a:moveTo>
                    <a:pt x="3288" y="28"/>
                  </a:moveTo>
                  <a:cubicBezTo>
                    <a:pt x="1507" y="28"/>
                    <a:pt x="57" y="732"/>
                    <a:pt x="57" y="1597"/>
                  </a:cubicBezTo>
                  <a:lnTo>
                    <a:pt x="57" y="20003"/>
                  </a:lnTo>
                  <a:cubicBezTo>
                    <a:pt x="57" y="20868"/>
                    <a:pt x="1507" y="21572"/>
                    <a:pt x="3288" y="21572"/>
                  </a:cubicBezTo>
                  <a:lnTo>
                    <a:pt x="18312" y="21572"/>
                  </a:lnTo>
                  <a:cubicBezTo>
                    <a:pt x="20093" y="21572"/>
                    <a:pt x="21543" y="20868"/>
                    <a:pt x="21543" y="20003"/>
                  </a:cubicBezTo>
                  <a:lnTo>
                    <a:pt x="21543" y="1597"/>
                  </a:lnTo>
                  <a:cubicBezTo>
                    <a:pt x="21543" y="732"/>
                    <a:pt x="20093" y="28"/>
                    <a:pt x="18312" y="28"/>
                  </a:cubicBezTo>
                  <a:cubicBezTo>
                    <a:pt x="18312" y="28"/>
                    <a:pt x="3288" y="28"/>
                    <a:pt x="3288" y="28"/>
                  </a:cubicBezTo>
                  <a:close/>
                  <a:moveTo>
                    <a:pt x="18312" y="21600"/>
                  </a:moveTo>
                  <a:lnTo>
                    <a:pt x="3288" y="21600"/>
                  </a:lnTo>
                  <a:cubicBezTo>
                    <a:pt x="1475" y="21600"/>
                    <a:pt x="0" y="20883"/>
                    <a:pt x="0" y="20003"/>
                  </a:cubicBezTo>
                  <a:lnTo>
                    <a:pt x="0" y="1597"/>
                  </a:lnTo>
                  <a:cubicBezTo>
                    <a:pt x="0" y="717"/>
                    <a:pt x="1475" y="0"/>
                    <a:pt x="3288" y="0"/>
                  </a:cubicBezTo>
                  <a:lnTo>
                    <a:pt x="18312" y="0"/>
                  </a:lnTo>
                  <a:cubicBezTo>
                    <a:pt x="20125" y="0"/>
                    <a:pt x="21600" y="717"/>
                    <a:pt x="21600" y="1597"/>
                  </a:cubicBezTo>
                  <a:lnTo>
                    <a:pt x="21600" y="20003"/>
                  </a:lnTo>
                  <a:cubicBezTo>
                    <a:pt x="21600" y="20883"/>
                    <a:pt x="20125" y="21600"/>
                    <a:pt x="18312" y="21600"/>
                  </a:cubicBezTo>
                  <a:close/>
                </a:path>
              </a:pathLst>
            </a:custGeom>
            <a:solidFill>
              <a:srgbClr val="D6B992">
                <a:alpha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Freeform 10"/>
            <p:cNvSpPr/>
            <p:nvPr/>
          </p:nvSpPr>
          <p:spPr>
            <a:xfrm>
              <a:off x="18832469" y="5104412"/>
              <a:ext cx="6069982" cy="169787"/>
            </a:xfrm>
            <a:custGeom>
              <a:avLst/>
              <a:gdLst>
                <a:gd name="connsiteX0" fmla="*/ 884246 w 7220398"/>
                <a:gd name="connsiteY0" fmla="*/ 101599 h 201966"/>
                <a:gd name="connsiteX1" fmla="*/ 932171 w 7220398"/>
                <a:gd name="connsiteY1" fmla="*/ 121452 h 201966"/>
                <a:gd name="connsiteX2" fmla="*/ 884273 w 7220398"/>
                <a:gd name="connsiteY2" fmla="*/ 169391 h 201966"/>
                <a:gd name="connsiteX3" fmla="*/ 836321 w 7220398"/>
                <a:gd name="connsiteY3" fmla="*/ 121452 h 201966"/>
                <a:gd name="connsiteX4" fmla="*/ 884246 w 7220398"/>
                <a:gd name="connsiteY4" fmla="*/ 101599 h 201966"/>
                <a:gd name="connsiteX5" fmla="*/ 628020 w 7220398"/>
                <a:gd name="connsiteY5" fmla="*/ 50800 h 201966"/>
                <a:gd name="connsiteX6" fmla="*/ 684541 w 7220398"/>
                <a:gd name="connsiteY6" fmla="*/ 107306 h 201966"/>
                <a:gd name="connsiteX7" fmla="*/ 628020 w 7220398"/>
                <a:gd name="connsiteY7" fmla="*/ 163823 h 201966"/>
                <a:gd name="connsiteX8" fmla="*/ 571500 w 7220398"/>
                <a:gd name="connsiteY8" fmla="*/ 107306 h 201966"/>
                <a:gd name="connsiteX9" fmla="*/ 628020 w 7220398"/>
                <a:gd name="connsiteY9" fmla="*/ 50800 h 201966"/>
                <a:gd name="connsiteX10" fmla="*/ 488318 w 7220398"/>
                <a:gd name="connsiteY10" fmla="*/ 50800 h 201966"/>
                <a:gd name="connsiteX11" fmla="*/ 544837 w 7220398"/>
                <a:gd name="connsiteY11" fmla="*/ 107306 h 201966"/>
                <a:gd name="connsiteX12" fmla="*/ 488318 w 7220398"/>
                <a:gd name="connsiteY12" fmla="*/ 163823 h 201966"/>
                <a:gd name="connsiteX13" fmla="*/ 431800 w 7220398"/>
                <a:gd name="connsiteY13" fmla="*/ 107306 h 201966"/>
                <a:gd name="connsiteX14" fmla="*/ 488318 w 7220398"/>
                <a:gd name="connsiteY14" fmla="*/ 50800 h 201966"/>
                <a:gd name="connsiteX15" fmla="*/ 348620 w 7220398"/>
                <a:gd name="connsiteY15" fmla="*/ 50800 h 201966"/>
                <a:gd name="connsiteX16" fmla="*/ 405141 w 7220398"/>
                <a:gd name="connsiteY16" fmla="*/ 107306 h 201966"/>
                <a:gd name="connsiteX17" fmla="*/ 348620 w 7220398"/>
                <a:gd name="connsiteY17" fmla="*/ 163823 h 201966"/>
                <a:gd name="connsiteX18" fmla="*/ 292100 w 7220398"/>
                <a:gd name="connsiteY18" fmla="*/ 107306 h 201966"/>
                <a:gd name="connsiteX19" fmla="*/ 348620 w 7220398"/>
                <a:gd name="connsiteY19" fmla="*/ 50800 h 201966"/>
                <a:gd name="connsiteX20" fmla="*/ 196222 w 7220398"/>
                <a:gd name="connsiteY20" fmla="*/ 50800 h 201966"/>
                <a:gd name="connsiteX21" fmla="*/ 252713 w 7220398"/>
                <a:gd name="connsiteY21" fmla="*/ 107306 h 201966"/>
                <a:gd name="connsiteX22" fmla="*/ 196222 w 7220398"/>
                <a:gd name="connsiteY22" fmla="*/ 163823 h 201966"/>
                <a:gd name="connsiteX23" fmla="*/ 139700 w 7220398"/>
                <a:gd name="connsiteY23" fmla="*/ 107306 h 201966"/>
                <a:gd name="connsiteX24" fmla="*/ 196222 w 7220398"/>
                <a:gd name="connsiteY24" fmla="*/ 50800 h 201966"/>
                <a:gd name="connsiteX25" fmla="*/ 56517 w 7220398"/>
                <a:gd name="connsiteY25" fmla="*/ 50800 h 201966"/>
                <a:gd name="connsiteX26" fmla="*/ 113013 w 7220398"/>
                <a:gd name="connsiteY26" fmla="*/ 107306 h 201966"/>
                <a:gd name="connsiteX27" fmla="*/ 56517 w 7220398"/>
                <a:gd name="connsiteY27" fmla="*/ 163823 h 201966"/>
                <a:gd name="connsiteX28" fmla="*/ 0 w 7220398"/>
                <a:gd name="connsiteY28" fmla="*/ 107306 h 201966"/>
                <a:gd name="connsiteX29" fmla="*/ 56517 w 7220398"/>
                <a:gd name="connsiteY29" fmla="*/ 50800 h 201966"/>
                <a:gd name="connsiteX30" fmla="*/ 884231 w 7220398"/>
                <a:gd name="connsiteY30" fmla="*/ 50799 h 201966"/>
                <a:gd name="connsiteX31" fmla="*/ 968363 w 7220398"/>
                <a:gd name="connsiteY31" fmla="*/ 85665 h 201966"/>
                <a:gd name="connsiteX32" fmla="*/ 949994 w 7220398"/>
                <a:gd name="connsiteY32" fmla="*/ 104064 h 201966"/>
                <a:gd name="connsiteX33" fmla="*/ 818500 w 7220398"/>
                <a:gd name="connsiteY33" fmla="*/ 104064 h 201966"/>
                <a:gd name="connsiteX34" fmla="*/ 800100 w 7220398"/>
                <a:gd name="connsiteY34" fmla="*/ 85665 h 201966"/>
                <a:gd name="connsiteX35" fmla="*/ 884231 w 7220398"/>
                <a:gd name="connsiteY35" fmla="*/ 50799 h 201966"/>
                <a:gd name="connsiteX36" fmla="*/ 6760660 w 7220398"/>
                <a:gd name="connsiteY36" fmla="*/ 36283 h 201966"/>
                <a:gd name="connsiteX37" fmla="*/ 7080614 w 7220398"/>
                <a:gd name="connsiteY37" fmla="*/ 36283 h 201966"/>
                <a:gd name="connsiteX38" fmla="*/ 7088316 w 7220398"/>
                <a:gd name="connsiteY38" fmla="*/ 43991 h 201966"/>
                <a:gd name="connsiteX39" fmla="*/ 7088316 w 7220398"/>
                <a:gd name="connsiteY39" fmla="*/ 153938 h 201966"/>
                <a:gd name="connsiteX40" fmla="*/ 7080614 w 7220398"/>
                <a:gd name="connsiteY40" fmla="*/ 161645 h 201966"/>
                <a:gd name="connsiteX41" fmla="*/ 6760660 w 7220398"/>
                <a:gd name="connsiteY41" fmla="*/ 161645 h 201966"/>
                <a:gd name="connsiteX42" fmla="*/ 6752944 w 7220398"/>
                <a:gd name="connsiteY42" fmla="*/ 153938 h 201966"/>
                <a:gd name="connsiteX43" fmla="*/ 6752944 w 7220398"/>
                <a:gd name="connsiteY43" fmla="*/ 43991 h 201966"/>
                <a:gd name="connsiteX44" fmla="*/ 6760660 w 7220398"/>
                <a:gd name="connsiteY44" fmla="*/ 36283 h 201966"/>
                <a:gd name="connsiteX45" fmla="*/ 6750030 w 7220398"/>
                <a:gd name="connsiteY45" fmla="*/ 8275 h 201966"/>
                <a:gd name="connsiteX46" fmla="*/ 6726576 w 7220398"/>
                <a:gd name="connsiteY46" fmla="*/ 31726 h 201966"/>
                <a:gd name="connsiteX47" fmla="*/ 6726576 w 7220398"/>
                <a:gd name="connsiteY47" fmla="*/ 170241 h 201966"/>
                <a:gd name="connsiteX48" fmla="*/ 6750030 w 7220398"/>
                <a:gd name="connsiteY48" fmla="*/ 193691 h 201966"/>
                <a:gd name="connsiteX49" fmla="*/ 7153150 w 7220398"/>
                <a:gd name="connsiteY49" fmla="*/ 193691 h 201966"/>
                <a:gd name="connsiteX50" fmla="*/ 7176604 w 7220398"/>
                <a:gd name="connsiteY50" fmla="*/ 170241 h 201966"/>
                <a:gd name="connsiteX51" fmla="*/ 7176604 w 7220398"/>
                <a:gd name="connsiteY51" fmla="*/ 31726 h 201966"/>
                <a:gd name="connsiteX52" fmla="*/ 7153150 w 7220398"/>
                <a:gd name="connsiteY52" fmla="*/ 8275 h 201966"/>
                <a:gd name="connsiteX53" fmla="*/ 6750030 w 7220398"/>
                <a:gd name="connsiteY53" fmla="*/ 0 h 201966"/>
                <a:gd name="connsiteX54" fmla="*/ 7153150 w 7220398"/>
                <a:gd name="connsiteY54" fmla="*/ 0 h 201966"/>
                <a:gd name="connsiteX55" fmla="*/ 7184856 w 7220398"/>
                <a:gd name="connsiteY55" fmla="*/ 31726 h 201966"/>
                <a:gd name="connsiteX56" fmla="*/ 7184856 w 7220398"/>
                <a:gd name="connsiteY56" fmla="*/ 64134 h 201966"/>
                <a:gd name="connsiteX57" fmla="*/ 7220398 w 7220398"/>
                <a:gd name="connsiteY57" fmla="*/ 100983 h 201966"/>
                <a:gd name="connsiteX58" fmla="*/ 7184856 w 7220398"/>
                <a:gd name="connsiteY58" fmla="*/ 137833 h 201966"/>
                <a:gd name="connsiteX59" fmla="*/ 7184856 w 7220398"/>
                <a:gd name="connsiteY59" fmla="*/ 170241 h 201966"/>
                <a:gd name="connsiteX60" fmla="*/ 7153150 w 7220398"/>
                <a:gd name="connsiteY60" fmla="*/ 201966 h 201966"/>
                <a:gd name="connsiteX61" fmla="*/ 6750030 w 7220398"/>
                <a:gd name="connsiteY61" fmla="*/ 201966 h 201966"/>
                <a:gd name="connsiteX62" fmla="*/ 6718300 w 7220398"/>
                <a:gd name="connsiteY62" fmla="*/ 170241 h 201966"/>
                <a:gd name="connsiteX63" fmla="*/ 6718300 w 7220398"/>
                <a:gd name="connsiteY63" fmla="*/ 31726 h 201966"/>
                <a:gd name="connsiteX64" fmla="*/ 6750030 w 7220398"/>
                <a:gd name="connsiteY64" fmla="*/ 0 h 201966"/>
                <a:gd name="connsiteX65" fmla="*/ 881329 w 7220398"/>
                <a:gd name="connsiteY65" fmla="*/ 0 h 201966"/>
                <a:gd name="connsiteX66" fmla="*/ 1000659 w 7220398"/>
                <a:gd name="connsiteY66" fmla="*/ 49421 h 201966"/>
                <a:gd name="connsiteX67" fmla="*/ 982307 w 7220398"/>
                <a:gd name="connsiteY67" fmla="*/ 67782 h 201966"/>
                <a:gd name="connsiteX68" fmla="*/ 780319 w 7220398"/>
                <a:gd name="connsiteY68" fmla="*/ 67770 h 201966"/>
                <a:gd name="connsiteX69" fmla="*/ 762000 w 7220398"/>
                <a:gd name="connsiteY69" fmla="*/ 49421 h 201966"/>
                <a:gd name="connsiteX70" fmla="*/ 881329 w 7220398"/>
                <a:gd name="connsiteY70" fmla="*/ 0 h 20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7220398" h="201966">
                  <a:moveTo>
                    <a:pt x="884246" y="101599"/>
                  </a:moveTo>
                  <a:cubicBezTo>
                    <a:pt x="901595" y="101599"/>
                    <a:pt x="918943" y="108217"/>
                    <a:pt x="932171" y="121452"/>
                  </a:cubicBezTo>
                  <a:lnTo>
                    <a:pt x="884273" y="169391"/>
                  </a:lnTo>
                  <a:lnTo>
                    <a:pt x="836321" y="121452"/>
                  </a:lnTo>
                  <a:cubicBezTo>
                    <a:pt x="849549" y="108217"/>
                    <a:pt x="866897" y="101599"/>
                    <a:pt x="884246" y="101599"/>
                  </a:cubicBezTo>
                  <a:close/>
                  <a:moveTo>
                    <a:pt x="628020" y="50800"/>
                  </a:moveTo>
                  <a:cubicBezTo>
                    <a:pt x="659217" y="50800"/>
                    <a:pt x="684541" y="76094"/>
                    <a:pt x="684541" y="107306"/>
                  </a:cubicBezTo>
                  <a:cubicBezTo>
                    <a:pt x="684541" y="138529"/>
                    <a:pt x="659217" y="163823"/>
                    <a:pt x="628020" y="163823"/>
                  </a:cubicBezTo>
                  <a:cubicBezTo>
                    <a:pt x="596798" y="163823"/>
                    <a:pt x="571500" y="138529"/>
                    <a:pt x="571500" y="107306"/>
                  </a:cubicBezTo>
                  <a:cubicBezTo>
                    <a:pt x="571500" y="76094"/>
                    <a:pt x="596798" y="50800"/>
                    <a:pt x="628020" y="50800"/>
                  </a:cubicBezTo>
                  <a:close/>
                  <a:moveTo>
                    <a:pt x="488318" y="50800"/>
                  </a:moveTo>
                  <a:cubicBezTo>
                    <a:pt x="519540" y="50800"/>
                    <a:pt x="544837" y="76094"/>
                    <a:pt x="544837" y="107306"/>
                  </a:cubicBezTo>
                  <a:cubicBezTo>
                    <a:pt x="544837" y="138529"/>
                    <a:pt x="519540" y="163823"/>
                    <a:pt x="488318" y="163823"/>
                  </a:cubicBezTo>
                  <a:cubicBezTo>
                    <a:pt x="457123" y="163823"/>
                    <a:pt x="431800" y="138529"/>
                    <a:pt x="431800" y="107306"/>
                  </a:cubicBezTo>
                  <a:cubicBezTo>
                    <a:pt x="431800" y="76094"/>
                    <a:pt x="457123" y="50800"/>
                    <a:pt x="488318" y="50800"/>
                  </a:cubicBezTo>
                  <a:close/>
                  <a:moveTo>
                    <a:pt x="348620" y="50800"/>
                  </a:moveTo>
                  <a:cubicBezTo>
                    <a:pt x="379817" y="50800"/>
                    <a:pt x="405141" y="76094"/>
                    <a:pt x="405141" y="107306"/>
                  </a:cubicBezTo>
                  <a:cubicBezTo>
                    <a:pt x="405141" y="138529"/>
                    <a:pt x="379817" y="163823"/>
                    <a:pt x="348620" y="163823"/>
                  </a:cubicBezTo>
                  <a:cubicBezTo>
                    <a:pt x="317398" y="163823"/>
                    <a:pt x="292100" y="138529"/>
                    <a:pt x="292100" y="107306"/>
                  </a:cubicBezTo>
                  <a:cubicBezTo>
                    <a:pt x="292100" y="76094"/>
                    <a:pt x="317398" y="50800"/>
                    <a:pt x="348620" y="50800"/>
                  </a:cubicBezTo>
                  <a:close/>
                  <a:moveTo>
                    <a:pt x="196222" y="50800"/>
                  </a:moveTo>
                  <a:cubicBezTo>
                    <a:pt x="227416" y="50800"/>
                    <a:pt x="252713" y="76094"/>
                    <a:pt x="252713" y="107306"/>
                  </a:cubicBezTo>
                  <a:cubicBezTo>
                    <a:pt x="252713" y="138529"/>
                    <a:pt x="227416" y="163823"/>
                    <a:pt x="196222" y="163823"/>
                  </a:cubicBezTo>
                  <a:cubicBezTo>
                    <a:pt x="164971" y="163823"/>
                    <a:pt x="139700" y="138529"/>
                    <a:pt x="139700" y="107306"/>
                  </a:cubicBezTo>
                  <a:cubicBezTo>
                    <a:pt x="139700" y="76094"/>
                    <a:pt x="164971" y="50800"/>
                    <a:pt x="196222" y="50800"/>
                  </a:cubicBezTo>
                  <a:close/>
                  <a:moveTo>
                    <a:pt x="56517" y="50800"/>
                  </a:moveTo>
                  <a:cubicBezTo>
                    <a:pt x="87742" y="50800"/>
                    <a:pt x="113013" y="76094"/>
                    <a:pt x="113013" y="107306"/>
                  </a:cubicBezTo>
                  <a:cubicBezTo>
                    <a:pt x="113013" y="138529"/>
                    <a:pt x="87742" y="163823"/>
                    <a:pt x="56517" y="163823"/>
                  </a:cubicBezTo>
                  <a:cubicBezTo>
                    <a:pt x="25297" y="163823"/>
                    <a:pt x="0" y="138529"/>
                    <a:pt x="0" y="107306"/>
                  </a:cubicBezTo>
                  <a:cubicBezTo>
                    <a:pt x="0" y="76094"/>
                    <a:pt x="25297" y="50800"/>
                    <a:pt x="56517" y="50800"/>
                  </a:cubicBezTo>
                  <a:close/>
                  <a:moveTo>
                    <a:pt x="884231" y="50799"/>
                  </a:moveTo>
                  <a:cubicBezTo>
                    <a:pt x="914686" y="50799"/>
                    <a:pt x="945141" y="62421"/>
                    <a:pt x="968363" y="85665"/>
                  </a:cubicBezTo>
                  <a:lnTo>
                    <a:pt x="949994" y="104064"/>
                  </a:lnTo>
                  <a:cubicBezTo>
                    <a:pt x="913678" y="67746"/>
                    <a:pt x="854785" y="67746"/>
                    <a:pt x="818500" y="104064"/>
                  </a:cubicBezTo>
                  <a:lnTo>
                    <a:pt x="800100" y="85665"/>
                  </a:lnTo>
                  <a:cubicBezTo>
                    <a:pt x="823322" y="62421"/>
                    <a:pt x="853777" y="50799"/>
                    <a:pt x="884231" y="50799"/>
                  </a:cubicBezTo>
                  <a:close/>
                  <a:moveTo>
                    <a:pt x="6760660" y="36283"/>
                  </a:moveTo>
                  <a:lnTo>
                    <a:pt x="7080614" y="36283"/>
                  </a:lnTo>
                  <a:cubicBezTo>
                    <a:pt x="7084854" y="36283"/>
                    <a:pt x="7088316" y="39748"/>
                    <a:pt x="7088316" y="43991"/>
                  </a:cubicBezTo>
                  <a:lnTo>
                    <a:pt x="7088316" y="153938"/>
                  </a:lnTo>
                  <a:cubicBezTo>
                    <a:pt x="7088316" y="158180"/>
                    <a:pt x="7084854" y="161645"/>
                    <a:pt x="7080614" y="161645"/>
                  </a:cubicBezTo>
                  <a:cubicBezTo>
                    <a:pt x="7080614" y="161645"/>
                    <a:pt x="6760660" y="161645"/>
                    <a:pt x="6760660" y="161645"/>
                  </a:cubicBezTo>
                  <a:cubicBezTo>
                    <a:pt x="6756406" y="161645"/>
                    <a:pt x="6752944" y="158180"/>
                    <a:pt x="6752944" y="153938"/>
                  </a:cubicBezTo>
                  <a:lnTo>
                    <a:pt x="6752944" y="43991"/>
                  </a:lnTo>
                  <a:cubicBezTo>
                    <a:pt x="6752944" y="39748"/>
                    <a:pt x="6756406" y="36283"/>
                    <a:pt x="6760660" y="36283"/>
                  </a:cubicBezTo>
                  <a:close/>
                  <a:moveTo>
                    <a:pt x="6750030" y="8275"/>
                  </a:moveTo>
                  <a:cubicBezTo>
                    <a:pt x="6737106" y="8275"/>
                    <a:pt x="6726576" y="18785"/>
                    <a:pt x="6726576" y="31726"/>
                  </a:cubicBezTo>
                  <a:lnTo>
                    <a:pt x="6726576" y="170241"/>
                  </a:lnTo>
                  <a:cubicBezTo>
                    <a:pt x="6726576" y="183172"/>
                    <a:pt x="6737106" y="193691"/>
                    <a:pt x="6750030" y="193691"/>
                  </a:cubicBezTo>
                  <a:lnTo>
                    <a:pt x="7153150" y="193691"/>
                  </a:lnTo>
                  <a:cubicBezTo>
                    <a:pt x="7166098" y="193691"/>
                    <a:pt x="7176604" y="183172"/>
                    <a:pt x="7176604" y="170241"/>
                  </a:cubicBezTo>
                  <a:cubicBezTo>
                    <a:pt x="7176604" y="170241"/>
                    <a:pt x="7176604" y="31726"/>
                    <a:pt x="7176604" y="31726"/>
                  </a:cubicBezTo>
                  <a:cubicBezTo>
                    <a:pt x="7176604" y="18785"/>
                    <a:pt x="7166098" y="8275"/>
                    <a:pt x="7153150" y="8275"/>
                  </a:cubicBezTo>
                  <a:close/>
                  <a:moveTo>
                    <a:pt x="6750030" y="0"/>
                  </a:moveTo>
                  <a:lnTo>
                    <a:pt x="7153150" y="0"/>
                  </a:lnTo>
                  <a:cubicBezTo>
                    <a:pt x="7170630" y="0"/>
                    <a:pt x="7184856" y="14222"/>
                    <a:pt x="7184856" y="31726"/>
                  </a:cubicBezTo>
                  <a:lnTo>
                    <a:pt x="7184856" y="64134"/>
                  </a:lnTo>
                  <a:cubicBezTo>
                    <a:pt x="7204614" y="65031"/>
                    <a:pt x="7220398" y="81030"/>
                    <a:pt x="7220398" y="100983"/>
                  </a:cubicBezTo>
                  <a:cubicBezTo>
                    <a:pt x="7220398" y="120927"/>
                    <a:pt x="7204614" y="136935"/>
                    <a:pt x="7184856" y="137833"/>
                  </a:cubicBezTo>
                  <a:lnTo>
                    <a:pt x="7184856" y="170241"/>
                  </a:lnTo>
                  <a:cubicBezTo>
                    <a:pt x="7184856" y="187744"/>
                    <a:pt x="7170630" y="201966"/>
                    <a:pt x="7153150" y="201966"/>
                  </a:cubicBezTo>
                  <a:lnTo>
                    <a:pt x="6750030" y="201966"/>
                  </a:lnTo>
                  <a:cubicBezTo>
                    <a:pt x="6732526" y="201966"/>
                    <a:pt x="6718300" y="187744"/>
                    <a:pt x="6718300" y="170241"/>
                  </a:cubicBezTo>
                  <a:lnTo>
                    <a:pt x="6718300" y="31726"/>
                  </a:lnTo>
                  <a:cubicBezTo>
                    <a:pt x="6718300" y="14222"/>
                    <a:pt x="6732526" y="0"/>
                    <a:pt x="6750030" y="0"/>
                  </a:cubicBezTo>
                  <a:close/>
                  <a:moveTo>
                    <a:pt x="881329" y="0"/>
                  </a:moveTo>
                  <a:cubicBezTo>
                    <a:pt x="924520" y="0"/>
                    <a:pt x="967711" y="16474"/>
                    <a:pt x="1000659" y="49421"/>
                  </a:cubicBezTo>
                  <a:lnTo>
                    <a:pt x="982307" y="67782"/>
                  </a:lnTo>
                  <a:cubicBezTo>
                    <a:pt x="926553" y="12002"/>
                    <a:pt x="836106" y="12002"/>
                    <a:pt x="780319" y="67770"/>
                  </a:cubicBezTo>
                  <a:cubicBezTo>
                    <a:pt x="780319" y="67770"/>
                    <a:pt x="762000" y="49421"/>
                    <a:pt x="762000" y="49421"/>
                  </a:cubicBezTo>
                  <a:cubicBezTo>
                    <a:pt x="794948" y="16474"/>
                    <a:pt x="838139" y="0"/>
                    <a:pt x="881329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 23"/>
            <p:cNvSpPr/>
            <p:nvPr/>
          </p:nvSpPr>
          <p:spPr>
            <a:xfrm>
              <a:off x="18245261" y="6353566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 24"/>
            <p:cNvSpPr/>
            <p:nvPr/>
          </p:nvSpPr>
          <p:spPr>
            <a:xfrm>
              <a:off x="18223908" y="6353566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041"/>
                  </a:lnTo>
                  <a:lnTo>
                    <a:pt x="0" y="559"/>
                  </a:lnTo>
                  <a:cubicBezTo>
                    <a:pt x="0" y="559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 25"/>
            <p:cNvSpPr/>
            <p:nvPr/>
          </p:nvSpPr>
          <p:spPr>
            <a:xfrm>
              <a:off x="18266614" y="5093736"/>
              <a:ext cx="26590" cy="578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 26"/>
            <p:cNvSpPr/>
            <p:nvPr/>
          </p:nvSpPr>
          <p:spPr>
            <a:xfrm>
              <a:off x="18255938" y="5093736"/>
              <a:ext cx="13295" cy="577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0997"/>
                  </a:lnTo>
                  <a:lnTo>
                    <a:pt x="0" y="604"/>
                  </a:lnTo>
                  <a:cubicBezTo>
                    <a:pt x="0" y="604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 27"/>
            <p:cNvSpPr/>
            <p:nvPr/>
          </p:nvSpPr>
          <p:spPr>
            <a:xfrm>
              <a:off x="18245261" y="7698808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 28"/>
            <p:cNvSpPr/>
            <p:nvPr/>
          </p:nvSpPr>
          <p:spPr>
            <a:xfrm>
              <a:off x="18223908" y="7698808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041"/>
                  </a:lnTo>
                  <a:lnTo>
                    <a:pt x="0" y="559"/>
                  </a:lnTo>
                  <a:cubicBezTo>
                    <a:pt x="0" y="559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 29"/>
            <p:cNvSpPr/>
            <p:nvPr/>
          </p:nvSpPr>
          <p:spPr>
            <a:xfrm>
              <a:off x="25419887" y="6353566"/>
              <a:ext cx="46382" cy="1089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18000">
                  <a:srgbClr val="D6B992"/>
                </a:gs>
                <a:gs pos="71000">
                  <a:srgbClr val="D6B992"/>
                </a:gs>
                <a:gs pos="3000">
                  <a:srgbClr val="9D7F5B"/>
                </a:gs>
                <a:gs pos="90000">
                  <a:srgbClr val="9D7F5B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3" name="Shape 30"/>
            <p:cNvSpPr/>
            <p:nvPr/>
          </p:nvSpPr>
          <p:spPr>
            <a:xfrm>
              <a:off x="25467142" y="6355146"/>
              <a:ext cx="23191" cy="108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559"/>
                  </a:lnTo>
                  <a:lnTo>
                    <a:pt x="21600" y="21041"/>
                  </a:lnTo>
                  <a:cubicBezTo>
                    <a:pt x="21600" y="21041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0">
                  <a:srgbClr val="9D7F5B"/>
                </a:gs>
                <a:gs pos="100000">
                  <a:srgbClr val="9D7F5B"/>
                </a:gs>
                <a:gs pos="49000">
                  <a:srgbClr val="ECDCAA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 31"/>
            <p:cNvSpPr/>
            <p:nvPr/>
          </p:nvSpPr>
          <p:spPr>
            <a:xfrm>
              <a:off x="20594097" y="4036760"/>
              <a:ext cx="241079" cy="241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7" y="21600"/>
                    <a:pt x="10801" y="21600"/>
                  </a:cubicBezTo>
                  <a:cubicBezTo>
                    <a:pt x="4836" y="21600"/>
                    <a:pt x="0" y="16765"/>
                    <a:pt x="0" y="10800"/>
                  </a:cubicBezTo>
                  <a:cubicBezTo>
                    <a:pt x="0" y="4835"/>
                    <a:pt x="4836" y="0"/>
                    <a:pt x="10801" y="0"/>
                  </a:cubicBezTo>
                  <a:cubicBezTo>
                    <a:pt x="16767" y="0"/>
                    <a:pt x="21600" y="4835"/>
                    <a:pt x="21600" y="10800"/>
                  </a:cubicBezTo>
                  <a:close/>
                </a:path>
              </a:pathLst>
            </a:custGeom>
            <a:gradFill>
              <a:gsLst>
                <a:gs pos="5000">
                  <a:srgbClr val="222729"/>
                </a:gs>
                <a:gs pos="96010">
                  <a:srgbClr val="7D7F7F"/>
                </a:gs>
              </a:gsLst>
              <a:lin ang="3265368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Shape 32"/>
            <p:cNvSpPr/>
            <p:nvPr/>
          </p:nvSpPr>
          <p:spPr>
            <a:xfrm>
              <a:off x="20658156" y="4090143"/>
              <a:ext cx="129247" cy="129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4"/>
                    <a:pt x="16767" y="21600"/>
                    <a:pt x="10802" y="21600"/>
                  </a:cubicBezTo>
                  <a:cubicBezTo>
                    <a:pt x="4837" y="21600"/>
                    <a:pt x="0" y="16764"/>
                    <a:pt x="0" y="10801"/>
                  </a:cubicBezTo>
                  <a:cubicBezTo>
                    <a:pt x="0" y="4836"/>
                    <a:pt x="4837" y="0"/>
                    <a:pt x="10802" y="0"/>
                  </a:cubicBezTo>
                  <a:cubicBezTo>
                    <a:pt x="16767" y="0"/>
                    <a:pt x="21600" y="4836"/>
                    <a:pt x="21600" y="10801"/>
                  </a:cubicBezTo>
                  <a:close/>
                </a:path>
              </a:pathLst>
            </a:custGeom>
            <a:solidFill>
              <a:srgbClr val="080A0A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6" name="Shape 33"/>
            <p:cNvSpPr/>
            <p:nvPr/>
          </p:nvSpPr>
          <p:spPr>
            <a:xfrm>
              <a:off x="20668833" y="4100819"/>
              <a:ext cx="111876" cy="11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6" y="21600"/>
                    <a:pt x="0" y="16764"/>
                    <a:pt x="0" y="10800"/>
                  </a:cubicBezTo>
                  <a:cubicBezTo>
                    <a:pt x="0" y="4836"/>
                    <a:pt x="4836" y="0"/>
                    <a:pt x="10800" y="0"/>
                  </a:cubicBezTo>
                  <a:cubicBezTo>
                    <a:pt x="16764" y="0"/>
                    <a:pt x="21600" y="4836"/>
                    <a:pt x="21600" y="10800"/>
                  </a:cubicBezTo>
                  <a:close/>
                </a:path>
              </a:pathLst>
            </a:custGeom>
            <a:gradFill>
              <a:gsLst>
                <a:gs pos="7000">
                  <a:srgbClr val="39669E"/>
                </a:gs>
                <a:gs pos="90979">
                  <a:srgbClr val="294C7E"/>
                </a:gs>
              </a:gsLst>
              <a:lin ang="27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7" name="Shape 34"/>
            <p:cNvSpPr/>
            <p:nvPr/>
          </p:nvSpPr>
          <p:spPr>
            <a:xfrm>
              <a:off x="21277395" y="4090143"/>
              <a:ext cx="1159539" cy="133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8" name="Shape 35"/>
            <p:cNvSpPr/>
            <p:nvPr/>
          </p:nvSpPr>
          <p:spPr>
            <a:xfrm>
              <a:off x="21277395" y="4100819"/>
              <a:ext cx="1159539" cy="116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4"/>
                    <a:pt x="311" y="10800"/>
                  </a:cubicBezTo>
                  <a:cubicBezTo>
                    <a:pt x="311" y="6337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7"/>
                    <a:pt x="21289" y="10800"/>
                  </a:cubicBezTo>
                  <a:cubicBezTo>
                    <a:pt x="21289" y="15264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4"/>
                    <a:pt x="0" y="10800"/>
                  </a:cubicBezTo>
                  <a:cubicBezTo>
                    <a:pt x="0" y="16766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6"/>
                    <a:pt x="21600" y="10800"/>
                  </a:cubicBezTo>
                  <a:cubicBezTo>
                    <a:pt x="21600" y="4834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8000">
                  <a:srgbClr val="A38A5C"/>
                </a:gs>
                <a:gs pos="58000">
                  <a:srgbClr val="D6B992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9" name="Shape 36"/>
            <p:cNvSpPr/>
            <p:nvPr/>
          </p:nvSpPr>
          <p:spPr>
            <a:xfrm>
              <a:off x="21277395" y="4090143"/>
              <a:ext cx="1159539" cy="133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5"/>
                    <a:pt x="311" y="10800"/>
                  </a:cubicBezTo>
                  <a:cubicBezTo>
                    <a:pt x="311" y="6335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5"/>
                    <a:pt x="21289" y="10800"/>
                  </a:cubicBezTo>
                  <a:cubicBezTo>
                    <a:pt x="21289" y="15265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8000">
                  <a:srgbClr val="A38A5C"/>
                </a:gs>
                <a:gs pos="58000">
                  <a:srgbClr val="D6B992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" name="Shape 37"/>
            <p:cNvSpPr/>
            <p:nvPr/>
          </p:nvSpPr>
          <p:spPr>
            <a:xfrm>
              <a:off x="18287967" y="16528293"/>
              <a:ext cx="116882" cy="212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D6B99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26" name="图片 25" descr="3031525863814_.pic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8211" y="891230"/>
            <a:ext cx="1926279" cy="3426207"/>
          </a:xfrm>
          <a:prstGeom prst="rect">
            <a:avLst/>
          </a:prstGeom>
        </p:spPr>
      </p:pic>
      <p:pic>
        <p:nvPicPr>
          <p:cNvPr id="51" name="图片 50" descr="3041525863814_.pic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0797" y="890622"/>
            <a:ext cx="1926278" cy="3426207"/>
          </a:xfrm>
          <a:prstGeom prst="rect">
            <a:avLst/>
          </a:prstGeom>
        </p:spPr>
      </p:pic>
      <p:sp>
        <p:nvSpPr>
          <p:cNvPr id="58" name="文本框 57"/>
          <p:cNvSpPr txBox="1"/>
          <p:nvPr/>
        </p:nvSpPr>
        <p:spPr>
          <a:xfrm>
            <a:off x="5129121" y="2646044"/>
            <a:ext cx="523554" cy="70788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点击</a:t>
            </a:r>
            <a:endParaRPr kumimoji="1" lang="en-US" altLang="zh-CN" sz="10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跳转</a:t>
            </a:r>
            <a:endParaRPr kumimoji="1" lang="en-US" altLang="zh-CN" sz="10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页面</a:t>
            </a:r>
            <a:endParaRPr kumimoji="1" lang="en-US" altLang="zh-CN" sz="10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播放</a:t>
            </a:r>
            <a:endParaRPr kumimoji="1" lang="en-US" altLang="zh-CN" sz="10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61" name="直线连接符 60"/>
          <p:cNvCxnSpPr/>
          <p:nvPr/>
        </p:nvCxnSpPr>
        <p:spPr>
          <a:xfrm flipH="1">
            <a:off x="7763556" y="1466590"/>
            <a:ext cx="724317" cy="0"/>
          </a:xfrm>
          <a:prstGeom prst="line">
            <a:avLst/>
          </a:prstGeom>
          <a:ln w="3175" cmpd="sng">
            <a:solidFill>
              <a:srgbClr val="FFFFFF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直线连接符 61"/>
          <p:cNvCxnSpPr/>
          <p:nvPr/>
        </p:nvCxnSpPr>
        <p:spPr>
          <a:xfrm flipH="1">
            <a:off x="7796385" y="2573814"/>
            <a:ext cx="724316" cy="0"/>
          </a:xfrm>
          <a:prstGeom prst="line">
            <a:avLst/>
          </a:prstGeom>
          <a:ln w="3175" cmpd="sng">
            <a:solidFill>
              <a:srgbClr val="FFFFFF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7785419" y="1547410"/>
            <a:ext cx="724318" cy="954105"/>
          </a:xfrm>
          <a:prstGeom prst="rect">
            <a:avLst/>
          </a:prstGeom>
          <a:solidFill>
            <a:srgbClr val="FFFFFF">
              <a:alpha val="81000"/>
            </a:srgbClr>
          </a:solidFill>
          <a:ln>
            <a:noFill/>
          </a:ln>
          <a:effectLst/>
        </p:spPr>
        <p:txBody>
          <a:bodyPr wrap="square" lIns="91438" tIns="45719" rIns="91438" bIns="45719" rtlCol="0">
            <a:spAutoFit/>
          </a:bodyPr>
          <a:lstStyle/>
          <a:p>
            <a:pPr algn="ctr"/>
            <a:endParaRPr kumimoji="1"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微软雅黑"/>
              </a:rPr>
              <a:t>视频</a:t>
            </a:r>
            <a:endParaRPr kumimoji="1"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微软雅黑"/>
              </a:rPr>
              <a:t>区域</a:t>
            </a:r>
            <a:endParaRPr kumimoji="1"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endParaRPr kumimoji="1"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712375" y="3194792"/>
            <a:ext cx="964609" cy="50782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zh-CN" altLang="en-US" sz="9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品牌介绍等内容由客户提供，百度审核呈现</a:t>
            </a:r>
            <a:endParaRPr kumimoji="1" lang="en-US" altLang="zh-CN" sz="9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66" name="直线连接符 65"/>
          <p:cNvCxnSpPr/>
          <p:nvPr/>
        </p:nvCxnSpPr>
        <p:spPr>
          <a:xfrm flipH="1">
            <a:off x="7796385" y="4443185"/>
            <a:ext cx="724316" cy="0"/>
          </a:xfrm>
          <a:prstGeom prst="line">
            <a:avLst/>
          </a:prstGeom>
          <a:ln w="3175" cmpd="sng">
            <a:solidFill>
              <a:srgbClr val="FFFFFF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文本框 66"/>
          <p:cNvSpPr txBox="1"/>
          <p:nvPr/>
        </p:nvSpPr>
        <p:spPr>
          <a:xfrm>
            <a:off x="7796383" y="2651677"/>
            <a:ext cx="724318" cy="530912"/>
          </a:xfrm>
          <a:prstGeom prst="rect">
            <a:avLst/>
          </a:prstGeom>
          <a:solidFill>
            <a:srgbClr val="FFFFFF">
              <a:alpha val="81000"/>
            </a:srgbClr>
          </a:solidFill>
          <a:ln>
            <a:noFill/>
          </a:ln>
          <a:effectLst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微软雅黑"/>
              </a:rPr>
              <a:t>品牌</a:t>
            </a:r>
            <a:endParaRPr kumimoji="1"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微软雅黑"/>
              </a:rPr>
              <a:t>区域</a:t>
            </a:r>
            <a:endParaRPr kumimoji="1"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7796125" y="3725820"/>
            <a:ext cx="375405" cy="14505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8147578" y="3725820"/>
            <a:ext cx="375405" cy="14505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75" name="文本框 74"/>
          <p:cNvSpPr txBox="1"/>
          <p:nvPr/>
        </p:nvSpPr>
        <p:spPr>
          <a:xfrm>
            <a:off x="7712375" y="3887460"/>
            <a:ext cx="891132" cy="50783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zh-CN" altLang="en-US" sz="9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按钮可点击跳转官网，最多</a:t>
            </a:r>
            <a:r>
              <a:rPr kumimoji="1" lang="en-US" altLang="zh-CN" sz="9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2</a:t>
            </a:r>
            <a:r>
              <a:rPr kumimoji="1" lang="zh-CN" altLang="en-US" sz="9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个按钮</a:t>
            </a:r>
            <a:endParaRPr kumimoji="1" lang="en-US" altLang="zh-CN" sz="9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76" name="组 75"/>
          <p:cNvGrpSpPr/>
          <p:nvPr/>
        </p:nvGrpSpPr>
        <p:grpSpPr>
          <a:xfrm>
            <a:off x="3909409" y="2520124"/>
            <a:ext cx="337642" cy="331991"/>
            <a:chOff x="6081725" y="4113410"/>
            <a:chExt cx="337642" cy="331991"/>
          </a:xfrm>
        </p:grpSpPr>
        <p:sp>
          <p:nvSpPr>
            <p:cNvPr id="77" name="椭圆 76"/>
            <p:cNvSpPr/>
            <p:nvPr/>
          </p:nvSpPr>
          <p:spPr>
            <a:xfrm>
              <a:off x="6087380" y="4113410"/>
              <a:ext cx="331987" cy="331991"/>
            </a:xfrm>
            <a:prstGeom prst="ellipse">
              <a:avLst/>
            </a:prstGeom>
            <a:solidFill>
              <a:srgbClr val="01FEFF">
                <a:alpha val="65000"/>
              </a:srgb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78" name="图片 77" descr="按钮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81725" y="4119226"/>
              <a:ext cx="320360" cy="320360"/>
            </a:xfrm>
            <a:prstGeom prst="rect">
              <a:avLst/>
            </a:prstGeom>
          </p:spPr>
        </p:pic>
      </p:grpSp>
      <p:cxnSp>
        <p:nvCxnSpPr>
          <p:cNvPr id="53" name="直线箭头连接符 52"/>
          <p:cNvCxnSpPr>
            <a:cxnSpLocks/>
          </p:cNvCxnSpPr>
          <p:nvPr/>
        </p:nvCxnSpPr>
        <p:spPr>
          <a:xfrm>
            <a:off x="4229769" y="2585846"/>
            <a:ext cx="1393933" cy="0"/>
          </a:xfrm>
          <a:prstGeom prst="straightConnector1">
            <a:avLst/>
          </a:prstGeom>
          <a:ln w="6350" cmpd="sng">
            <a:solidFill>
              <a:srgbClr val="01FEFF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1" name="组 56">
            <a:extLst>
              <a:ext uri="{FF2B5EF4-FFF2-40B4-BE49-F238E27FC236}">
                <a16:creationId xmlns:a16="http://schemas.microsoft.com/office/drawing/2014/main" xmlns="" id="{5DDDE812-AACE-D042-9B15-A8B635376256}"/>
              </a:ext>
            </a:extLst>
          </p:cNvPr>
          <p:cNvGrpSpPr/>
          <p:nvPr/>
        </p:nvGrpSpPr>
        <p:grpSpPr>
          <a:xfrm>
            <a:off x="725072" y="505696"/>
            <a:ext cx="2077586" cy="358478"/>
            <a:chOff x="487829" y="1656050"/>
            <a:chExt cx="3009623" cy="519297"/>
          </a:xfrm>
        </p:grpSpPr>
        <p:grpSp>
          <p:nvGrpSpPr>
            <p:cNvPr id="82" name="组 57">
              <a:extLst>
                <a:ext uri="{FF2B5EF4-FFF2-40B4-BE49-F238E27FC236}">
                  <a16:creationId xmlns:a16="http://schemas.microsoft.com/office/drawing/2014/main" xmlns="" id="{AE811FC2-91AD-8F4B-96F3-3A8183A18431}"/>
                </a:ext>
              </a:extLst>
            </p:cNvPr>
            <p:cNvGrpSpPr/>
            <p:nvPr/>
          </p:nvGrpSpPr>
          <p:grpSpPr>
            <a:xfrm>
              <a:off x="487829" y="1656050"/>
              <a:ext cx="1507322" cy="519297"/>
              <a:chOff x="581047" y="1656050"/>
              <a:chExt cx="1507322" cy="519297"/>
            </a:xfrm>
          </p:grpSpPr>
          <p:pic>
            <p:nvPicPr>
              <p:cNvPr id="84" name="图片 83" descr="百度全频道logo-百度副本.png">
                <a:extLst>
                  <a:ext uri="{FF2B5EF4-FFF2-40B4-BE49-F238E27FC236}">
                    <a16:creationId xmlns:a16="http://schemas.microsoft.com/office/drawing/2014/main" xmlns="" id="{CB1AA26D-353A-8A4D-AE6F-71EA13E80C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1047" y="1656050"/>
                <a:ext cx="1427655" cy="519297"/>
              </a:xfrm>
              <a:prstGeom prst="rect">
                <a:avLst/>
              </a:prstGeom>
            </p:spPr>
          </p:pic>
          <p:cxnSp>
            <p:nvCxnSpPr>
              <p:cNvPr id="85" name="直线连接符 84">
                <a:extLst>
                  <a:ext uri="{FF2B5EF4-FFF2-40B4-BE49-F238E27FC236}">
                    <a16:creationId xmlns:a16="http://schemas.microsoft.com/office/drawing/2014/main" xmlns="" id="{3F239017-E9DA-2E4E-86DC-C17D96C418D8}"/>
                  </a:ext>
                </a:extLst>
              </p:cNvPr>
              <p:cNvCxnSpPr/>
              <p:nvPr/>
            </p:nvCxnSpPr>
            <p:spPr>
              <a:xfrm>
                <a:off x="2088369" y="1767054"/>
                <a:ext cx="0" cy="408293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3" name="图片 82" descr="品牌故事_LOGOTYPE.psd">
              <a:extLst>
                <a:ext uri="{FF2B5EF4-FFF2-40B4-BE49-F238E27FC236}">
                  <a16:creationId xmlns:a16="http://schemas.microsoft.com/office/drawing/2014/main" xmlns="" id="{4F81F981-8F61-B048-BA5F-ADDF29BF3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617" y="1799243"/>
              <a:ext cx="1336835" cy="366055"/>
            </a:xfrm>
            <a:prstGeom prst="rect">
              <a:avLst/>
            </a:prstGeom>
          </p:spPr>
        </p:pic>
      </p:grpSp>
      <p:sp>
        <p:nvSpPr>
          <p:cNvPr id="86" name="文本框 85">
            <a:extLst>
              <a:ext uri="{FF2B5EF4-FFF2-40B4-BE49-F238E27FC236}">
                <a16:creationId xmlns:a16="http://schemas.microsoft.com/office/drawing/2014/main" xmlns="" id="{CDF166BA-376A-3E42-9120-26DD8CB978A6}"/>
              </a:ext>
            </a:extLst>
          </p:cNvPr>
          <p:cNvSpPr txBox="1"/>
          <p:nvPr/>
        </p:nvSpPr>
        <p:spPr>
          <a:xfrm>
            <a:off x="683453" y="1167210"/>
            <a:ext cx="3273855" cy="70788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品牌故事样式</a:t>
            </a:r>
            <a:r>
              <a:rPr kumimoji="1" lang="zh-CN" altLang="zh-CN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&amp;</a:t>
            </a:r>
            <a:endParaRPr kumimoji="1" lang="en-US" altLang="zh-CN" sz="20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  <a:p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沃尔沃示例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xmlns="" id="{4BEBC075-90CF-524A-B33D-D18EE6A7F555}"/>
              </a:ext>
            </a:extLst>
          </p:cNvPr>
          <p:cNvSpPr txBox="1"/>
          <p:nvPr/>
        </p:nvSpPr>
        <p:spPr>
          <a:xfrm>
            <a:off x="683453" y="1823459"/>
            <a:ext cx="3273855" cy="2654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zh-CN" altLang="en-US" sz="11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移动端</a:t>
            </a:r>
            <a:r>
              <a:rPr kumimoji="1" lang="zh-CN" altLang="en-US" sz="11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百科</a:t>
            </a:r>
            <a:r>
              <a:rPr kumimoji="1" lang="zh-CN" altLang="en-US" sz="11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页面呈现</a:t>
            </a: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xmlns="" id="{7868DB7D-CF32-5A49-8E7B-EF30B31F402B}"/>
              </a:ext>
            </a:extLst>
          </p:cNvPr>
          <p:cNvSpPr/>
          <p:nvPr/>
        </p:nvSpPr>
        <p:spPr>
          <a:xfrm>
            <a:off x="800276" y="2410910"/>
            <a:ext cx="1866055" cy="699306"/>
          </a:xfrm>
          <a:prstGeom prst="rect">
            <a:avLst/>
          </a:prstGeom>
        </p:spPr>
        <p:txBody>
          <a:bodyPr wrap="square" lIns="71321" tIns="35661" rIns="71321" bIns="35661">
            <a:spAutoFit/>
          </a:bodyPr>
          <a:lstStyle/>
          <a:p>
            <a:pPr marL="228594" indent="-228594">
              <a:lnSpc>
                <a:spcPct val="150000"/>
              </a:lnSpc>
              <a:buFont typeface="Wingdings" charset="2"/>
              <a:buAutoNum type="circleNumWdBlackPlain"/>
            </a:pPr>
            <a:r>
              <a:rPr lang="zh-CN" altLang="en-US" sz="7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由百度旗下制作联盟进行视频制作</a:t>
            </a:r>
            <a:endParaRPr lang="en-US" altLang="zh-CN" sz="7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marL="228594" indent="-228594">
              <a:lnSpc>
                <a:spcPct val="150000"/>
              </a:lnSpc>
              <a:buFont typeface="Wingdings" charset="2"/>
              <a:buAutoNum type="circleNumWdBlackPlain"/>
            </a:pPr>
            <a:r>
              <a:rPr lang="zh-CN" altLang="en-US" sz="7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品牌主</a:t>
            </a:r>
            <a:r>
              <a:rPr lang="en-US" altLang="zh-CN" sz="7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&amp;</a:t>
            </a:r>
            <a:r>
              <a:rPr lang="zh-CN" altLang="en-US" sz="7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百度共同进行视频质量把关</a:t>
            </a:r>
            <a:endParaRPr lang="en-US" altLang="zh-CN" sz="7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marL="228594" indent="-228594">
              <a:lnSpc>
                <a:spcPct val="150000"/>
              </a:lnSpc>
              <a:buFont typeface="Wingdings" charset="2"/>
              <a:buAutoNum type="circleNumWdBlackPlain"/>
            </a:pPr>
            <a:r>
              <a:rPr lang="zh-CN" altLang="en-US" sz="7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支持最多</a:t>
            </a:r>
            <a:r>
              <a:rPr lang="en-US" altLang="zh-CN" sz="7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</a:t>
            </a:r>
            <a:r>
              <a:rPr lang="zh-CN" altLang="en-US" sz="7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支</a:t>
            </a:r>
            <a:r>
              <a:rPr lang="en-US" altLang="zh-CN" sz="7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3min</a:t>
            </a:r>
            <a:r>
              <a:rPr lang="zh-CN" altLang="en-US" sz="7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左右视频</a:t>
            </a:r>
            <a:endParaRPr lang="en-US" altLang="zh-CN" sz="7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marL="228594" indent="-228594">
              <a:lnSpc>
                <a:spcPct val="150000"/>
              </a:lnSpc>
              <a:buFont typeface="Wingdings" charset="2"/>
              <a:buAutoNum type="circleNumWdBlackPlain"/>
            </a:pPr>
            <a:r>
              <a:rPr lang="zh-CN" altLang="en-US" sz="7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其他细节内容请见后续</a:t>
            </a:r>
            <a:r>
              <a:rPr lang="en-US" altLang="zh-CN" sz="7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PPT</a:t>
            </a:r>
          </a:p>
        </p:txBody>
      </p:sp>
      <p:sp>
        <p:nvSpPr>
          <p:cNvPr id="91" name="右大括号 90">
            <a:extLst>
              <a:ext uri="{FF2B5EF4-FFF2-40B4-BE49-F238E27FC236}">
                <a16:creationId xmlns:a16="http://schemas.microsoft.com/office/drawing/2014/main" xmlns="" id="{FF3D4692-2535-1346-8BFC-42BC5E1C61C0}"/>
              </a:ext>
            </a:extLst>
          </p:cNvPr>
          <p:cNvSpPr/>
          <p:nvPr/>
        </p:nvSpPr>
        <p:spPr>
          <a:xfrm rot="10800000" flipH="1">
            <a:off x="2716611" y="2276047"/>
            <a:ext cx="95662" cy="974745"/>
          </a:xfrm>
          <a:prstGeom prst="rightBrace">
            <a:avLst>
              <a:gd name="adj1" fmla="val 8333"/>
              <a:gd name="adj2" fmla="val 50290"/>
            </a:avLst>
          </a:prstGeom>
          <a:noFill/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xmlns="" id="{63D83606-0129-2548-B38F-8A0DFEF82C56}"/>
              </a:ext>
            </a:extLst>
          </p:cNvPr>
          <p:cNvSpPr/>
          <p:nvPr/>
        </p:nvSpPr>
        <p:spPr>
          <a:xfrm>
            <a:off x="758319" y="2284185"/>
            <a:ext cx="1866056" cy="974745"/>
          </a:xfrm>
          <a:prstGeom prst="rect">
            <a:avLst/>
          </a:prstGeom>
          <a:noFill/>
          <a:ln>
            <a:solidFill>
              <a:srgbClr val="FFFFFF"/>
            </a:solidFill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xmlns="" id="{98DF8996-CFCD-4049-9E79-3E7FFC876EEF}"/>
              </a:ext>
            </a:extLst>
          </p:cNvPr>
          <p:cNvCxnSpPr>
            <a:cxnSpLocks/>
          </p:cNvCxnSpPr>
          <p:nvPr/>
        </p:nvCxnSpPr>
        <p:spPr>
          <a:xfrm flipV="1">
            <a:off x="2777548" y="2760511"/>
            <a:ext cx="286124" cy="5818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8703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 18"/>
          <p:cNvGrpSpPr/>
          <p:nvPr/>
        </p:nvGrpSpPr>
        <p:grpSpPr>
          <a:xfrm>
            <a:off x="725072" y="505696"/>
            <a:ext cx="2077586" cy="358478"/>
            <a:chOff x="487829" y="1656050"/>
            <a:chExt cx="3009623" cy="519297"/>
          </a:xfrm>
        </p:grpSpPr>
        <p:grpSp>
          <p:nvGrpSpPr>
            <p:cNvPr id="20" name="组 19"/>
            <p:cNvGrpSpPr/>
            <p:nvPr/>
          </p:nvGrpSpPr>
          <p:grpSpPr>
            <a:xfrm>
              <a:off x="487829" y="1656050"/>
              <a:ext cx="1507322" cy="519297"/>
              <a:chOff x="581047" y="1656050"/>
              <a:chExt cx="1507322" cy="519297"/>
            </a:xfrm>
          </p:grpSpPr>
          <p:pic>
            <p:nvPicPr>
              <p:cNvPr id="22" name="图片 21" descr="百度全频道logo-百度副本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1047" y="1656050"/>
                <a:ext cx="1427655" cy="519297"/>
              </a:xfrm>
              <a:prstGeom prst="rect">
                <a:avLst/>
              </a:prstGeom>
            </p:spPr>
          </p:pic>
          <p:cxnSp>
            <p:nvCxnSpPr>
              <p:cNvPr id="23" name="直线连接符 22"/>
              <p:cNvCxnSpPr/>
              <p:nvPr/>
            </p:nvCxnSpPr>
            <p:spPr>
              <a:xfrm>
                <a:off x="2088369" y="1767054"/>
                <a:ext cx="0" cy="408293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1" name="图片 20" descr="品牌故事_LOGOTYPE.ps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617" y="1799243"/>
              <a:ext cx="1336835" cy="366055"/>
            </a:xfrm>
            <a:prstGeom prst="rect">
              <a:avLst/>
            </a:prstGeom>
          </p:spPr>
        </p:pic>
      </p:grpSp>
      <p:grpSp>
        <p:nvGrpSpPr>
          <p:cNvPr id="7" name="组 6"/>
          <p:cNvGrpSpPr/>
          <p:nvPr/>
        </p:nvGrpSpPr>
        <p:grpSpPr>
          <a:xfrm>
            <a:off x="0" y="2119253"/>
            <a:ext cx="5943837" cy="2553804"/>
            <a:chOff x="154945" y="1617448"/>
            <a:chExt cx="5943837" cy="255380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9315" y="1765450"/>
              <a:ext cx="3693817" cy="2076493"/>
            </a:xfrm>
            <a:prstGeom prst="rect">
              <a:avLst/>
            </a:prstGeom>
          </p:spPr>
        </p:pic>
        <p:grpSp>
          <p:nvGrpSpPr>
            <p:cNvPr id="4" name="组 3"/>
            <p:cNvGrpSpPr/>
            <p:nvPr/>
          </p:nvGrpSpPr>
          <p:grpSpPr>
            <a:xfrm>
              <a:off x="154945" y="1617448"/>
              <a:ext cx="5943837" cy="2553804"/>
              <a:chOff x="1411970" y="604544"/>
              <a:chExt cx="8413649" cy="4190725"/>
            </a:xfrm>
          </p:grpSpPr>
          <p:sp>
            <p:nvSpPr>
              <p:cNvPr id="2" name="圆角矩形 1"/>
              <p:cNvSpPr/>
              <p:nvPr/>
            </p:nvSpPr>
            <p:spPr>
              <a:xfrm>
                <a:off x="2936966" y="771030"/>
                <a:ext cx="5374988" cy="3605694"/>
              </a:xfrm>
              <a:prstGeom prst="roundRect">
                <a:avLst>
                  <a:gd name="adj" fmla="val 3773"/>
                </a:avLst>
              </a:prstGeom>
              <a:noFill/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pic>
            <p:nvPicPr>
              <p:cNvPr id="24" name="图片 23" descr="VCG41171313585.jpg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1502" b="90655" l="6396" r="95068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9831" b="8692"/>
              <a:stretch/>
            </p:blipFill>
            <p:spPr>
              <a:xfrm>
                <a:off x="1411970" y="604544"/>
                <a:ext cx="8413649" cy="4190725"/>
              </a:xfrm>
              <a:prstGeom prst="rect">
                <a:avLst/>
              </a:prstGeom>
              <a:effectLst/>
            </p:spPr>
          </p:pic>
        </p:grpSp>
      </p:grpSp>
      <p:sp>
        <p:nvSpPr>
          <p:cNvPr id="25" name="文本框 24"/>
          <p:cNvSpPr txBox="1"/>
          <p:nvPr/>
        </p:nvSpPr>
        <p:spPr>
          <a:xfrm>
            <a:off x="683453" y="1167210"/>
            <a:ext cx="3273855" cy="40011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品牌故事样式</a:t>
            </a:r>
            <a:r>
              <a:rPr kumimoji="1" lang="zh-CN" altLang="zh-CN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&amp;</a:t>
            </a:r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沃尔沃示例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83453" y="1557241"/>
            <a:ext cx="3273855" cy="2654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en-US" altLang="zh-CN" sz="11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PC</a:t>
            </a:r>
            <a:r>
              <a:rPr kumimoji="1" lang="zh-CN" altLang="en-US" sz="11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端百科呈现及其他展现渠道</a:t>
            </a:r>
          </a:p>
        </p:txBody>
      </p:sp>
      <p:grpSp>
        <p:nvGrpSpPr>
          <p:cNvPr id="27" name="组 26"/>
          <p:cNvGrpSpPr/>
          <p:nvPr/>
        </p:nvGrpSpPr>
        <p:grpSpPr>
          <a:xfrm>
            <a:off x="1879822" y="3332421"/>
            <a:ext cx="337642" cy="331991"/>
            <a:chOff x="6081725" y="4113410"/>
            <a:chExt cx="337642" cy="331991"/>
          </a:xfrm>
        </p:grpSpPr>
        <p:sp>
          <p:nvSpPr>
            <p:cNvPr id="28" name="椭圆 27"/>
            <p:cNvSpPr/>
            <p:nvPr/>
          </p:nvSpPr>
          <p:spPr>
            <a:xfrm>
              <a:off x="6087380" y="4113410"/>
              <a:ext cx="331987" cy="331991"/>
            </a:xfrm>
            <a:prstGeom prst="ellipse">
              <a:avLst/>
            </a:prstGeom>
            <a:solidFill>
              <a:srgbClr val="01FEFF">
                <a:alpha val="65000"/>
              </a:srgb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29" name="图片 28" descr="按钮.pn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81725" y="4119226"/>
              <a:ext cx="320360" cy="320360"/>
            </a:xfrm>
            <a:prstGeom prst="rect">
              <a:avLst/>
            </a:prstGeom>
          </p:spPr>
        </p:pic>
      </p:grpSp>
      <p:cxnSp>
        <p:nvCxnSpPr>
          <p:cNvPr id="30" name="直线箭头连接符 29"/>
          <p:cNvCxnSpPr/>
          <p:nvPr/>
        </p:nvCxnSpPr>
        <p:spPr>
          <a:xfrm>
            <a:off x="2049150" y="3898120"/>
            <a:ext cx="0" cy="790618"/>
          </a:xfrm>
          <a:prstGeom prst="straightConnector1">
            <a:avLst/>
          </a:prstGeom>
          <a:ln w="6350" cmpd="sng">
            <a:solidFill>
              <a:srgbClr val="01FEFF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381867" y="4713552"/>
            <a:ext cx="2420791" cy="24621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/>
            <a:r>
              <a:rPr kumimoji="1" lang="zh-CN" altLang="en-US" sz="10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点击观看沃尔沃品牌故事</a:t>
            </a:r>
            <a:endParaRPr kumimoji="1" lang="en-US" altLang="zh-CN" sz="10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109" name="组 108"/>
          <p:cNvGrpSpPr/>
          <p:nvPr/>
        </p:nvGrpSpPr>
        <p:grpSpPr>
          <a:xfrm>
            <a:off x="5612829" y="1586711"/>
            <a:ext cx="1479856" cy="2918199"/>
            <a:chOff x="726763" y="225917"/>
            <a:chExt cx="2428358" cy="4788598"/>
          </a:xfrm>
        </p:grpSpPr>
        <p:grpSp>
          <p:nvGrpSpPr>
            <p:cNvPr id="110" name="组 109"/>
            <p:cNvGrpSpPr/>
            <p:nvPr/>
          </p:nvGrpSpPr>
          <p:grpSpPr>
            <a:xfrm>
              <a:off x="726763" y="225917"/>
              <a:ext cx="2428358" cy="4788598"/>
              <a:chOff x="726763" y="225917"/>
              <a:chExt cx="2428358" cy="4788598"/>
            </a:xfrm>
          </p:grpSpPr>
          <p:grpSp>
            <p:nvGrpSpPr>
              <p:cNvPr id="114" name="组 113"/>
              <p:cNvGrpSpPr/>
              <p:nvPr/>
            </p:nvGrpSpPr>
            <p:grpSpPr>
              <a:xfrm>
                <a:off x="726763" y="225917"/>
                <a:ext cx="2428358" cy="4788598"/>
                <a:chOff x="5617742" y="437243"/>
                <a:chExt cx="1200993" cy="2368297"/>
              </a:xfrm>
            </p:grpSpPr>
            <p:pic>
              <p:nvPicPr>
                <p:cNvPr id="121" name="图片 120">
                  <a:extLst>
                    <a:ext uri="{FF2B5EF4-FFF2-40B4-BE49-F238E27FC236}">
                      <a16:creationId xmlns:a16="http://schemas.microsoft.com/office/drawing/2014/main" xmlns="" id="{FA034176-4740-4B40-A0D9-595926087DF2}"/>
                    </a:ext>
                  </a:extLst>
                </p:cNvPr>
                <p:cNvPicPr/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77440" y="670711"/>
                  <a:ext cx="1080552" cy="1924046"/>
                </a:xfrm>
                <a:prstGeom prst="rect">
                  <a:avLst/>
                </a:prstGeom>
              </p:spPr>
            </p:pic>
            <p:grpSp>
              <p:nvGrpSpPr>
                <p:cNvPr id="122" name="Group 2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      <p:cNvGrpSpPr/>
                <p:nvPr/>
              </p:nvGrpSpPr>
              <p:grpSpPr>
                <a:xfrm>
                  <a:off x="5617742" y="437243"/>
                  <a:ext cx="1200993" cy="2368297"/>
                  <a:chOff x="18223908" y="3214668"/>
                  <a:chExt cx="7266425" cy="14710811"/>
                </a:xfrm>
                <a:effectLst>
                  <a:reflection blurRad="6350" stA="19000" endPos="7000" dir="5400000" sy="-100000" algn="bl" rotWithShape="0"/>
                </a:effectLst>
              </p:grpSpPr>
              <p:sp>
                <p:nvSpPr>
                  <p:cNvPr id="123" name="Shape 6"/>
                  <p:cNvSpPr/>
                  <p:nvPr/>
                </p:nvSpPr>
                <p:spPr>
                  <a:xfrm>
                    <a:off x="18287967" y="3225345"/>
                    <a:ext cx="7127581" cy="1469195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0214" y="18917"/>
                        </a:moveTo>
                        <a:lnTo>
                          <a:pt x="1239" y="18917"/>
                        </a:lnTo>
                        <a:lnTo>
                          <a:pt x="1239" y="2586"/>
                        </a:lnTo>
                        <a:lnTo>
                          <a:pt x="20214" y="2586"/>
                        </a:lnTo>
                        <a:cubicBezTo>
                          <a:pt x="20214" y="2586"/>
                          <a:pt x="20214" y="18917"/>
                          <a:pt x="20214" y="18917"/>
                        </a:cubicBezTo>
                        <a:close/>
                        <a:moveTo>
                          <a:pt x="18332" y="0"/>
                        </a:moveTo>
                        <a:lnTo>
                          <a:pt x="3268" y="0"/>
                        </a:lnTo>
                        <a:cubicBezTo>
                          <a:pt x="1466" y="0"/>
                          <a:pt x="0" y="711"/>
                          <a:pt x="0" y="1586"/>
                        </a:cubicBezTo>
                        <a:lnTo>
                          <a:pt x="0" y="20014"/>
                        </a:lnTo>
                        <a:cubicBezTo>
                          <a:pt x="0" y="20889"/>
                          <a:pt x="1466" y="21600"/>
                          <a:pt x="3268" y="21600"/>
                        </a:cubicBezTo>
                        <a:lnTo>
                          <a:pt x="18332" y="21600"/>
                        </a:lnTo>
                        <a:cubicBezTo>
                          <a:pt x="20134" y="21600"/>
                          <a:pt x="21600" y="20889"/>
                          <a:pt x="21600" y="20014"/>
                        </a:cubicBezTo>
                        <a:lnTo>
                          <a:pt x="21600" y="1586"/>
                        </a:lnTo>
                        <a:cubicBezTo>
                          <a:pt x="21600" y="711"/>
                          <a:pt x="20134" y="0"/>
                          <a:pt x="18332" y="0"/>
                        </a:cubicBezTo>
                        <a:close/>
                      </a:path>
                    </a:pathLst>
                  </a:custGeom>
                  <a:solidFill>
                    <a:srgbClr val="F3DCBF"/>
                  </a:soli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4" name="Shape 7"/>
                  <p:cNvSpPr/>
                  <p:nvPr/>
                </p:nvSpPr>
                <p:spPr>
                  <a:xfrm>
                    <a:off x="18405409" y="3342787"/>
                    <a:ext cx="6893837" cy="1445816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0533" y="19049"/>
                        </a:moveTo>
                        <a:lnTo>
                          <a:pt x="914" y="19049"/>
                        </a:lnTo>
                        <a:lnTo>
                          <a:pt x="914" y="2453"/>
                        </a:lnTo>
                        <a:lnTo>
                          <a:pt x="20533" y="2453"/>
                        </a:lnTo>
                        <a:cubicBezTo>
                          <a:pt x="20533" y="2453"/>
                          <a:pt x="20533" y="19049"/>
                          <a:pt x="20533" y="19049"/>
                        </a:cubicBezTo>
                        <a:close/>
                        <a:moveTo>
                          <a:pt x="18587" y="0"/>
                        </a:moveTo>
                        <a:lnTo>
                          <a:pt x="3013" y="0"/>
                        </a:lnTo>
                        <a:cubicBezTo>
                          <a:pt x="1349" y="0"/>
                          <a:pt x="0" y="643"/>
                          <a:pt x="0" y="1437"/>
                        </a:cubicBezTo>
                        <a:lnTo>
                          <a:pt x="0" y="20163"/>
                        </a:lnTo>
                        <a:cubicBezTo>
                          <a:pt x="0" y="20957"/>
                          <a:pt x="1349" y="21600"/>
                          <a:pt x="3013" y="21600"/>
                        </a:cubicBezTo>
                        <a:lnTo>
                          <a:pt x="18587" y="21600"/>
                        </a:lnTo>
                        <a:cubicBezTo>
                          <a:pt x="20251" y="21600"/>
                          <a:pt x="21600" y="20957"/>
                          <a:pt x="21600" y="20163"/>
                        </a:cubicBezTo>
                        <a:lnTo>
                          <a:pt x="21600" y="1437"/>
                        </a:lnTo>
                        <a:cubicBezTo>
                          <a:pt x="21600" y="643"/>
                          <a:pt x="20251" y="0"/>
                          <a:pt x="18587" y="0"/>
                        </a:cubicBezTo>
                        <a:close/>
                      </a:path>
                    </a:pathLst>
                  </a:custGeom>
                  <a:solidFill>
                    <a:srgbClr val="F5F6F7"/>
                  </a:soli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5" name="Shape 8"/>
                  <p:cNvSpPr/>
                  <p:nvPr/>
                </p:nvSpPr>
                <p:spPr>
                  <a:xfrm>
                    <a:off x="18490821" y="3428198"/>
                    <a:ext cx="6726856" cy="1429121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278" y="20273"/>
                        </a:moveTo>
                        <a:cubicBezTo>
                          <a:pt x="21278" y="20921"/>
                          <a:pt x="20158" y="21449"/>
                          <a:pt x="18780" y="21449"/>
                        </a:cubicBezTo>
                        <a:lnTo>
                          <a:pt x="2820" y="21449"/>
                        </a:lnTo>
                        <a:cubicBezTo>
                          <a:pt x="1442" y="21449"/>
                          <a:pt x="322" y="20921"/>
                          <a:pt x="322" y="20273"/>
                        </a:cubicBezTo>
                        <a:lnTo>
                          <a:pt x="322" y="1327"/>
                        </a:lnTo>
                        <a:cubicBezTo>
                          <a:pt x="322" y="679"/>
                          <a:pt x="1442" y="151"/>
                          <a:pt x="2820" y="151"/>
                        </a:cubicBezTo>
                        <a:lnTo>
                          <a:pt x="18780" y="151"/>
                        </a:lnTo>
                        <a:cubicBezTo>
                          <a:pt x="20158" y="151"/>
                          <a:pt x="21278" y="679"/>
                          <a:pt x="21278" y="1327"/>
                        </a:cubicBezTo>
                        <a:cubicBezTo>
                          <a:pt x="21278" y="1327"/>
                          <a:pt x="21278" y="20273"/>
                          <a:pt x="21278" y="20273"/>
                        </a:cubicBezTo>
                        <a:close/>
                        <a:moveTo>
                          <a:pt x="18780" y="0"/>
                        </a:moveTo>
                        <a:lnTo>
                          <a:pt x="2820" y="0"/>
                        </a:lnTo>
                        <a:cubicBezTo>
                          <a:pt x="1265" y="0"/>
                          <a:pt x="0" y="595"/>
                          <a:pt x="0" y="1327"/>
                        </a:cubicBezTo>
                        <a:lnTo>
                          <a:pt x="0" y="20273"/>
                        </a:lnTo>
                        <a:cubicBezTo>
                          <a:pt x="0" y="21005"/>
                          <a:pt x="1265" y="21600"/>
                          <a:pt x="2820" y="21600"/>
                        </a:cubicBezTo>
                        <a:lnTo>
                          <a:pt x="18780" y="21600"/>
                        </a:lnTo>
                        <a:cubicBezTo>
                          <a:pt x="20335" y="21600"/>
                          <a:pt x="21600" y="21005"/>
                          <a:pt x="21600" y="20273"/>
                        </a:cubicBezTo>
                        <a:lnTo>
                          <a:pt x="21600" y="1327"/>
                        </a:lnTo>
                        <a:cubicBezTo>
                          <a:pt x="21600" y="595"/>
                          <a:pt x="20335" y="0"/>
                          <a:pt x="18780" y="0"/>
                        </a:cubicBezTo>
                        <a:close/>
                      </a:path>
                    </a:pathLst>
                  </a:custGeom>
                  <a:gradFill>
                    <a:gsLst>
                      <a:gs pos="4000">
                        <a:srgbClr val="EDE6D8"/>
                      </a:gs>
                      <a:gs pos="24000">
                        <a:srgbClr val="F5F0E8"/>
                      </a:gs>
                    </a:gsLst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6" name="Shape 9"/>
                  <p:cNvSpPr/>
                  <p:nvPr/>
                </p:nvSpPr>
                <p:spPr>
                  <a:xfrm>
                    <a:off x="21298748" y="16421528"/>
                    <a:ext cx="1118365" cy="11183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20564"/>
                        </a:moveTo>
                        <a:cubicBezTo>
                          <a:pt x="5408" y="20564"/>
                          <a:pt x="1036" y="16193"/>
                          <a:pt x="1036" y="10800"/>
                        </a:cubicBezTo>
                        <a:cubicBezTo>
                          <a:pt x="1036" y="5408"/>
                          <a:pt x="5408" y="1036"/>
                          <a:pt x="10800" y="1036"/>
                        </a:cubicBezTo>
                        <a:cubicBezTo>
                          <a:pt x="16193" y="1036"/>
                          <a:pt x="20564" y="5408"/>
                          <a:pt x="20564" y="10800"/>
                        </a:cubicBezTo>
                        <a:cubicBezTo>
                          <a:pt x="20564" y="16193"/>
                          <a:pt x="16193" y="20564"/>
                          <a:pt x="10800" y="20564"/>
                        </a:cubicBezTo>
                        <a:close/>
                        <a:moveTo>
                          <a:pt x="10800" y="0"/>
                        </a:moveTo>
                        <a:cubicBezTo>
                          <a:pt x="4835" y="0"/>
                          <a:pt x="0" y="4836"/>
                          <a:pt x="0" y="10800"/>
                        </a:cubicBezTo>
                        <a:cubicBezTo>
                          <a:pt x="0" y="16765"/>
                          <a:pt x="4835" y="21600"/>
                          <a:pt x="10800" y="21600"/>
                        </a:cubicBezTo>
                        <a:cubicBezTo>
                          <a:pt x="16765" y="21600"/>
                          <a:pt x="21600" y="16765"/>
                          <a:pt x="21600" y="10800"/>
                        </a:cubicBezTo>
                        <a:cubicBezTo>
                          <a:pt x="21600" y="4836"/>
                          <a:pt x="16765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A38A5C"/>
                  </a:soli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7" name="Shape 10"/>
                  <p:cNvSpPr/>
                  <p:nvPr/>
                </p:nvSpPr>
                <p:spPr>
                  <a:xfrm>
                    <a:off x="21341454" y="16421528"/>
                    <a:ext cx="914946" cy="36382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173" y="21600"/>
                        </a:moveTo>
                        <a:cubicBezTo>
                          <a:pt x="2977" y="10785"/>
                          <a:pt x="7227" y="3185"/>
                          <a:pt x="12183" y="3185"/>
                        </a:cubicBezTo>
                        <a:cubicBezTo>
                          <a:pt x="15317" y="3185"/>
                          <a:pt x="18168" y="6227"/>
                          <a:pt x="20297" y="11195"/>
                        </a:cubicBezTo>
                        <a:lnTo>
                          <a:pt x="21600" y="9940"/>
                        </a:lnTo>
                        <a:cubicBezTo>
                          <a:pt x="19205" y="3808"/>
                          <a:pt x="15872" y="0"/>
                          <a:pt x="12183" y="0"/>
                        </a:cubicBezTo>
                        <a:cubicBezTo>
                          <a:pt x="6697" y="0"/>
                          <a:pt x="1993" y="8418"/>
                          <a:pt x="0" y="20398"/>
                        </a:cubicBezTo>
                        <a:cubicBezTo>
                          <a:pt x="0" y="20398"/>
                          <a:pt x="1173" y="21600"/>
                          <a:pt x="1173" y="21600"/>
                        </a:cubicBezTo>
                        <a:close/>
                      </a:path>
                    </a:pathLst>
                  </a:custGeom>
                  <a:gradFill>
                    <a:gsLst>
                      <a:gs pos="4000">
                        <a:srgbClr val="A38A5C"/>
                      </a:gs>
                      <a:gs pos="58000">
                        <a:srgbClr val="ECDCAA"/>
                      </a:gs>
                    </a:gsLst>
                    <a:lin ang="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8" name="Shape 11"/>
                  <p:cNvSpPr/>
                  <p:nvPr/>
                </p:nvSpPr>
                <p:spPr>
                  <a:xfrm>
                    <a:off x="21715132" y="17435797"/>
                    <a:ext cx="392475" cy="10791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0124" y="0"/>
                        </a:moveTo>
                        <a:cubicBezTo>
                          <a:pt x="16358" y="6931"/>
                          <a:pt x="12100" y="10861"/>
                          <a:pt x="7589" y="10861"/>
                        </a:cubicBezTo>
                        <a:cubicBezTo>
                          <a:pt x="5232" y="10861"/>
                          <a:pt x="2944" y="9787"/>
                          <a:pt x="759" y="7778"/>
                        </a:cubicBezTo>
                        <a:lnTo>
                          <a:pt x="0" y="18164"/>
                        </a:lnTo>
                        <a:cubicBezTo>
                          <a:pt x="2428" y="20403"/>
                          <a:pt x="4971" y="21600"/>
                          <a:pt x="7589" y="21600"/>
                        </a:cubicBezTo>
                        <a:cubicBezTo>
                          <a:pt x="12639" y="21600"/>
                          <a:pt x="17397" y="17153"/>
                          <a:pt x="21600" y="9315"/>
                        </a:cubicBezTo>
                        <a:cubicBezTo>
                          <a:pt x="21600" y="9315"/>
                          <a:pt x="20124" y="0"/>
                          <a:pt x="20124" y="0"/>
                        </a:cubicBezTo>
                        <a:close/>
                      </a:path>
                    </a:pathLst>
                  </a:custGeom>
                  <a:gradFill>
                    <a:gsLst>
                      <a:gs pos="4000">
                        <a:srgbClr val="A38A5C"/>
                      </a:gs>
                      <a:gs pos="58000">
                        <a:srgbClr val="ECDCAA"/>
                      </a:gs>
                    </a:gsLst>
                    <a:lin ang="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9" name="Shape 12"/>
                  <p:cNvSpPr/>
                  <p:nvPr/>
                </p:nvSpPr>
                <p:spPr>
                  <a:xfrm>
                    <a:off x="18277291" y="3214668"/>
                    <a:ext cx="7146526" cy="147108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3288" y="199"/>
                        </a:moveTo>
                        <a:cubicBezTo>
                          <a:pt x="1702" y="199"/>
                          <a:pt x="411" y="827"/>
                          <a:pt x="411" y="1597"/>
                        </a:cubicBezTo>
                        <a:lnTo>
                          <a:pt x="411" y="20003"/>
                        </a:lnTo>
                        <a:cubicBezTo>
                          <a:pt x="411" y="20774"/>
                          <a:pt x="1702" y="21401"/>
                          <a:pt x="3288" y="21401"/>
                        </a:cubicBezTo>
                        <a:lnTo>
                          <a:pt x="18312" y="21401"/>
                        </a:lnTo>
                        <a:cubicBezTo>
                          <a:pt x="19899" y="21401"/>
                          <a:pt x="21190" y="20774"/>
                          <a:pt x="21190" y="20003"/>
                        </a:cubicBezTo>
                        <a:lnTo>
                          <a:pt x="21190" y="1597"/>
                        </a:lnTo>
                        <a:cubicBezTo>
                          <a:pt x="21190" y="827"/>
                          <a:pt x="19899" y="199"/>
                          <a:pt x="18312" y="199"/>
                        </a:cubicBezTo>
                        <a:cubicBezTo>
                          <a:pt x="18312" y="199"/>
                          <a:pt x="3288" y="199"/>
                          <a:pt x="3288" y="199"/>
                        </a:cubicBezTo>
                        <a:close/>
                        <a:moveTo>
                          <a:pt x="18312" y="21428"/>
                        </a:moveTo>
                        <a:lnTo>
                          <a:pt x="3288" y="21428"/>
                        </a:lnTo>
                        <a:cubicBezTo>
                          <a:pt x="1670" y="21428"/>
                          <a:pt x="353" y="20789"/>
                          <a:pt x="353" y="20003"/>
                        </a:cubicBezTo>
                        <a:lnTo>
                          <a:pt x="353" y="1597"/>
                        </a:lnTo>
                        <a:cubicBezTo>
                          <a:pt x="353" y="811"/>
                          <a:pt x="1670" y="172"/>
                          <a:pt x="3288" y="172"/>
                        </a:cubicBezTo>
                        <a:lnTo>
                          <a:pt x="18312" y="172"/>
                        </a:lnTo>
                        <a:cubicBezTo>
                          <a:pt x="19930" y="172"/>
                          <a:pt x="21247" y="811"/>
                          <a:pt x="21247" y="1597"/>
                        </a:cubicBezTo>
                        <a:lnTo>
                          <a:pt x="21247" y="20003"/>
                        </a:lnTo>
                        <a:cubicBezTo>
                          <a:pt x="21247" y="20789"/>
                          <a:pt x="19930" y="21428"/>
                          <a:pt x="18312" y="21428"/>
                        </a:cubicBezTo>
                        <a:close/>
                        <a:moveTo>
                          <a:pt x="3288" y="28"/>
                        </a:moveTo>
                        <a:cubicBezTo>
                          <a:pt x="1507" y="28"/>
                          <a:pt x="57" y="732"/>
                          <a:pt x="57" y="1597"/>
                        </a:cubicBezTo>
                        <a:lnTo>
                          <a:pt x="57" y="20003"/>
                        </a:lnTo>
                        <a:cubicBezTo>
                          <a:pt x="57" y="20868"/>
                          <a:pt x="1507" y="21572"/>
                          <a:pt x="3288" y="21572"/>
                        </a:cubicBezTo>
                        <a:lnTo>
                          <a:pt x="18312" y="21572"/>
                        </a:lnTo>
                        <a:cubicBezTo>
                          <a:pt x="20093" y="21572"/>
                          <a:pt x="21543" y="20868"/>
                          <a:pt x="21543" y="20003"/>
                        </a:cubicBezTo>
                        <a:lnTo>
                          <a:pt x="21543" y="1597"/>
                        </a:lnTo>
                        <a:cubicBezTo>
                          <a:pt x="21543" y="732"/>
                          <a:pt x="20093" y="28"/>
                          <a:pt x="18312" y="28"/>
                        </a:cubicBezTo>
                        <a:cubicBezTo>
                          <a:pt x="18312" y="28"/>
                          <a:pt x="3288" y="28"/>
                          <a:pt x="3288" y="28"/>
                        </a:cubicBezTo>
                        <a:close/>
                        <a:moveTo>
                          <a:pt x="18312" y="21600"/>
                        </a:moveTo>
                        <a:lnTo>
                          <a:pt x="3288" y="21600"/>
                        </a:lnTo>
                        <a:cubicBezTo>
                          <a:pt x="1475" y="21600"/>
                          <a:pt x="0" y="20883"/>
                          <a:pt x="0" y="20003"/>
                        </a:cubicBezTo>
                        <a:lnTo>
                          <a:pt x="0" y="1597"/>
                        </a:lnTo>
                        <a:cubicBezTo>
                          <a:pt x="0" y="717"/>
                          <a:pt x="1475" y="0"/>
                          <a:pt x="3288" y="0"/>
                        </a:cubicBezTo>
                        <a:lnTo>
                          <a:pt x="18312" y="0"/>
                        </a:lnTo>
                        <a:cubicBezTo>
                          <a:pt x="20125" y="0"/>
                          <a:pt x="21600" y="717"/>
                          <a:pt x="21600" y="1597"/>
                        </a:cubicBezTo>
                        <a:lnTo>
                          <a:pt x="21600" y="20003"/>
                        </a:lnTo>
                        <a:cubicBezTo>
                          <a:pt x="21600" y="20883"/>
                          <a:pt x="20125" y="21600"/>
                          <a:pt x="18312" y="21600"/>
                        </a:cubicBezTo>
                        <a:close/>
                      </a:path>
                    </a:pathLst>
                  </a:custGeom>
                  <a:solidFill>
                    <a:srgbClr val="D6B992">
                      <a:alpha val="60000"/>
                    </a:srgbClr>
                  </a:soli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0" name="Freeform 10"/>
                  <p:cNvSpPr/>
                  <p:nvPr/>
                </p:nvSpPr>
                <p:spPr>
                  <a:xfrm>
                    <a:off x="18832469" y="5104412"/>
                    <a:ext cx="6069982" cy="169787"/>
                  </a:xfrm>
                  <a:custGeom>
                    <a:avLst/>
                    <a:gdLst>
                      <a:gd name="connsiteX0" fmla="*/ 884246 w 7220398"/>
                      <a:gd name="connsiteY0" fmla="*/ 101599 h 201966"/>
                      <a:gd name="connsiteX1" fmla="*/ 932171 w 7220398"/>
                      <a:gd name="connsiteY1" fmla="*/ 121452 h 201966"/>
                      <a:gd name="connsiteX2" fmla="*/ 884273 w 7220398"/>
                      <a:gd name="connsiteY2" fmla="*/ 169391 h 201966"/>
                      <a:gd name="connsiteX3" fmla="*/ 836321 w 7220398"/>
                      <a:gd name="connsiteY3" fmla="*/ 121452 h 201966"/>
                      <a:gd name="connsiteX4" fmla="*/ 884246 w 7220398"/>
                      <a:gd name="connsiteY4" fmla="*/ 101599 h 201966"/>
                      <a:gd name="connsiteX5" fmla="*/ 628020 w 7220398"/>
                      <a:gd name="connsiteY5" fmla="*/ 50800 h 201966"/>
                      <a:gd name="connsiteX6" fmla="*/ 684541 w 7220398"/>
                      <a:gd name="connsiteY6" fmla="*/ 107306 h 201966"/>
                      <a:gd name="connsiteX7" fmla="*/ 628020 w 7220398"/>
                      <a:gd name="connsiteY7" fmla="*/ 163823 h 201966"/>
                      <a:gd name="connsiteX8" fmla="*/ 571500 w 7220398"/>
                      <a:gd name="connsiteY8" fmla="*/ 107306 h 201966"/>
                      <a:gd name="connsiteX9" fmla="*/ 628020 w 7220398"/>
                      <a:gd name="connsiteY9" fmla="*/ 50800 h 201966"/>
                      <a:gd name="connsiteX10" fmla="*/ 488318 w 7220398"/>
                      <a:gd name="connsiteY10" fmla="*/ 50800 h 201966"/>
                      <a:gd name="connsiteX11" fmla="*/ 544837 w 7220398"/>
                      <a:gd name="connsiteY11" fmla="*/ 107306 h 201966"/>
                      <a:gd name="connsiteX12" fmla="*/ 488318 w 7220398"/>
                      <a:gd name="connsiteY12" fmla="*/ 163823 h 201966"/>
                      <a:gd name="connsiteX13" fmla="*/ 431800 w 7220398"/>
                      <a:gd name="connsiteY13" fmla="*/ 107306 h 201966"/>
                      <a:gd name="connsiteX14" fmla="*/ 488318 w 7220398"/>
                      <a:gd name="connsiteY14" fmla="*/ 50800 h 201966"/>
                      <a:gd name="connsiteX15" fmla="*/ 348620 w 7220398"/>
                      <a:gd name="connsiteY15" fmla="*/ 50800 h 201966"/>
                      <a:gd name="connsiteX16" fmla="*/ 405141 w 7220398"/>
                      <a:gd name="connsiteY16" fmla="*/ 107306 h 201966"/>
                      <a:gd name="connsiteX17" fmla="*/ 348620 w 7220398"/>
                      <a:gd name="connsiteY17" fmla="*/ 163823 h 201966"/>
                      <a:gd name="connsiteX18" fmla="*/ 292100 w 7220398"/>
                      <a:gd name="connsiteY18" fmla="*/ 107306 h 201966"/>
                      <a:gd name="connsiteX19" fmla="*/ 348620 w 7220398"/>
                      <a:gd name="connsiteY19" fmla="*/ 50800 h 201966"/>
                      <a:gd name="connsiteX20" fmla="*/ 196222 w 7220398"/>
                      <a:gd name="connsiteY20" fmla="*/ 50800 h 201966"/>
                      <a:gd name="connsiteX21" fmla="*/ 252713 w 7220398"/>
                      <a:gd name="connsiteY21" fmla="*/ 107306 h 201966"/>
                      <a:gd name="connsiteX22" fmla="*/ 196222 w 7220398"/>
                      <a:gd name="connsiteY22" fmla="*/ 163823 h 201966"/>
                      <a:gd name="connsiteX23" fmla="*/ 139700 w 7220398"/>
                      <a:gd name="connsiteY23" fmla="*/ 107306 h 201966"/>
                      <a:gd name="connsiteX24" fmla="*/ 196222 w 7220398"/>
                      <a:gd name="connsiteY24" fmla="*/ 50800 h 201966"/>
                      <a:gd name="connsiteX25" fmla="*/ 56517 w 7220398"/>
                      <a:gd name="connsiteY25" fmla="*/ 50800 h 201966"/>
                      <a:gd name="connsiteX26" fmla="*/ 113013 w 7220398"/>
                      <a:gd name="connsiteY26" fmla="*/ 107306 h 201966"/>
                      <a:gd name="connsiteX27" fmla="*/ 56517 w 7220398"/>
                      <a:gd name="connsiteY27" fmla="*/ 163823 h 201966"/>
                      <a:gd name="connsiteX28" fmla="*/ 0 w 7220398"/>
                      <a:gd name="connsiteY28" fmla="*/ 107306 h 201966"/>
                      <a:gd name="connsiteX29" fmla="*/ 56517 w 7220398"/>
                      <a:gd name="connsiteY29" fmla="*/ 50800 h 201966"/>
                      <a:gd name="connsiteX30" fmla="*/ 884231 w 7220398"/>
                      <a:gd name="connsiteY30" fmla="*/ 50799 h 201966"/>
                      <a:gd name="connsiteX31" fmla="*/ 968363 w 7220398"/>
                      <a:gd name="connsiteY31" fmla="*/ 85665 h 201966"/>
                      <a:gd name="connsiteX32" fmla="*/ 949994 w 7220398"/>
                      <a:gd name="connsiteY32" fmla="*/ 104064 h 201966"/>
                      <a:gd name="connsiteX33" fmla="*/ 818500 w 7220398"/>
                      <a:gd name="connsiteY33" fmla="*/ 104064 h 201966"/>
                      <a:gd name="connsiteX34" fmla="*/ 800100 w 7220398"/>
                      <a:gd name="connsiteY34" fmla="*/ 85665 h 201966"/>
                      <a:gd name="connsiteX35" fmla="*/ 884231 w 7220398"/>
                      <a:gd name="connsiteY35" fmla="*/ 50799 h 201966"/>
                      <a:gd name="connsiteX36" fmla="*/ 6760660 w 7220398"/>
                      <a:gd name="connsiteY36" fmla="*/ 36283 h 201966"/>
                      <a:gd name="connsiteX37" fmla="*/ 7080614 w 7220398"/>
                      <a:gd name="connsiteY37" fmla="*/ 36283 h 201966"/>
                      <a:gd name="connsiteX38" fmla="*/ 7088316 w 7220398"/>
                      <a:gd name="connsiteY38" fmla="*/ 43991 h 201966"/>
                      <a:gd name="connsiteX39" fmla="*/ 7088316 w 7220398"/>
                      <a:gd name="connsiteY39" fmla="*/ 153938 h 201966"/>
                      <a:gd name="connsiteX40" fmla="*/ 7080614 w 7220398"/>
                      <a:gd name="connsiteY40" fmla="*/ 161645 h 201966"/>
                      <a:gd name="connsiteX41" fmla="*/ 6760660 w 7220398"/>
                      <a:gd name="connsiteY41" fmla="*/ 161645 h 201966"/>
                      <a:gd name="connsiteX42" fmla="*/ 6752944 w 7220398"/>
                      <a:gd name="connsiteY42" fmla="*/ 153938 h 201966"/>
                      <a:gd name="connsiteX43" fmla="*/ 6752944 w 7220398"/>
                      <a:gd name="connsiteY43" fmla="*/ 43991 h 201966"/>
                      <a:gd name="connsiteX44" fmla="*/ 6760660 w 7220398"/>
                      <a:gd name="connsiteY44" fmla="*/ 36283 h 201966"/>
                      <a:gd name="connsiteX45" fmla="*/ 6750030 w 7220398"/>
                      <a:gd name="connsiteY45" fmla="*/ 8275 h 201966"/>
                      <a:gd name="connsiteX46" fmla="*/ 6726576 w 7220398"/>
                      <a:gd name="connsiteY46" fmla="*/ 31726 h 201966"/>
                      <a:gd name="connsiteX47" fmla="*/ 6726576 w 7220398"/>
                      <a:gd name="connsiteY47" fmla="*/ 170241 h 201966"/>
                      <a:gd name="connsiteX48" fmla="*/ 6750030 w 7220398"/>
                      <a:gd name="connsiteY48" fmla="*/ 193691 h 201966"/>
                      <a:gd name="connsiteX49" fmla="*/ 7153150 w 7220398"/>
                      <a:gd name="connsiteY49" fmla="*/ 193691 h 201966"/>
                      <a:gd name="connsiteX50" fmla="*/ 7176604 w 7220398"/>
                      <a:gd name="connsiteY50" fmla="*/ 170241 h 201966"/>
                      <a:gd name="connsiteX51" fmla="*/ 7176604 w 7220398"/>
                      <a:gd name="connsiteY51" fmla="*/ 31726 h 201966"/>
                      <a:gd name="connsiteX52" fmla="*/ 7153150 w 7220398"/>
                      <a:gd name="connsiteY52" fmla="*/ 8275 h 201966"/>
                      <a:gd name="connsiteX53" fmla="*/ 6750030 w 7220398"/>
                      <a:gd name="connsiteY53" fmla="*/ 0 h 201966"/>
                      <a:gd name="connsiteX54" fmla="*/ 7153150 w 7220398"/>
                      <a:gd name="connsiteY54" fmla="*/ 0 h 201966"/>
                      <a:gd name="connsiteX55" fmla="*/ 7184856 w 7220398"/>
                      <a:gd name="connsiteY55" fmla="*/ 31726 h 201966"/>
                      <a:gd name="connsiteX56" fmla="*/ 7184856 w 7220398"/>
                      <a:gd name="connsiteY56" fmla="*/ 64134 h 201966"/>
                      <a:gd name="connsiteX57" fmla="*/ 7220398 w 7220398"/>
                      <a:gd name="connsiteY57" fmla="*/ 100983 h 201966"/>
                      <a:gd name="connsiteX58" fmla="*/ 7184856 w 7220398"/>
                      <a:gd name="connsiteY58" fmla="*/ 137833 h 201966"/>
                      <a:gd name="connsiteX59" fmla="*/ 7184856 w 7220398"/>
                      <a:gd name="connsiteY59" fmla="*/ 170241 h 201966"/>
                      <a:gd name="connsiteX60" fmla="*/ 7153150 w 7220398"/>
                      <a:gd name="connsiteY60" fmla="*/ 201966 h 201966"/>
                      <a:gd name="connsiteX61" fmla="*/ 6750030 w 7220398"/>
                      <a:gd name="connsiteY61" fmla="*/ 201966 h 201966"/>
                      <a:gd name="connsiteX62" fmla="*/ 6718300 w 7220398"/>
                      <a:gd name="connsiteY62" fmla="*/ 170241 h 201966"/>
                      <a:gd name="connsiteX63" fmla="*/ 6718300 w 7220398"/>
                      <a:gd name="connsiteY63" fmla="*/ 31726 h 201966"/>
                      <a:gd name="connsiteX64" fmla="*/ 6750030 w 7220398"/>
                      <a:gd name="connsiteY64" fmla="*/ 0 h 201966"/>
                      <a:gd name="connsiteX65" fmla="*/ 881329 w 7220398"/>
                      <a:gd name="connsiteY65" fmla="*/ 0 h 201966"/>
                      <a:gd name="connsiteX66" fmla="*/ 1000659 w 7220398"/>
                      <a:gd name="connsiteY66" fmla="*/ 49421 h 201966"/>
                      <a:gd name="connsiteX67" fmla="*/ 982307 w 7220398"/>
                      <a:gd name="connsiteY67" fmla="*/ 67782 h 201966"/>
                      <a:gd name="connsiteX68" fmla="*/ 780319 w 7220398"/>
                      <a:gd name="connsiteY68" fmla="*/ 67770 h 201966"/>
                      <a:gd name="connsiteX69" fmla="*/ 762000 w 7220398"/>
                      <a:gd name="connsiteY69" fmla="*/ 49421 h 201966"/>
                      <a:gd name="connsiteX70" fmla="*/ 881329 w 7220398"/>
                      <a:gd name="connsiteY70" fmla="*/ 0 h 201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</a:cxnLst>
                    <a:rect l="l" t="t" r="r" b="b"/>
                    <a:pathLst>
                      <a:path w="7220398" h="201966">
                        <a:moveTo>
                          <a:pt x="884246" y="101599"/>
                        </a:moveTo>
                        <a:cubicBezTo>
                          <a:pt x="901595" y="101599"/>
                          <a:pt x="918943" y="108217"/>
                          <a:pt x="932171" y="121452"/>
                        </a:cubicBezTo>
                        <a:lnTo>
                          <a:pt x="884273" y="169391"/>
                        </a:lnTo>
                        <a:lnTo>
                          <a:pt x="836321" y="121452"/>
                        </a:lnTo>
                        <a:cubicBezTo>
                          <a:pt x="849549" y="108217"/>
                          <a:pt x="866897" y="101599"/>
                          <a:pt x="884246" y="101599"/>
                        </a:cubicBezTo>
                        <a:close/>
                        <a:moveTo>
                          <a:pt x="628020" y="50800"/>
                        </a:moveTo>
                        <a:cubicBezTo>
                          <a:pt x="659217" y="50800"/>
                          <a:pt x="684541" y="76094"/>
                          <a:pt x="684541" y="107306"/>
                        </a:cubicBezTo>
                        <a:cubicBezTo>
                          <a:pt x="684541" y="138529"/>
                          <a:pt x="659217" y="163823"/>
                          <a:pt x="628020" y="163823"/>
                        </a:cubicBezTo>
                        <a:cubicBezTo>
                          <a:pt x="596798" y="163823"/>
                          <a:pt x="571500" y="138529"/>
                          <a:pt x="571500" y="107306"/>
                        </a:cubicBezTo>
                        <a:cubicBezTo>
                          <a:pt x="571500" y="76094"/>
                          <a:pt x="596798" y="50800"/>
                          <a:pt x="628020" y="50800"/>
                        </a:cubicBezTo>
                        <a:close/>
                        <a:moveTo>
                          <a:pt x="488318" y="50800"/>
                        </a:moveTo>
                        <a:cubicBezTo>
                          <a:pt x="519540" y="50800"/>
                          <a:pt x="544837" y="76094"/>
                          <a:pt x="544837" y="107306"/>
                        </a:cubicBezTo>
                        <a:cubicBezTo>
                          <a:pt x="544837" y="138529"/>
                          <a:pt x="519540" y="163823"/>
                          <a:pt x="488318" y="163823"/>
                        </a:cubicBezTo>
                        <a:cubicBezTo>
                          <a:pt x="457123" y="163823"/>
                          <a:pt x="431800" y="138529"/>
                          <a:pt x="431800" y="107306"/>
                        </a:cubicBezTo>
                        <a:cubicBezTo>
                          <a:pt x="431800" y="76094"/>
                          <a:pt x="457123" y="50800"/>
                          <a:pt x="488318" y="50800"/>
                        </a:cubicBezTo>
                        <a:close/>
                        <a:moveTo>
                          <a:pt x="348620" y="50800"/>
                        </a:moveTo>
                        <a:cubicBezTo>
                          <a:pt x="379817" y="50800"/>
                          <a:pt x="405141" y="76094"/>
                          <a:pt x="405141" y="107306"/>
                        </a:cubicBezTo>
                        <a:cubicBezTo>
                          <a:pt x="405141" y="138529"/>
                          <a:pt x="379817" y="163823"/>
                          <a:pt x="348620" y="163823"/>
                        </a:cubicBezTo>
                        <a:cubicBezTo>
                          <a:pt x="317398" y="163823"/>
                          <a:pt x="292100" y="138529"/>
                          <a:pt x="292100" y="107306"/>
                        </a:cubicBezTo>
                        <a:cubicBezTo>
                          <a:pt x="292100" y="76094"/>
                          <a:pt x="317398" y="50800"/>
                          <a:pt x="348620" y="50800"/>
                        </a:cubicBezTo>
                        <a:close/>
                        <a:moveTo>
                          <a:pt x="196222" y="50800"/>
                        </a:moveTo>
                        <a:cubicBezTo>
                          <a:pt x="227416" y="50800"/>
                          <a:pt x="252713" y="76094"/>
                          <a:pt x="252713" y="107306"/>
                        </a:cubicBezTo>
                        <a:cubicBezTo>
                          <a:pt x="252713" y="138529"/>
                          <a:pt x="227416" y="163823"/>
                          <a:pt x="196222" y="163823"/>
                        </a:cubicBezTo>
                        <a:cubicBezTo>
                          <a:pt x="164971" y="163823"/>
                          <a:pt x="139700" y="138529"/>
                          <a:pt x="139700" y="107306"/>
                        </a:cubicBezTo>
                        <a:cubicBezTo>
                          <a:pt x="139700" y="76094"/>
                          <a:pt x="164971" y="50800"/>
                          <a:pt x="196222" y="50800"/>
                        </a:cubicBezTo>
                        <a:close/>
                        <a:moveTo>
                          <a:pt x="56517" y="50800"/>
                        </a:moveTo>
                        <a:cubicBezTo>
                          <a:pt x="87742" y="50800"/>
                          <a:pt x="113013" y="76094"/>
                          <a:pt x="113013" y="107306"/>
                        </a:cubicBezTo>
                        <a:cubicBezTo>
                          <a:pt x="113013" y="138529"/>
                          <a:pt x="87742" y="163823"/>
                          <a:pt x="56517" y="163823"/>
                        </a:cubicBezTo>
                        <a:cubicBezTo>
                          <a:pt x="25297" y="163823"/>
                          <a:pt x="0" y="138529"/>
                          <a:pt x="0" y="107306"/>
                        </a:cubicBezTo>
                        <a:cubicBezTo>
                          <a:pt x="0" y="76094"/>
                          <a:pt x="25297" y="50800"/>
                          <a:pt x="56517" y="50800"/>
                        </a:cubicBezTo>
                        <a:close/>
                        <a:moveTo>
                          <a:pt x="884231" y="50799"/>
                        </a:moveTo>
                        <a:cubicBezTo>
                          <a:pt x="914686" y="50799"/>
                          <a:pt x="945141" y="62421"/>
                          <a:pt x="968363" y="85665"/>
                        </a:cubicBezTo>
                        <a:lnTo>
                          <a:pt x="949994" y="104064"/>
                        </a:lnTo>
                        <a:cubicBezTo>
                          <a:pt x="913678" y="67746"/>
                          <a:pt x="854785" y="67746"/>
                          <a:pt x="818500" y="104064"/>
                        </a:cubicBezTo>
                        <a:lnTo>
                          <a:pt x="800100" y="85665"/>
                        </a:lnTo>
                        <a:cubicBezTo>
                          <a:pt x="823322" y="62421"/>
                          <a:pt x="853777" y="50799"/>
                          <a:pt x="884231" y="50799"/>
                        </a:cubicBezTo>
                        <a:close/>
                        <a:moveTo>
                          <a:pt x="6760660" y="36283"/>
                        </a:moveTo>
                        <a:lnTo>
                          <a:pt x="7080614" y="36283"/>
                        </a:lnTo>
                        <a:cubicBezTo>
                          <a:pt x="7084854" y="36283"/>
                          <a:pt x="7088316" y="39748"/>
                          <a:pt x="7088316" y="43991"/>
                        </a:cubicBezTo>
                        <a:lnTo>
                          <a:pt x="7088316" y="153938"/>
                        </a:lnTo>
                        <a:cubicBezTo>
                          <a:pt x="7088316" y="158180"/>
                          <a:pt x="7084854" y="161645"/>
                          <a:pt x="7080614" y="161645"/>
                        </a:cubicBezTo>
                        <a:cubicBezTo>
                          <a:pt x="7080614" y="161645"/>
                          <a:pt x="6760660" y="161645"/>
                          <a:pt x="6760660" y="161645"/>
                        </a:cubicBezTo>
                        <a:cubicBezTo>
                          <a:pt x="6756406" y="161645"/>
                          <a:pt x="6752944" y="158180"/>
                          <a:pt x="6752944" y="153938"/>
                        </a:cubicBezTo>
                        <a:lnTo>
                          <a:pt x="6752944" y="43991"/>
                        </a:lnTo>
                        <a:cubicBezTo>
                          <a:pt x="6752944" y="39748"/>
                          <a:pt x="6756406" y="36283"/>
                          <a:pt x="6760660" y="36283"/>
                        </a:cubicBezTo>
                        <a:close/>
                        <a:moveTo>
                          <a:pt x="6750030" y="8275"/>
                        </a:moveTo>
                        <a:cubicBezTo>
                          <a:pt x="6737106" y="8275"/>
                          <a:pt x="6726576" y="18785"/>
                          <a:pt x="6726576" y="31726"/>
                        </a:cubicBezTo>
                        <a:lnTo>
                          <a:pt x="6726576" y="170241"/>
                        </a:lnTo>
                        <a:cubicBezTo>
                          <a:pt x="6726576" y="183172"/>
                          <a:pt x="6737106" y="193691"/>
                          <a:pt x="6750030" y="193691"/>
                        </a:cubicBezTo>
                        <a:lnTo>
                          <a:pt x="7153150" y="193691"/>
                        </a:lnTo>
                        <a:cubicBezTo>
                          <a:pt x="7166098" y="193691"/>
                          <a:pt x="7176604" y="183172"/>
                          <a:pt x="7176604" y="170241"/>
                        </a:cubicBezTo>
                        <a:cubicBezTo>
                          <a:pt x="7176604" y="170241"/>
                          <a:pt x="7176604" y="31726"/>
                          <a:pt x="7176604" y="31726"/>
                        </a:cubicBezTo>
                        <a:cubicBezTo>
                          <a:pt x="7176604" y="18785"/>
                          <a:pt x="7166098" y="8275"/>
                          <a:pt x="7153150" y="8275"/>
                        </a:cubicBezTo>
                        <a:close/>
                        <a:moveTo>
                          <a:pt x="6750030" y="0"/>
                        </a:moveTo>
                        <a:lnTo>
                          <a:pt x="7153150" y="0"/>
                        </a:lnTo>
                        <a:cubicBezTo>
                          <a:pt x="7170630" y="0"/>
                          <a:pt x="7184856" y="14222"/>
                          <a:pt x="7184856" y="31726"/>
                        </a:cubicBezTo>
                        <a:lnTo>
                          <a:pt x="7184856" y="64134"/>
                        </a:lnTo>
                        <a:cubicBezTo>
                          <a:pt x="7204614" y="65031"/>
                          <a:pt x="7220398" y="81030"/>
                          <a:pt x="7220398" y="100983"/>
                        </a:cubicBezTo>
                        <a:cubicBezTo>
                          <a:pt x="7220398" y="120927"/>
                          <a:pt x="7204614" y="136935"/>
                          <a:pt x="7184856" y="137833"/>
                        </a:cubicBezTo>
                        <a:lnTo>
                          <a:pt x="7184856" y="170241"/>
                        </a:lnTo>
                        <a:cubicBezTo>
                          <a:pt x="7184856" y="187744"/>
                          <a:pt x="7170630" y="201966"/>
                          <a:pt x="7153150" y="201966"/>
                        </a:cubicBezTo>
                        <a:lnTo>
                          <a:pt x="6750030" y="201966"/>
                        </a:lnTo>
                        <a:cubicBezTo>
                          <a:pt x="6732526" y="201966"/>
                          <a:pt x="6718300" y="187744"/>
                          <a:pt x="6718300" y="170241"/>
                        </a:cubicBezTo>
                        <a:lnTo>
                          <a:pt x="6718300" y="31726"/>
                        </a:lnTo>
                        <a:cubicBezTo>
                          <a:pt x="6718300" y="14222"/>
                          <a:pt x="6732526" y="0"/>
                          <a:pt x="6750030" y="0"/>
                        </a:cubicBezTo>
                        <a:close/>
                        <a:moveTo>
                          <a:pt x="881329" y="0"/>
                        </a:moveTo>
                        <a:cubicBezTo>
                          <a:pt x="924520" y="0"/>
                          <a:pt x="967711" y="16474"/>
                          <a:pt x="1000659" y="49421"/>
                        </a:cubicBezTo>
                        <a:lnTo>
                          <a:pt x="982307" y="67782"/>
                        </a:lnTo>
                        <a:cubicBezTo>
                          <a:pt x="926553" y="12002"/>
                          <a:pt x="836106" y="12002"/>
                          <a:pt x="780319" y="67770"/>
                        </a:cubicBezTo>
                        <a:cubicBezTo>
                          <a:pt x="780319" y="67770"/>
                          <a:pt x="762000" y="49421"/>
                          <a:pt x="762000" y="49421"/>
                        </a:cubicBezTo>
                        <a:cubicBezTo>
                          <a:pt x="794948" y="16474"/>
                          <a:pt x="838139" y="0"/>
                          <a:pt x="881329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>
                    <a:miter lim="400000"/>
                  </a:ln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1" name="Shape 23"/>
                  <p:cNvSpPr/>
                  <p:nvPr/>
                </p:nvSpPr>
                <p:spPr>
                  <a:xfrm>
                    <a:off x="18245261" y="6353566"/>
                    <a:ext cx="46382" cy="10899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0"/>
                        </a:moveTo>
                        <a:lnTo>
                          <a:pt x="21600" y="21600"/>
                        </a:lnTo>
                        <a:lnTo>
                          <a:pt x="0" y="21600"/>
                        </a:lnTo>
                        <a:lnTo>
                          <a:pt x="0" y="0"/>
                        </a:lnTo>
                        <a:cubicBezTo>
                          <a:pt x="0" y="0"/>
                          <a:pt x="21600" y="0"/>
                          <a:pt x="21600" y="0"/>
                        </a:cubicBezTo>
                        <a:close/>
                      </a:path>
                    </a:pathLst>
                  </a:custGeom>
                  <a:gradFill>
                    <a:gsLst>
                      <a:gs pos="18000">
                        <a:srgbClr val="D6B992"/>
                      </a:gs>
                      <a:gs pos="71000">
                        <a:srgbClr val="D6B992"/>
                      </a:gs>
                      <a:gs pos="3000">
                        <a:srgbClr val="9D7F5B"/>
                      </a:gs>
                      <a:gs pos="90000">
                        <a:srgbClr val="9D7F5B"/>
                      </a:gs>
                    </a:gsLst>
                    <a:lin ang="540000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2" name="Shape 24"/>
                  <p:cNvSpPr/>
                  <p:nvPr/>
                </p:nvSpPr>
                <p:spPr>
                  <a:xfrm>
                    <a:off x="18223908" y="6353566"/>
                    <a:ext cx="23191" cy="10895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0"/>
                        </a:moveTo>
                        <a:lnTo>
                          <a:pt x="21600" y="21600"/>
                        </a:lnTo>
                        <a:lnTo>
                          <a:pt x="0" y="21041"/>
                        </a:lnTo>
                        <a:lnTo>
                          <a:pt x="0" y="559"/>
                        </a:lnTo>
                        <a:cubicBezTo>
                          <a:pt x="0" y="559"/>
                          <a:pt x="21600" y="0"/>
                          <a:pt x="2160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D7F5B"/>
                      </a:gs>
                      <a:gs pos="100000">
                        <a:srgbClr val="9D7F5B"/>
                      </a:gs>
                      <a:gs pos="49000">
                        <a:srgbClr val="ECDCAA"/>
                      </a:gs>
                    </a:gsLst>
                    <a:lin ang="540000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3" name="Shape 25"/>
                  <p:cNvSpPr/>
                  <p:nvPr/>
                </p:nvSpPr>
                <p:spPr>
                  <a:xfrm>
                    <a:off x="18266614" y="5093736"/>
                    <a:ext cx="26590" cy="5782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0"/>
                        </a:moveTo>
                        <a:lnTo>
                          <a:pt x="21600" y="21600"/>
                        </a:lnTo>
                        <a:lnTo>
                          <a:pt x="0" y="21600"/>
                        </a:lnTo>
                        <a:lnTo>
                          <a:pt x="0" y="0"/>
                        </a:lnTo>
                        <a:cubicBezTo>
                          <a:pt x="0" y="0"/>
                          <a:pt x="21600" y="0"/>
                          <a:pt x="21600" y="0"/>
                        </a:cubicBezTo>
                        <a:close/>
                      </a:path>
                    </a:pathLst>
                  </a:custGeom>
                  <a:gradFill>
                    <a:gsLst>
                      <a:gs pos="18000">
                        <a:srgbClr val="D6B992"/>
                      </a:gs>
                      <a:gs pos="71000">
                        <a:srgbClr val="D6B992"/>
                      </a:gs>
                      <a:gs pos="3000">
                        <a:srgbClr val="9D7F5B"/>
                      </a:gs>
                      <a:gs pos="90000">
                        <a:srgbClr val="9D7F5B"/>
                      </a:gs>
                    </a:gsLst>
                    <a:lin ang="540000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4" name="Shape 26"/>
                  <p:cNvSpPr/>
                  <p:nvPr/>
                </p:nvSpPr>
                <p:spPr>
                  <a:xfrm>
                    <a:off x="18255938" y="5093736"/>
                    <a:ext cx="13295" cy="57797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0"/>
                        </a:moveTo>
                        <a:lnTo>
                          <a:pt x="21600" y="21600"/>
                        </a:lnTo>
                        <a:lnTo>
                          <a:pt x="0" y="20997"/>
                        </a:lnTo>
                        <a:lnTo>
                          <a:pt x="0" y="604"/>
                        </a:lnTo>
                        <a:cubicBezTo>
                          <a:pt x="0" y="604"/>
                          <a:pt x="21600" y="0"/>
                          <a:pt x="2160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D7F5B"/>
                      </a:gs>
                      <a:gs pos="100000">
                        <a:srgbClr val="9D7F5B"/>
                      </a:gs>
                      <a:gs pos="49000">
                        <a:srgbClr val="ECDCAA"/>
                      </a:gs>
                    </a:gsLst>
                    <a:lin ang="540000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5" name="Shape 27"/>
                  <p:cNvSpPr/>
                  <p:nvPr/>
                </p:nvSpPr>
                <p:spPr>
                  <a:xfrm>
                    <a:off x="18245261" y="7698808"/>
                    <a:ext cx="46382" cy="10899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0"/>
                        </a:moveTo>
                        <a:lnTo>
                          <a:pt x="21600" y="21600"/>
                        </a:lnTo>
                        <a:lnTo>
                          <a:pt x="0" y="21600"/>
                        </a:lnTo>
                        <a:lnTo>
                          <a:pt x="0" y="0"/>
                        </a:lnTo>
                        <a:cubicBezTo>
                          <a:pt x="0" y="0"/>
                          <a:pt x="21600" y="0"/>
                          <a:pt x="21600" y="0"/>
                        </a:cubicBezTo>
                        <a:close/>
                      </a:path>
                    </a:pathLst>
                  </a:custGeom>
                  <a:gradFill>
                    <a:gsLst>
                      <a:gs pos="18000">
                        <a:srgbClr val="D6B992"/>
                      </a:gs>
                      <a:gs pos="71000">
                        <a:srgbClr val="D6B992"/>
                      </a:gs>
                      <a:gs pos="3000">
                        <a:srgbClr val="9D7F5B"/>
                      </a:gs>
                      <a:gs pos="90000">
                        <a:srgbClr val="9D7F5B"/>
                      </a:gs>
                    </a:gsLst>
                    <a:lin ang="540000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6" name="Shape 28"/>
                  <p:cNvSpPr/>
                  <p:nvPr/>
                </p:nvSpPr>
                <p:spPr>
                  <a:xfrm>
                    <a:off x="18223908" y="7698808"/>
                    <a:ext cx="23191" cy="10895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0"/>
                        </a:moveTo>
                        <a:lnTo>
                          <a:pt x="21600" y="21600"/>
                        </a:lnTo>
                        <a:lnTo>
                          <a:pt x="0" y="21041"/>
                        </a:lnTo>
                        <a:lnTo>
                          <a:pt x="0" y="559"/>
                        </a:lnTo>
                        <a:cubicBezTo>
                          <a:pt x="0" y="559"/>
                          <a:pt x="21600" y="0"/>
                          <a:pt x="2160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D7F5B"/>
                      </a:gs>
                      <a:gs pos="100000">
                        <a:srgbClr val="9D7F5B"/>
                      </a:gs>
                      <a:gs pos="49000">
                        <a:srgbClr val="ECDCAA"/>
                      </a:gs>
                    </a:gsLst>
                    <a:lin ang="540000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7" name="Shape 29"/>
                  <p:cNvSpPr/>
                  <p:nvPr/>
                </p:nvSpPr>
                <p:spPr>
                  <a:xfrm>
                    <a:off x="25419887" y="6353566"/>
                    <a:ext cx="46382" cy="10899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lnTo>
                          <a:pt x="0" y="0"/>
                        </a:lnTo>
                        <a:lnTo>
                          <a:pt x="21600" y="0"/>
                        </a:lnTo>
                        <a:lnTo>
                          <a:pt x="21600" y="21600"/>
                        </a:lnTo>
                        <a:cubicBezTo>
                          <a:pt x="21600" y="21600"/>
                          <a:pt x="0" y="21600"/>
                          <a:pt x="0" y="21600"/>
                        </a:cubicBezTo>
                        <a:close/>
                      </a:path>
                    </a:pathLst>
                  </a:custGeom>
                  <a:gradFill>
                    <a:gsLst>
                      <a:gs pos="18000">
                        <a:srgbClr val="D6B992"/>
                      </a:gs>
                      <a:gs pos="71000">
                        <a:srgbClr val="D6B992"/>
                      </a:gs>
                      <a:gs pos="3000">
                        <a:srgbClr val="9D7F5B"/>
                      </a:gs>
                      <a:gs pos="90000">
                        <a:srgbClr val="9D7F5B"/>
                      </a:gs>
                    </a:gsLst>
                    <a:lin ang="540000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8" name="Shape 30"/>
                  <p:cNvSpPr/>
                  <p:nvPr/>
                </p:nvSpPr>
                <p:spPr>
                  <a:xfrm>
                    <a:off x="25467142" y="6355146"/>
                    <a:ext cx="23191" cy="10895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lnTo>
                          <a:pt x="0" y="0"/>
                        </a:lnTo>
                        <a:lnTo>
                          <a:pt x="21600" y="559"/>
                        </a:lnTo>
                        <a:lnTo>
                          <a:pt x="21600" y="21041"/>
                        </a:lnTo>
                        <a:cubicBezTo>
                          <a:pt x="21600" y="21041"/>
                          <a:pt x="0" y="21600"/>
                          <a:pt x="0" y="2160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D7F5B"/>
                      </a:gs>
                      <a:gs pos="100000">
                        <a:srgbClr val="9D7F5B"/>
                      </a:gs>
                      <a:gs pos="49000">
                        <a:srgbClr val="ECDCAA"/>
                      </a:gs>
                    </a:gsLst>
                    <a:lin ang="540000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9" name="Shape 31"/>
                  <p:cNvSpPr/>
                  <p:nvPr/>
                </p:nvSpPr>
                <p:spPr>
                  <a:xfrm>
                    <a:off x="20594097" y="4036760"/>
                    <a:ext cx="241079" cy="2410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10800"/>
                        </a:moveTo>
                        <a:cubicBezTo>
                          <a:pt x="21600" y="16765"/>
                          <a:pt x="16767" y="21600"/>
                          <a:pt x="10801" y="21600"/>
                        </a:cubicBezTo>
                        <a:cubicBezTo>
                          <a:pt x="4836" y="21600"/>
                          <a:pt x="0" y="16765"/>
                          <a:pt x="0" y="10800"/>
                        </a:cubicBezTo>
                        <a:cubicBezTo>
                          <a:pt x="0" y="4835"/>
                          <a:pt x="4836" y="0"/>
                          <a:pt x="10801" y="0"/>
                        </a:cubicBezTo>
                        <a:cubicBezTo>
                          <a:pt x="16767" y="0"/>
                          <a:pt x="21600" y="4835"/>
                          <a:pt x="21600" y="10800"/>
                        </a:cubicBezTo>
                        <a:close/>
                      </a:path>
                    </a:pathLst>
                  </a:custGeom>
                  <a:gradFill>
                    <a:gsLst>
                      <a:gs pos="5000">
                        <a:srgbClr val="222729"/>
                      </a:gs>
                      <a:gs pos="96010">
                        <a:srgbClr val="7D7F7F"/>
                      </a:gs>
                    </a:gsLst>
                    <a:lin ang="3265368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0" name="Shape 32"/>
                  <p:cNvSpPr/>
                  <p:nvPr/>
                </p:nvSpPr>
                <p:spPr>
                  <a:xfrm>
                    <a:off x="20658156" y="4090143"/>
                    <a:ext cx="129247" cy="12923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10801"/>
                        </a:moveTo>
                        <a:cubicBezTo>
                          <a:pt x="21600" y="16764"/>
                          <a:pt x="16767" y="21600"/>
                          <a:pt x="10802" y="21600"/>
                        </a:cubicBezTo>
                        <a:cubicBezTo>
                          <a:pt x="4837" y="21600"/>
                          <a:pt x="0" y="16764"/>
                          <a:pt x="0" y="10801"/>
                        </a:cubicBezTo>
                        <a:cubicBezTo>
                          <a:pt x="0" y="4836"/>
                          <a:pt x="4837" y="0"/>
                          <a:pt x="10802" y="0"/>
                        </a:cubicBezTo>
                        <a:cubicBezTo>
                          <a:pt x="16767" y="0"/>
                          <a:pt x="21600" y="4836"/>
                          <a:pt x="21600" y="10801"/>
                        </a:cubicBezTo>
                        <a:close/>
                      </a:path>
                    </a:pathLst>
                  </a:custGeom>
                  <a:solidFill>
                    <a:srgbClr val="080A0A"/>
                  </a:soli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1" name="Shape 33"/>
                  <p:cNvSpPr/>
                  <p:nvPr/>
                </p:nvSpPr>
                <p:spPr>
                  <a:xfrm>
                    <a:off x="20668833" y="4100819"/>
                    <a:ext cx="111876" cy="1118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10800"/>
                        </a:moveTo>
                        <a:cubicBezTo>
                          <a:pt x="21600" y="16764"/>
                          <a:pt x="16764" y="21600"/>
                          <a:pt x="10800" y="21600"/>
                        </a:cubicBezTo>
                        <a:cubicBezTo>
                          <a:pt x="4836" y="21600"/>
                          <a:pt x="0" y="16764"/>
                          <a:pt x="0" y="10800"/>
                        </a:cubicBezTo>
                        <a:cubicBezTo>
                          <a:pt x="0" y="4836"/>
                          <a:pt x="4836" y="0"/>
                          <a:pt x="10800" y="0"/>
                        </a:cubicBezTo>
                        <a:cubicBezTo>
                          <a:pt x="16764" y="0"/>
                          <a:pt x="21600" y="4836"/>
                          <a:pt x="21600" y="10800"/>
                        </a:cubicBezTo>
                        <a:close/>
                      </a:path>
                    </a:pathLst>
                  </a:custGeom>
                  <a:gradFill>
                    <a:gsLst>
                      <a:gs pos="7000">
                        <a:srgbClr val="39669E"/>
                      </a:gs>
                      <a:gs pos="90979">
                        <a:srgbClr val="294C7E"/>
                      </a:gs>
                    </a:gsLst>
                    <a:lin ang="270000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2" name="Shape 34"/>
                  <p:cNvSpPr/>
                  <p:nvPr/>
                </p:nvSpPr>
                <p:spPr>
                  <a:xfrm>
                    <a:off x="21277395" y="4090143"/>
                    <a:ext cx="1159539" cy="13334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0358" y="0"/>
                        </a:moveTo>
                        <a:lnTo>
                          <a:pt x="1242" y="0"/>
                        </a:lnTo>
                        <a:cubicBezTo>
                          <a:pt x="556" y="0"/>
                          <a:pt x="0" y="4835"/>
                          <a:pt x="0" y="10800"/>
                        </a:cubicBezTo>
                        <a:cubicBezTo>
                          <a:pt x="0" y="16765"/>
                          <a:pt x="556" y="21600"/>
                          <a:pt x="1242" y="21600"/>
                        </a:cubicBezTo>
                        <a:lnTo>
                          <a:pt x="20358" y="21600"/>
                        </a:lnTo>
                        <a:cubicBezTo>
                          <a:pt x="21044" y="21600"/>
                          <a:pt x="21600" y="16765"/>
                          <a:pt x="21600" y="10800"/>
                        </a:cubicBezTo>
                        <a:cubicBezTo>
                          <a:pt x="21600" y="4835"/>
                          <a:pt x="21044" y="0"/>
                          <a:pt x="20358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3" name="Shape 35"/>
                  <p:cNvSpPr/>
                  <p:nvPr/>
                </p:nvSpPr>
                <p:spPr>
                  <a:xfrm>
                    <a:off x="21277395" y="4100819"/>
                    <a:ext cx="1159539" cy="11672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0358" y="18895"/>
                        </a:moveTo>
                        <a:lnTo>
                          <a:pt x="1242" y="18895"/>
                        </a:lnTo>
                        <a:cubicBezTo>
                          <a:pt x="729" y="18895"/>
                          <a:pt x="311" y="15264"/>
                          <a:pt x="311" y="10800"/>
                        </a:cubicBezTo>
                        <a:cubicBezTo>
                          <a:pt x="311" y="6337"/>
                          <a:pt x="729" y="2705"/>
                          <a:pt x="1242" y="2705"/>
                        </a:cubicBezTo>
                        <a:lnTo>
                          <a:pt x="20358" y="2705"/>
                        </a:lnTo>
                        <a:cubicBezTo>
                          <a:pt x="20871" y="2705"/>
                          <a:pt x="21289" y="6337"/>
                          <a:pt x="21289" y="10800"/>
                        </a:cubicBezTo>
                        <a:cubicBezTo>
                          <a:pt x="21289" y="15264"/>
                          <a:pt x="20871" y="18895"/>
                          <a:pt x="20358" y="18895"/>
                        </a:cubicBezTo>
                        <a:close/>
                        <a:moveTo>
                          <a:pt x="20358" y="0"/>
                        </a:moveTo>
                        <a:lnTo>
                          <a:pt x="1242" y="0"/>
                        </a:lnTo>
                        <a:cubicBezTo>
                          <a:pt x="556" y="0"/>
                          <a:pt x="0" y="4834"/>
                          <a:pt x="0" y="10800"/>
                        </a:cubicBezTo>
                        <a:cubicBezTo>
                          <a:pt x="0" y="16766"/>
                          <a:pt x="556" y="21600"/>
                          <a:pt x="1242" y="21600"/>
                        </a:cubicBezTo>
                        <a:lnTo>
                          <a:pt x="20358" y="21600"/>
                        </a:lnTo>
                        <a:cubicBezTo>
                          <a:pt x="21044" y="21600"/>
                          <a:pt x="21600" y="16766"/>
                          <a:pt x="21600" y="10800"/>
                        </a:cubicBezTo>
                        <a:cubicBezTo>
                          <a:pt x="21600" y="4834"/>
                          <a:pt x="21044" y="0"/>
                          <a:pt x="20358" y="0"/>
                        </a:cubicBezTo>
                        <a:close/>
                      </a:path>
                    </a:pathLst>
                  </a:custGeom>
                  <a:gradFill>
                    <a:gsLst>
                      <a:gs pos="18000">
                        <a:srgbClr val="A38A5C"/>
                      </a:gs>
                      <a:gs pos="58000">
                        <a:srgbClr val="D6B992"/>
                      </a:gs>
                    </a:gsLst>
                    <a:lin ang="540000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4" name="Shape 36"/>
                  <p:cNvSpPr/>
                  <p:nvPr/>
                </p:nvSpPr>
                <p:spPr>
                  <a:xfrm>
                    <a:off x="21277395" y="4090143"/>
                    <a:ext cx="1159539" cy="13334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0358" y="18895"/>
                        </a:moveTo>
                        <a:lnTo>
                          <a:pt x="1242" y="18895"/>
                        </a:lnTo>
                        <a:cubicBezTo>
                          <a:pt x="729" y="18895"/>
                          <a:pt x="311" y="15265"/>
                          <a:pt x="311" y="10800"/>
                        </a:cubicBezTo>
                        <a:cubicBezTo>
                          <a:pt x="311" y="6335"/>
                          <a:pt x="729" y="2705"/>
                          <a:pt x="1242" y="2705"/>
                        </a:cubicBezTo>
                        <a:lnTo>
                          <a:pt x="20358" y="2705"/>
                        </a:lnTo>
                        <a:cubicBezTo>
                          <a:pt x="20871" y="2705"/>
                          <a:pt x="21289" y="6335"/>
                          <a:pt x="21289" y="10800"/>
                        </a:cubicBezTo>
                        <a:cubicBezTo>
                          <a:pt x="21289" y="15265"/>
                          <a:pt x="20871" y="18895"/>
                          <a:pt x="20358" y="18895"/>
                        </a:cubicBezTo>
                        <a:close/>
                        <a:moveTo>
                          <a:pt x="20358" y="0"/>
                        </a:moveTo>
                        <a:lnTo>
                          <a:pt x="1242" y="0"/>
                        </a:lnTo>
                        <a:cubicBezTo>
                          <a:pt x="556" y="0"/>
                          <a:pt x="0" y="4835"/>
                          <a:pt x="0" y="10800"/>
                        </a:cubicBezTo>
                        <a:cubicBezTo>
                          <a:pt x="0" y="16765"/>
                          <a:pt x="556" y="21600"/>
                          <a:pt x="1242" y="21600"/>
                        </a:cubicBezTo>
                        <a:lnTo>
                          <a:pt x="20358" y="21600"/>
                        </a:lnTo>
                        <a:cubicBezTo>
                          <a:pt x="21044" y="21600"/>
                          <a:pt x="21600" y="16765"/>
                          <a:pt x="21600" y="10800"/>
                        </a:cubicBezTo>
                        <a:cubicBezTo>
                          <a:pt x="21600" y="4835"/>
                          <a:pt x="21044" y="0"/>
                          <a:pt x="20358" y="0"/>
                        </a:cubicBezTo>
                        <a:close/>
                      </a:path>
                    </a:pathLst>
                  </a:custGeom>
                  <a:gradFill>
                    <a:gsLst>
                      <a:gs pos="18000">
                        <a:srgbClr val="A38A5C"/>
                      </a:gs>
                      <a:gs pos="58000">
                        <a:srgbClr val="D6B992"/>
                      </a:gs>
                    </a:gsLst>
                    <a:lin ang="5400000" scaled="0"/>
                  </a:gra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5" name="Shape 37"/>
                  <p:cNvSpPr/>
                  <p:nvPr/>
                </p:nvSpPr>
                <p:spPr>
                  <a:xfrm>
                    <a:off x="18287967" y="16528293"/>
                    <a:ext cx="116882" cy="21243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21600"/>
                        </a:moveTo>
                        <a:lnTo>
                          <a:pt x="0" y="21600"/>
                        </a:lnTo>
                        <a:lnTo>
                          <a:pt x="0" y="0"/>
                        </a:lnTo>
                        <a:lnTo>
                          <a:pt x="21600" y="0"/>
                        </a:lnTo>
                        <a:cubicBezTo>
                          <a:pt x="21600" y="0"/>
                          <a:pt x="21600" y="21600"/>
                          <a:pt x="21600" y="21600"/>
                        </a:cubicBezTo>
                        <a:close/>
                      </a:path>
                    </a:pathLst>
                  </a:custGeom>
                  <a:solidFill>
                    <a:srgbClr val="D6B992"/>
                  </a:solidFill>
                  <a:ln w="12700">
                    <a:miter lim="400000"/>
                  </a:ln>
                </p:spPr>
                <p:txBody>
                  <a:bodyPr lIns="0" tIns="0" rIns="0" bIns="0" anchor="ctr"/>
                  <a:lstStyle/>
                  <a:p>
                    <a:pPr lvl="0">
                      <a:defRPr sz="3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</p:grpSp>
          <p:pic>
            <p:nvPicPr>
              <p:cNvPr id="115" name="图片 1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21497" y="2281859"/>
                <a:ext cx="677923" cy="677923"/>
              </a:xfrm>
              <a:prstGeom prst="rect">
                <a:avLst/>
              </a:prstGeom>
            </p:spPr>
          </p:pic>
          <p:sp>
            <p:nvSpPr>
              <p:cNvPr id="116" name="矩形 115"/>
              <p:cNvSpPr/>
              <p:nvPr/>
            </p:nvSpPr>
            <p:spPr>
              <a:xfrm>
                <a:off x="921497" y="2083419"/>
                <a:ext cx="825707" cy="18036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7" name="文本框 116"/>
              <p:cNvSpPr txBox="1"/>
              <p:nvPr/>
            </p:nvSpPr>
            <p:spPr>
              <a:xfrm>
                <a:off x="803892" y="2045365"/>
                <a:ext cx="997461" cy="277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sz="500" b="1" dirty="0">
                    <a:latin typeface="微软雅黑"/>
                    <a:ea typeface="微软雅黑"/>
                    <a:cs typeface="微软雅黑"/>
                  </a:rPr>
                  <a:t>沃尔沃</a:t>
                </a:r>
                <a:r>
                  <a:rPr kumimoji="1" lang="en-US" altLang="zh-CN" sz="500" b="1" dirty="0">
                    <a:latin typeface="微软雅黑"/>
                    <a:ea typeface="微软雅黑"/>
                    <a:cs typeface="微软雅黑"/>
                  </a:rPr>
                  <a:t>VOLVO</a:t>
                </a:r>
                <a:endParaRPr kumimoji="1" lang="zh-CN" altLang="en-US" sz="500" b="1" dirty="0">
                  <a:latin typeface="微软雅黑"/>
                  <a:ea typeface="微软雅黑"/>
                  <a:cs typeface="微软雅黑"/>
                </a:endParaRPr>
              </a:p>
            </p:txBody>
          </p:sp>
          <p:grpSp>
            <p:nvGrpSpPr>
              <p:cNvPr id="118" name="组 117"/>
              <p:cNvGrpSpPr/>
              <p:nvPr/>
            </p:nvGrpSpPr>
            <p:grpSpPr>
              <a:xfrm>
                <a:off x="1180572" y="2527252"/>
                <a:ext cx="187846" cy="187846"/>
                <a:chOff x="4451726" y="1434702"/>
                <a:chExt cx="822794" cy="822794"/>
              </a:xfrm>
            </p:grpSpPr>
            <p:sp>
              <p:nvSpPr>
                <p:cNvPr id="119" name="椭圆 118"/>
                <p:cNvSpPr/>
                <p:nvPr/>
              </p:nvSpPr>
              <p:spPr>
                <a:xfrm>
                  <a:off x="4451726" y="1434702"/>
                  <a:ext cx="822794" cy="822794"/>
                </a:xfrm>
                <a:prstGeom prst="ellipse">
                  <a:avLst/>
                </a:prstGeom>
                <a:solidFill>
                  <a:schemeClr val="tx1">
                    <a:alpha val="53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20" name="等腰三角形 119"/>
                <p:cNvSpPr/>
                <p:nvPr/>
              </p:nvSpPr>
              <p:spPr>
                <a:xfrm rot="5400000">
                  <a:off x="4723521" y="1670455"/>
                  <a:ext cx="407494" cy="351288"/>
                </a:xfrm>
                <a:prstGeom prst="triangle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111" name="组 110"/>
            <p:cNvGrpSpPr/>
            <p:nvPr/>
          </p:nvGrpSpPr>
          <p:grpSpPr>
            <a:xfrm>
              <a:off x="1350033" y="2715098"/>
              <a:ext cx="337642" cy="331991"/>
              <a:chOff x="6081725" y="4113410"/>
              <a:chExt cx="337642" cy="331991"/>
            </a:xfrm>
          </p:grpSpPr>
          <p:sp>
            <p:nvSpPr>
              <p:cNvPr id="112" name="椭圆 111"/>
              <p:cNvSpPr/>
              <p:nvPr/>
            </p:nvSpPr>
            <p:spPr>
              <a:xfrm>
                <a:off x="6087380" y="4113410"/>
                <a:ext cx="331987" cy="331991"/>
              </a:xfrm>
              <a:prstGeom prst="ellipse">
                <a:avLst/>
              </a:prstGeom>
              <a:solidFill>
                <a:srgbClr val="01FEFF">
                  <a:alpha val="65000"/>
                </a:srgb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pic>
            <p:nvPicPr>
              <p:cNvPr id="113" name="图片 112" descr="按钮.png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081725" y="4119226"/>
                <a:ext cx="320360" cy="320360"/>
              </a:xfrm>
              <a:prstGeom prst="rect">
                <a:avLst/>
              </a:prstGeom>
            </p:spPr>
          </p:pic>
        </p:grpSp>
      </p:grpSp>
      <p:grpSp>
        <p:nvGrpSpPr>
          <p:cNvPr id="11" name="组 10"/>
          <p:cNvGrpSpPr/>
          <p:nvPr/>
        </p:nvGrpSpPr>
        <p:grpSpPr>
          <a:xfrm>
            <a:off x="7191242" y="1586711"/>
            <a:ext cx="1479855" cy="2918199"/>
            <a:chOff x="7419850" y="1586711"/>
            <a:chExt cx="1479855" cy="2918199"/>
          </a:xfrm>
        </p:grpSpPr>
        <p:pic>
          <p:nvPicPr>
            <p:cNvPr id="146" name="图片 145">
              <a:extLst>
                <a:ext uri="{FF2B5EF4-FFF2-40B4-BE49-F238E27FC236}">
                  <a16:creationId xmlns:a16="http://schemas.microsoft.com/office/drawing/2014/main" xmlns="" id="{9C169086-292B-E24C-9039-C5CCDAC43A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87038" y="1932171"/>
              <a:ext cx="1339443" cy="2287225"/>
            </a:xfrm>
            <a:prstGeom prst="rect">
              <a:avLst/>
            </a:prstGeom>
          </p:spPr>
        </p:pic>
        <p:grpSp>
          <p:nvGrpSpPr>
            <p:cNvPr id="57" name="Group 2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  <p:cNvGrpSpPr/>
            <p:nvPr/>
          </p:nvGrpSpPr>
          <p:grpSpPr>
            <a:xfrm>
              <a:off x="7419850" y="1586711"/>
              <a:ext cx="1479855" cy="2918199"/>
              <a:chOff x="18223908" y="3214668"/>
              <a:chExt cx="7266425" cy="14710811"/>
            </a:xfrm>
            <a:effectLst>
              <a:reflection blurRad="6350" stA="19000" endPos="7000" dir="5400000" sy="-100000" algn="bl" rotWithShape="0"/>
            </a:effectLst>
          </p:grpSpPr>
          <p:sp>
            <p:nvSpPr>
              <p:cNvPr id="58" name="Shape 6"/>
              <p:cNvSpPr/>
              <p:nvPr/>
            </p:nvSpPr>
            <p:spPr>
              <a:xfrm>
                <a:off x="18287967" y="3225345"/>
                <a:ext cx="7127581" cy="146919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14" y="18917"/>
                    </a:moveTo>
                    <a:lnTo>
                      <a:pt x="1239" y="18917"/>
                    </a:lnTo>
                    <a:lnTo>
                      <a:pt x="1239" y="2586"/>
                    </a:lnTo>
                    <a:lnTo>
                      <a:pt x="20214" y="2586"/>
                    </a:lnTo>
                    <a:cubicBezTo>
                      <a:pt x="20214" y="2586"/>
                      <a:pt x="20214" y="18917"/>
                      <a:pt x="20214" y="18917"/>
                    </a:cubicBezTo>
                    <a:close/>
                    <a:moveTo>
                      <a:pt x="18332" y="0"/>
                    </a:moveTo>
                    <a:lnTo>
                      <a:pt x="3268" y="0"/>
                    </a:lnTo>
                    <a:cubicBezTo>
                      <a:pt x="1466" y="0"/>
                      <a:pt x="0" y="711"/>
                      <a:pt x="0" y="1586"/>
                    </a:cubicBezTo>
                    <a:lnTo>
                      <a:pt x="0" y="20014"/>
                    </a:lnTo>
                    <a:cubicBezTo>
                      <a:pt x="0" y="20889"/>
                      <a:pt x="1466" y="21600"/>
                      <a:pt x="3268" y="21600"/>
                    </a:cubicBezTo>
                    <a:lnTo>
                      <a:pt x="18332" y="21600"/>
                    </a:lnTo>
                    <a:cubicBezTo>
                      <a:pt x="20134" y="21600"/>
                      <a:pt x="21600" y="20889"/>
                      <a:pt x="21600" y="20014"/>
                    </a:cubicBezTo>
                    <a:lnTo>
                      <a:pt x="21600" y="1586"/>
                    </a:lnTo>
                    <a:cubicBezTo>
                      <a:pt x="21600" y="711"/>
                      <a:pt x="20134" y="0"/>
                      <a:pt x="18332" y="0"/>
                    </a:cubicBezTo>
                    <a:close/>
                  </a:path>
                </a:pathLst>
              </a:custGeom>
              <a:solidFill>
                <a:srgbClr val="F3DCBF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9" name="Shape 7"/>
              <p:cNvSpPr/>
              <p:nvPr/>
            </p:nvSpPr>
            <p:spPr>
              <a:xfrm>
                <a:off x="18405409" y="3342787"/>
                <a:ext cx="6893837" cy="144581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33" y="19049"/>
                    </a:moveTo>
                    <a:lnTo>
                      <a:pt x="914" y="19049"/>
                    </a:lnTo>
                    <a:lnTo>
                      <a:pt x="914" y="2453"/>
                    </a:lnTo>
                    <a:lnTo>
                      <a:pt x="20533" y="2453"/>
                    </a:lnTo>
                    <a:cubicBezTo>
                      <a:pt x="20533" y="2453"/>
                      <a:pt x="20533" y="19049"/>
                      <a:pt x="20533" y="19049"/>
                    </a:cubicBezTo>
                    <a:close/>
                    <a:moveTo>
                      <a:pt x="18587" y="0"/>
                    </a:moveTo>
                    <a:lnTo>
                      <a:pt x="3013" y="0"/>
                    </a:lnTo>
                    <a:cubicBezTo>
                      <a:pt x="1349" y="0"/>
                      <a:pt x="0" y="643"/>
                      <a:pt x="0" y="1437"/>
                    </a:cubicBezTo>
                    <a:lnTo>
                      <a:pt x="0" y="20163"/>
                    </a:lnTo>
                    <a:cubicBezTo>
                      <a:pt x="0" y="20957"/>
                      <a:pt x="1349" y="21600"/>
                      <a:pt x="3013" y="21600"/>
                    </a:cubicBezTo>
                    <a:lnTo>
                      <a:pt x="18587" y="21600"/>
                    </a:lnTo>
                    <a:cubicBezTo>
                      <a:pt x="20251" y="21600"/>
                      <a:pt x="21600" y="20957"/>
                      <a:pt x="21600" y="20163"/>
                    </a:cubicBezTo>
                    <a:lnTo>
                      <a:pt x="21600" y="1437"/>
                    </a:lnTo>
                    <a:cubicBezTo>
                      <a:pt x="21600" y="643"/>
                      <a:pt x="20251" y="0"/>
                      <a:pt x="18587" y="0"/>
                    </a:cubicBezTo>
                    <a:close/>
                  </a:path>
                </a:pathLst>
              </a:custGeom>
              <a:solidFill>
                <a:srgbClr val="F5F6F7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0" name="Shape 8"/>
              <p:cNvSpPr/>
              <p:nvPr/>
            </p:nvSpPr>
            <p:spPr>
              <a:xfrm>
                <a:off x="18490821" y="3428198"/>
                <a:ext cx="6726856" cy="142912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78" y="20273"/>
                    </a:moveTo>
                    <a:cubicBezTo>
                      <a:pt x="21278" y="20921"/>
                      <a:pt x="20158" y="21449"/>
                      <a:pt x="18780" y="21449"/>
                    </a:cubicBezTo>
                    <a:lnTo>
                      <a:pt x="2820" y="21449"/>
                    </a:lnTo>
                    <a:cubicBezTo>
                      <a:pt x="1442" y="21449"/>
                      <a:pt x="322" y="20921"/>
                      <a:pt x="322" y="20273"/>
                    </a:cubicBezTo>
                    <a:lnTo>
                      <a:pt x="322" y="1327"/>
                    </a:lnTo>
                    <a:cubicBezTo>
                      <a:pt x="322" y="679"/>
                      <a:pt x="1442" y="151"/>
                      <a:pt x="2820" y="151"/>
                    </a:cubicBezTo>
                    <a:lnTo>
                      <a:pt x="18780" y="151"/>
                    </a:lnTo>
                    <a:cubicBezTo>
                      <a:pt x="20158" y="151"/>
                      <a:pt x="21278" y="679"/>
                      <a:pt x="21278" y="1327"/>
                    </a:cubicBezTo>
                    <a:cubicBezTo>
                      <a:pt x="21278" y="1327"/>
                      <a:pt x="21278" y="20273"/>
                      <a:pt x="21278" y="20273"/>
                    </a:cubicBezTo>
                    <a:close/>
                    <a:moveTo>
                      <a:pt x="18780" y="0"/>
                    </a:moveTo>
                    <a:lnTo>
                      <a:pt x="2820" y="0"/>
                    </a:lnTo>
                    <a:cubicBezTo>
                      <a:pt x="1265" y="0"/>
                      <a:pt x="0" y="595"/>
                      <a:pt x="0" y="1327"/>
                    </a:cubicBezTo>
                    <a:lnTo>
                      <a:pt x="0" y="20273"/>
                    </a:lnTo>
                    <a:cubicBezTo>
                      <a:pt x="0" y="21005"/>
                      <a:pt x="1265" y="21600"/>
                      <a:pt x="2820" y="21600"/>
                    </a:cubicBezTo>
                    <a:lnTo>
                      <a:pt x="18780" y="21600"/>
                    </a:lnTo>
                    <a:cubicBezTo>
                      <a:pt x="20335" y="21600"/>
                      <a:pt x="21600" y="21005"/>
                      <a:pt x="21600" y="20273"/>
                    </a:cubicBezTo>
                    <a:lnTo>
                      <a:pt x="21600" y="1327"/>
                    </a:lnTo>
                    <a:cubicBezTo>
                      <a:pt x="21600" y="595"/>
                      <a:pt x="20335" y="0"/>
                      <a:pt x="18780" y="0"/>
                    </a:cubicBezTo>
                    <a:close/>
                  </a:path>
                </a:pathLst>
              </a:custGeom>
              <a:gradFill>
                <a:gsLst>
                  <a:gs pos="4000">
                    <a:srgbClr val="EDE6D8"/>
                  </a:gs>
                  <a:gs pos="24000">
                    <a:srgbClr val="F5F0E8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1" name="Shape 9"/>
              <p:cNvSpPr/>
              <p:nvPr/>
            </p:nvSpPr>
            <p:spPr>
              <a:xfrm>
                <a:off x="21298748" y="16421528"/>
                <a:ext cx="1118365" cy="11183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564"/>
                    </a:moveTo>
                    <a:cubicBezTo>
                      <a:pt x="5408" y="20564"/>
                      <a:pt x="1036" y="16193"/>
                      <a:pt x="1036" y="10800"/>
                    </a:cubicBezTo>
                    <a:cubicBezTo>
                      <a:pt x="1036" y="5408"/>
                      <a:pt x="5408" y="1036"/>
                      <a:pt x="10800" y="1036"/>
                    </a:cubicBezTo>
                    <a:cubicBezTo>
                      <a:pt x="16193" y="1036"/>
                      <a:pt x="20564" y="5408"/>
                      <a:pt x="20564" y="10800"/>
                    </a:cubicBezTo>
                    <a:cubicBezTo>
                      <a:pt x="20564" y="16193"/>
                      <a:pt x="16193" y="20564"/>
                      <a:pt x="10800" y="20564"/>
                    </a:cubicBezTo>
                    <a:close/>
                    <a:moveTo>
                      <a:pt x="10800" y="0"/>
                    </a:moveTo>
                    <a:cubicBezTo>
                      <a:pt x="4835" y="0"/>
                      <a:pt x="0" y="4836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6"/>
                      <a:pt x="16765" y="0"/>
                      <a:pt x="10800" y="0"/>
                    </a:cubicBezTo>
                    <a:close/>
                  </a:path>
                </a:pathLst>
              </a:custGeom>
              <a:solidFill>
                <a:srgbClr val="A38A5C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2" name="Shape 10"/>
              <p:cNvSpPr/>
              <p:nvPr/>
            </p:nvSpPr>
            <p:spPr>
              <a:xfrm>
                <a:off x="21341454" y="16421528"/>
                <a:ext cx="914946" cy="3638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3" y="21600"/>
                    </a:moveTo>
                    <a:cubicBezTo>
                      <a:pt x="2977" y="10785"/>
                      <a:pt x="7227" y="3185"/>
                      <a:pt x="12183" y="3185"/>
                    </a:cubicBezTo>
                    <a:cubicBezTo>
                      <a:pt x="15317" y="3185"/>
                      <a:pt x="18168" y="6227"/>
                      <a:pt x="20297" y="11195"/>
                    </a:cubicBezTo>
                    <a:lnTo>
                      <a:pt x="21600" y="9940"/>
                    </a:lnTo>
                    <a:cubicBezTo>
                      <a:pt x="19205" y="3808"/>
                      <a:pt x="15872" y="0"/>
                      <a:pt x="12183" y="0"/>
                    </a:cubicBezTo>
                    <a:cubicBezTo>
                      <a:pt x="6697" y="0"/>
                      <a:pt x="1993" y="8418"/>
                      <a:pt x="0" y="20398"/>
                    </a:cubicBezTo>
                    <a:cubicBezTo>
                      <a:pt x="0" y="20398"/>
                      <a:pt x="1173" y="21600"/>
                      <a:pt x="1173" y="21600"/>
                    </a:cubicBezTo>
                    <a:close/>
                  </a:path>
                </a:pathLst>
              </a:custGeom>
              <a:gradFill>
                <a:gsLst>
                  <a:gs pos="4000">
                    <a:srgbClr val="A38A5C"/>
                  </a:gs>
                  <a:gs pos="58000">
                    <a:srgbClr val="ECDCAA"/>
                  </a:gs>
                </a:gsLst>
                <a:lin ang="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3" name="Shape 11"/>
              <p:cNvSpPr/>
              <p:nvPr/>
            </p:nvSpPr>
            <p:spPr>
              <a:xfrm>
                <a:off x="21715132" y="17435797"/>
                <a:ext cx="392475" cy="1079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24" y="0"/>
                    </a:moveTo>
                    <a:cubicBezTo>
                      <a:pt x="16358" y="6931"/>
                      <a:pt x="12100" y="10861"/>
                      <a:pt x="7589" y="10861"/>
                    </a:cubicBezTo>
                    <a:cubicBezTo>
                      <a:pt x="5232" y="10861"/>
                      <a:pt x="2944" y="9787"/>
                      <a:pt x="759" y="7778"/>
                    </a:cubicBezTo>
                    <a:lnTo>
                      <a:pt x="0" y="18164"/>
                    </a:lnTo>
                    <a:cubicBezTo>
                      <a:pt x="2428" y="20403"/>
                      <a:pt x="4971" y="21600"/>
                      <a:pt x="7589" y="21600"/>
                    </a:cubicBezTo>
                    <a:cubicBezTo>
                      <a:pt x="12639" y="21600"/>
                      <a:pt x="17397" y="17153"/>
                      <a:pt x="21600" y="9315"/>
                    </a:cubicBezTo>
                    <a:cubicBezTo>
                      <a:pt x="21600" y="9315"/>
                      <a:pt x="20124" y="0"/>
                      <a:pt x="20124" y="0"/>
                    </a:cubicBezTo>
                    <a:close/>
                  </a:path>
                </a:pathLst>
              </a:custGeom>
              <a:gradFill>
                <a:gsLst>
                  <a:gs pos="4000">
                    <a:srgbClr val="A38A5C"/>
                  </a:gs>
                  <a:gs pos="58000">
                    <a:srgbClr val="ECDCAA"/>
                  </a:gs>
                </a:gsLst>
                <a:lin ang="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4" name="Shape 12"/>
              <p:cNvSpPr/>
              <p:nvPr/>
            </p:nvSpPr>
            <p:spPr>
              <a:xfrm>
                <a:off x="18277291" y="3214668"/>
                <a:ext cx="7146526" cy="147108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288" y="199"/>
                    </a:moveTo>
                    <a:cubicBezTo>
                      <a:pt x="1702" y="199"/>
                      <a:pt x="411" y="827"/>
                      <a:pt x="411" y="1597"/>
                    </a:cubicBezTo>
                    <a:lnTo>
                      <a:pt x="411" y="20003"/>
                    </a:lnTo>
                    <a:cubicBezTo>
                      <a:pt x="411" y="20774"/>
                      <a:pt x="1702" y="21401"/>
                      <a:pt x="3288" y="21401"/>
                    </a:cubicBezTo>
                    <a:lnTo>
                      <a:pt x="18312" y="21401"/>
                    </a:lnTo>
                    <a:cubicBezTo>
                      <a:pt x="19899" y="21401"/>
                      <a:pt x="21190" y="20774"/>
                      <a:pt x="21190" y="20003"/>
                    </a:cubicBezTo>
                    <a:lnTo>
                      <a:pt x="21190" y="1597"/>
                    </a:lnTo>
                    <a:cubicBezTo>
                      <a:pt x="21190" y="827"/>
                      <a:pt x="19899" y="199"/>
                      <a:pt x="18312" y="199"/>
                    </a:cubicBezTo>
                    <a:cubicBezTo>
                      <a:pt x="18312" y="199"/>
                      <a:pt x="3288" y="199"/>
                      <a:pt x="3288" y="199"/>
                    </a:cubicBezTo>
                    <a:close/>
                    <a:moveTo>
                      <a:pt x="18312" y="21428"/>
                    </a:moveTo>
                    <a:lnTo>
                      <a:pt x="3288" y="21428"/>
                    </a:lnTo>
                    <a:cubicBezTo>
                      <a:pt x="1670" y="21428"/>
                      <a:pt x="353" y="20789"/>
                      <a:pt x="353" y="20003"/>
                    </a:cubicBezTo>
                    <a:lnTo>
                      <a:pt x="353" y="1597"/>
                    </a:lnTo>
                    <a:cubicBezTo>
                      <a:pt x="353" y="811"/>
                      <a:pt x="1670" y="172"/>
                      <a:pt x="3288" y="172"/>
                    </a:cubicBezTo>
                    <a:lnTo>
                      <a:pt x="18312" y="172"/>
                    </a:lnTo>
                    <a:cubicBezTo>
                      <a:pt x="19930" y="172"/>
                      <a:pt x="21247" y="811"/>
                      <a:pt x="21247" y="1597"/>
                    </a:cubicBezTo>
                    <a:lnTo>
                      <a:pt x="21247" y="20003"/>
                    </a:lnTo>
                    <a:cubicBezTo>
                      <a:pt x="21247" y="20789"/>
                      <a:pt x="19930" y="21428"/>
                      <a:pt x="18312" y="21428"/>
                    </a:cubicBezTo>
                    <a:close/>
                    <a:moveTo>
                      <a:pt x="3288" y="28"/>
                    </a:moveTo>
                    <a:cubicBezTo>
                      <a:pt x="1507" y="28"/>
                      <a:pt x="57" y="732"/>
                      <a:pt x="57" y="1597"/>
                    </a:cubicBezTo>
                    <a:lnTo>
                      <a:pt x="57" y="20003"/>
                    </a:lnTo>
                    <a:cubicBezTo>
                      <a:pt x="57" y="20868"/>
                      <a:pt x="1507" y="21572"/>
                      <a:pt x="3288" y="21572"/>
                    </a:cubicBezTo>
                    <a:lnTo>
                      <a:pt x="18312" y="21572"/>
                    </a:lnTo>
                    <a:cubicBezTo>
                      <a:pt x="20093" y="21572"/>
                      <a:pt x="21543" y="20868"/>
                      <a:pt x="21543" y="20003"/>
                    </a:cubicBezTo>
                    <a:lnTo>
                      <a:pt x="21543" y="1597"/>
                    </a:lnTo>
                    <a:cubicBezTo>
                      <a:pt x="21543" y="732"/>
                      <a:pt x="20093" y="28"/>
                      <a:pt x="18312" y="28"/>
                    </a:cubicBezTo>
                    <a:cubicBezTo>
                      <a:pt x="18312" y="28"/>
                      <a:pt x="3288" y="28"/>
                      <a:pt x="3288" y="28"/>
                    </a:cubicBezTo>
                    <a:close/>
                    <a:moveTo>
                      <a:pt x="18312" y="21600"/>
                    </a:moveTo>
                    <a:lnTo>
                      <a:pt x="3288" y="21600"/>
                    </a:lnTo>
                    <a:cubicBezTo>
                      <a:pt x="1475" y="21600"/>
                      <a:pt x="0" y="20883"/>
                      <a:pt x="0" y="20003"/>
                    </a:cubicBezTo>
                    <a:lnTo>
                      <a:pt x="0" y="1597"/>
                    </a:lnTo>
                    <a:cubicBezTo>
                      <a:pt x="0" y="717"/>
                      <a:pt x="1475" y="0"/>
                      <a:pt x="3288" y="0"/>
                    </a:cubicBezTo>
                    <a:lnTo>
                      <a:pt x="18312" y="0"/>
                    </a:lnTo>
                    <a:cubicBezTo>
                      <a:pt x="20125" y="0"/>
                      <a:pt x="21600" y="717"/>
                      <a:pt x="21600" y="1597"/>
                    </a:cubicBezTo>
                    <a:lnTo>
                      <a:pt x="21600" y="20003"/>
                    </a:lnTo>
                    <a:cubicBezTo>
                      <a:pt x="21600" y="20883"/>
                      <a:pt x="20125" y="21600"/>
                      <a:pt x="18312" y="21600"/>
                    </a:cubicBezTo>
                    <a:close/>
                  </a:path>
                </a:pathLst>
              </a:custGeom>
              <a:solidFill>
                <a:srgbClr val="D6B992">
                  <a:alpha val="60000"/>
                </a:srgb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5" name="Freeform 10"/>
              <p:cNvSpPr/>
              <p:nvPr/>
            </p:nvSpPr>
            <p:spPr>
              <a:xfrm>
                <a:off x="18832469" y="5104412"/>
                <a:ext cx="6069982" cy="169787"/>
              </a:xfrm>
              <a:custGeom>
                <a:avLst/>
                <a:gdLst>
                  <a:gd name="connsiteX0" fmla="*/ 884246 w 7220398"/>
                  <a:gd name="connsiteY0" fmla="*/ 101599 h 201966"/>
                  <a:gd name="connsiteX1" fmla="*/ 932171 w 7220398"/>
                  <a:gd name="connsiteY1" fmla="*/ 121452 h 201966"/>
                  <a:gd name="connsiteX2" fmla="*/ 884273 w 7220398"/>
                  <a:gd name="connsiteY2" fmla="*/ 169391 h 201966"/>
                  <a:gd name="connsiteX3" fmla="*/ 836321 w 7220398"/>
                  <a:gd name="connsiteY3" fmla="*/ 121452 h 201966"/>
                  <a:gd name="connsiteX4" fmla="*/ 884246 w 7220398"/>
                  <a:gd name="connsiteY4" fmla="*/ 101599 h 201966"/>
                  <a:gd name="connsiteX5" fmla="*/ 628020 w 7220398"/>
                  <a:gd name="connsiteY5" fmla="*/ 50800 h 201966"/>
                  <a:gd name="connsiteX6" fmla="*/ 684541 w 7220398"/>
                  <a:gd name="connsiteY6" fmla="*/ 107306 h 201966"/>
                  <a:gd name="connsiteX7" fmla="*/ 628020 w 7220398"/>
                  <a:gd name="connsiteY7" fmla="*/ 163823 h 201966"/>
                  <a:gd name="connsiteX8" fmla="*/ 571500 w 7220398"/>
                  <a:gd name="connsiteY8" fmla="*/ 107306 h 201966"/>
                  <a:gd name="connsiteX9" fmla="*/ 628020 w 7220398"/>
                  <a:gd name="connsiteY9" fmla="*/ 50800 h 201966"/>
                  <a:gd name="connsiteX10" fmla="*/ 488318 w 7220398"/>
                  <a:gd name="connsiteY10" fmla="*/ 50800 h 201966"/>
                  <a:gd name="connsiteX11" fmla="*/ 544837 w 7220398"/>
                  <a:gd name="connsiteY11" fmla="*/ 107306 h 201966"/>
                  <a:gd name="connsiteX12" fmla="*/ 488318 w 7220398"/>
                  <a:gd name="connsiteY12" fmla="*/ 163823 h 201966"/>
                  <a:gd name="connsiteX13" fmla="*/ 431800 w 7220398"/>
                  <a:gd name="connsiteY13" fmla="*/ 107306 h 201966"/>
                  <a:gd name="connsiteX14" fmla="*/ 488318 w 7220398"/>
                  <a:gd name="connsiteY14" fmla="*/ 50800 h 201966"/>
                  <a:gd name="connsiteX15" fmla="*/ 348620 w 7220398"/>
                  <a:gd name="connsiteY15" fmla="*/ 50800 h 201966"/>
                  <a:gd name="connsiteX16" fmla="*/ 405141 w 7220398"/>
                  <a:gd name="connsiteY16" fmla="*/ 107306 h 201966"/>
                  <a:gd name="connsiteX17" fmla="*/ 348620 w 7220398"/>
                  <a:gd name="connsiteY17" fmla="*/ 163823 h 201966"/>
                  <a:gd name="connsiteX18" fmla="*/ 292100 w 7220398"/>
                  <a:gd name="connsiteY18" fmla="*/ 107306 h 201966"/>
                  <a:gd name="connsiteX19" fmla="*/ 348620 w 7220398"/>
                  <a:gd name="connsiteY19" fmla="*/ 50800 h 201966"/>
                  <a:gd name="connsiteX20" fmla="*/ 196222 w 7220398"/>
                  <a:gd name="connsiteY20" fmla="*/ 50800 h 201966"/>
                  <a:gd name="connsiteX21" fmla="*/ 252713 w 7220398"/>
                  <a:gd name="connsiteY21" fmla="*/ 107306 h 201966"/>
                  <a:gd name="connsiteX22" fmla="*/ 196222 w 7220398"/>
                  <a:gd name="connsiteY22" fmla="*/ 163823 h 201966"/>
                  <a:gd name="connsiteX23" fmla="*/ 139700 w 7220398"/>
                  <a:gd name="connsiteY23" fmla="*/ 107306 h 201966"/>
                  <a:gd name="connsiteX24" fmla="*/ 196222 w 7220398"/>
                  <a:gd name="connsiteY24" fmla="*/ 50800 h 201966"/>
                  <a:gd name="connsiteX25" fmla="*/ 56517 w 7220398"/>
                  <a:gd name="connsiteY25" fmla="*/ 50800 h 201966"/>
                  <a:gd name="connsiteX26" fmla="*/ 113013 w 7220398"/>
                  <a:gd name="connsiteY26" fmla="*/ 107306 h 201966"/>
                  <a:gd name="connsiteX27" fmla="*/ 56517 w 7220398"/>
                  <a:gd name="connsiteY27" fmla="*/ 163823 h 201966"/>
                  <a:gd name="connsiteX28" fmla="*/ 0 w 7220398"/>
                  <a:gd name="connsiteY28" fmla="*/ 107306 h 201966"/>
                  <a:gd name="connsiteX29" fmla="*/ 56517 w 7220398"/>
                  <a:gd name="connsiteY29" fmla="*/ 50800 h 201966"/>
                  <a:gd name="connsiteX30" fmla="*/ 884231 w 7220398"/>
                  <a:gd name="connsiteY30" fmla="*/ 50799 h 201966"/>
                  <a:gd name="connsiteX31" fmla="*/ 968363 w 7220398"/>
                  <a:gd name="connsiteY31" fmla="*/ 85665 h 201966"/>
                  <a:gd name="connsiteX32" fmla="*/ 949994 w 7220398"/>
                  <a:gd name="connsiteY32" fmla="*/ 104064 h 201966"/>
                  <a:gd name="connsiteX33" fmla="*/ 818500 w 7220398"/>
                  <a:gd name="connsiteY33" fmla="*/ 104064 h 201966"/>
                  <a:gd name="connsiteX34" fmla="*/ 800100 w 7220398"/>
                  <a:gd name="connsiteY34" fmla="*/ 85665 h 201966"/>
                  <a:gd name="connsiteX35" fmla="*/ 884231 w 7220398"/>
                  <a:gd name="connsiteY35" fmla="*/ 50799 h 201966"/>
                  <a:gd name="connsiteX36" fmla="*/ 6760660 w 7220398"/>
                  <a:gd name="connsiteY36" fmla="*/ 36283 h 201966"/>
                  <a:gd name="connsiteX37" fmla="*/ 7080614 w 7220398"/>
                  <a:gd name="connsiteY37" fmla="*/ 36283 h 201966"/>
                  <a:gd name="connsiteX38" fmla="*/ 7088316 w 7220398"/>
                  <a:gd name="connsiteY38" fmla="*/ 43991 h 201966"/>
                  <a:gd name="connsiteX39" fmla="*/ 7088316 w 7220398"/>
                  <a:gd name="connsiteY39" fmla="*/ 153938 h 201966"/>
                  <a:gd name="connsiteX40" fmla="*/ 7080614 w 7220398"/>
                  <a:gd name="connsiteY40" fmla="*/ 161645 h 201966"/>
                  <a:gd name="connsiteX41" fmla="*/ 6760660 w 7220398"/>
                  <a:gd name="connsiteY41" fmla="*/ 161645 h 201966"/>
                  <a:gd name="connsiteX42" fmla="*/ 6752944 w 7220398"/>
                  <a:gd name="connsiteY42" fmla="*/ 153938 h 201966"/>
                  <a:gd name="connsiteX43" fmla="*/ 6752944 w 7220398"/>
                  <a:gd name="connsiteY43" fmla="*/ 43991 h 201966"/>
                  <a:gd name="connsiteX44" fmla="*/ 6760660 w 7220398"/>
                  <a:gd name="connsiteY44" fmla="*/ 36283 h 201966"/>
                  <a:gd name="connsiteX45" fmla="*/ 6750030 w 7220398"/>
                  <a:gd name="connsiteY45" fmla="*/ 8275 h 201966"/>
                  <a:gd name="connsiteX46" fmla="*/ 6726576 w 7220398"/>
                  <a:gd name="connsiteY46" fmla="*/ 31726 h 201966"/>
                  <a:gd name="connsiteX47" fmla="*/ 6726576 w 7220398"/>
                  <a:gd name="connsiteY47" fmla="*/ 170241 h 201966"/>
                  <a:gd name="connsiteX48" fmla="*/ 6750030 w 7220398"/>
                  <a:gd name="connsiteY48" fmla="*/ 193691 h 201966"/>
                  <a:gd name="connsiteX49" fmla="*/ 7153150 w 7220398"/>
                  <a:gd name="connsiteY49" fmla="*/ 193691 h 201966"/>
                  <a:gd name="connsiteX50" fmla="*/ 7176604 w 7220398"/>
                  <a:gd name="connsiteY50" fmla="*/ 170241 h 201966"/>
                  <a:gd name="connsiteX51" fmla="*/ 7176604 w 7220398"/>
                  <a:gd name="connsiteY51" fmla="*/ 31726 h 201966"/>
                  <a:gd name="connsiteX52" fmla="*/ 7153150 w 7220398"/>
                  <a:gd name="connsiteY52" fmla="*/ 8275 h 201966"/>
                  <a:gd name="connsiteX53" fmla="*/ 6750030 w 7220398"/>
                  <a:gd name="connsiteY53" fmla="*/ 0 h 201966"/>
                  <a:gd name="connsiteX54" fmla="*/ 7153150 w 7220398"/>
                  <a:gd name="connsiteY54" fmla="*/ 0 h 201966"/>
                  <a:gd name="connsiteX55" fmla="*/ 7184856 w 7220398"/>
                  <a:gd name="connsiteY55" fmla="*/ 31726 h 201966"/>
                  <a:gd name="connsiteX56" fmla="*/ 7184856 w 7220398"/>
                  <a:gd name="connsiteY56" fmla="*/ 64134 h 201966"/>
                  <a:gd name="connsiteX57" fmla="*/ 7220398 w 7220398"/>
                  <a:gd name="connsiteY57" fmla="*/ 100983 h 201966"/>
                  <a:gd name="connsiteX58" fmla="*/ 7184856 w 7220398"/>
                  <a:gd name="connsiteY58" fmla="*/ 137833 h 201966"/>
                  <a:gd name="connsiteX59" fmla="*/ 7184856 w 7220398"/>
                  <a:gd name="connsiteY59" fmla="*/ 170241 h 201966"/>
                  <a:gd name="connsiteX60" fmla="*/ 7153150 w 7220398"/>
                  <a:gd name="connsiteY60" fmla="*/ 201966 h 201966"/>
                  <a:gd name="connsiteX61" fmla="*/ 6750030 w 7220398"/>
                  <a:gd name="connsiteY61" fmla="*/ 201966 h 201966"/>
                  <a:gd name="connsiteX62" fmla="*/ 6718300 w 7220398"/>
                  <a:gd name="connsiteY62" fmla="*/ 170241 h 201966"/>
                  <a:gd name="connsiteX63" fmla="*/ 6718300 w 7220398"/>
                  <a:gd name="connsiteY63" fmla="*/ 31726 h 201966"/>
                  <a:gd name="connsiteX64" fmla="*/ 6750030 w 7220398"/>
                  <a:gd name="connsiteY64" fmla="*/ 0 h 201966"/>
                  <a:gd name="connsiteX65" fmla="*/ 881329 w 7220398"/>
                  <a:gd name="connsiteY65" fmla="*/ 0 h 201966"/>
                  <a:gd name="connsiteX66" fmla="*/ 1000659 w 7220398"/>
                  <a:gd name="connsiteY66" fmla="*/ 49421 h 201966"/>
                  <a:gd name="connsiteX67" fmla="*/ 982307 w 7220398"/>
                  <a:gd name="connsiteY67" fmla="*/ 67782 h 201966"/>
                  <a:gd name="connsiteX68" fmla="*/ 780319 w 7220398"/>
                  <a:gd name="connsiteY68" fmla="*/ 67770 h 201966"/>
                  <a:gd name="connsiteX69" fmla="*/ 762000 w 7220398"/>
                  <a:gd name="connsiteY69" fmla="*/ 49421 h 201966"/>
                  <a:gd name="connsiteX70" fmla="*/ 881329 w 7220398"/>
                  <a:gd name="connsiteY70" fmla="*/ 0 h 201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7220398" h="201966">
                    <a:moveTo>
                      <a:pt x="884246" y="101599"/>
                    </a:moveTo>
                    <a:cubicBezTo>
                      <a:pt x="901595" y="101599"/>
                      <a:pt x="918943" y="108217"/>
                      <a:pt x="932171" y="121452"/>
                    </a:cubicBezTo>
                    <a:lnTo>
                      <a:pt x="884273" y="169391"/>
                    </a:lnTo>
                    <a:lnTo>
                      <a:pt x="836321" y="121452"/>
                    </a:lnTo>
                    <a:cubicBezTo>
                      <a:pt x="849549" y="108217"/>
                      <a:pt x="866897" y="101599"/>
                      <a:pt x="884246" y="101599"/>
                    </a:cubicBezTo>
                    <a:close/>
                    <a:moveTo>
                      <a:pt x="628020" y="50800"/>
                    </a:moveTo>
                    <a:cubicBezTo>
                      <a:pt x="659217" y="50800"/>
                      <a:pt x="684541" y="76094"/>
                      <a:pt x="684541" y="107306"/>
                    </a:cubicBezTo>
                    <a:cubicBezTo>
                      <a:pt x="684541" y="138529"/>
                      <a:pt x="659217" y="163823"/>
                      <a:pt x="628020" y="163823"/>
                    </a:cubicBezTo>
                    <a:cubicBezTo>
                      <a:pt x="596798" y="163823"/>
                      <a:pt x="571500" y="138529"/>
                      <a:pt x="571500" y="107306"/>
                    </a:cubicBezTo>
                    <a:cubicBezTo>
                      <a:pt x="571500" y="76094"/>
                      <a:pt x="596798" y="50800"/>
                      <a:pt x="628020" y="50800"/>
                    </a:cubicBezTo>
                    <a:close/>
                    <a:moveTo>
                      <a:pt x="488318" y="50800"/>
                    </a:moveTo>
                    <a:cubicBezTo>
                      <a:pt x="519540" y="50800"/>
                      <a:pt x="544837" y="76094"/>
                      <a:pt x="544837" y="107306"/>
                    </a:cubicBezTo>
                    <a:cubicBezTo>
                      <a:pt x="544837" y="138529"/>
                      <a:pt x="519540" y="163823"/>
                      <a:pt x="488318" y="163823"/>
                    </a:cubicBezTo>
                    <a:cubicBezTo>
                      <a:pt x="457123" y="163823"/>
                      <a:pt x="431800" y="138529"/>
                      <a:pt x="431800" y="107306"/>
                    </a:cubicBezTo>
                    <a:cubicBezTo>
                      <a:pt x="431800" y="76094"/>
                      <a:pt x="457123" y="50800"/>
                      <a:pt x="488318" y="50800"/>
                    </a:cubicBezTo>
                    <a:close/>
                    <a:moveTo>
                      <a:pt x="348620" y="50800"/>
                    </a:moveTo>
                    <a:cubicBezTo>
                      <a:pt x="379817" y="50800"/>
                      <a:pt x="405141" y="76094"/>
                      <a:pt x="405141" y="107306"/>
                    </a:cubicBezTo>
                    <a:cubicBezTo>
                      <a:pt x="405141" y="138529"/>
                      <a:pt x="379817" y="163823"/>
                      <a:pt x="348620" y="163823"/>
                    </a:cubicBezTo>
                    <a:cubicBezTo>
                      <a:pt x="317398" y="163823"/>
                      <a:pt x="292100" y="138529"/>
                      <a:pt x="292100" y="107306"/>
                    </a:cubicBezTo>
                    <a:cubicBezTo>
                      <a:pt x="292100" y="76094"/>
                      <a:pt x="317398" y="50800"/>
                      <a:pt x="348620" y="50800"/>
                    </a:cubicBezTo>
                    <a:close/>
                    <a:moveTo>
                      <a:pt x="196222" y="50800"/>
                    </a:moveTo>
                    <a:cubicBezTo>
                      <a:pt x="227416" y="50800"/>
                      <a:pt x="252713" y="76094"/>
                      <a:pt x="252713" y="107306"/>
                    </a:cubicBezTo>
                    <a:cubicBezTo>
                      <a:pt x="252713" y="138529"/>
                      <a:pt x="227416" y="163823"/>
                      <a:pt x="196222" y="163823"/>
                    </a:cubicBezTo>
                    <a:cubicBezTo>
                      <a:pt x="164971" y="163823"/>
                      <a:pt x="139700" y="138529"/>
                      <a:pt x="139700" y="107306"/>
                    </a:cubicBezTo>
                    <a:cubicBezTo>
                      <a:pt x="139700" y="76094"/>
                      <a:pt x="164971" y="50800"/>
                      <a:pt x="196222" y="50800"/>
                    </a:cubicBezTo>
                    <a:close/>
                    <a:moveTo>
                      <a:pt x="56517" y="50800"/>
                    </a:moveTo>
                    <a:cubicBezTo>
                      <a:pt x="87742" y="50800"/>
                      <a:pt x="113013" y="76094"/>
                      <a:pt x="113013" y="107306"/>
                    </a:cubicBezTo>
                    <a:cubicBezTo>
                      <a:pt x="113013" y="138529"/>
                      <a:pt x="87742" y="163823"/>
                      <a:pt x="56517" y="163823"/>
                    </a:cubicBezTo>
                    <a:cubicBezTo>
                      <a:pt x="25297" y="163823"/>
                      <a:pt x="0" y="138529"/>
                      <a:pt x="0" y="107306"/>
                    </a:cubicBezTo>
                    <a:cubicBezTo>
                      <a:pt x="0" y="76094"/>
                      <a:pt x="25297" y="50800"/>
                      <a:pt x="56517" y="50800"/>
                    </a:cubicBezTo>
                    <a:close/>
                    <a:moveTo>
                      <a:pt x="884231" y="50799"/>
                    </a:moveTo>
                    <a:cubicBezTo>
                      <a:pt x="914686" y="50799"/>
                      <a:pt x="945141" y="62421"/>
                      <a:pt x="968363" y="85665"/>
                    </a:cubicBezTo>
                    <a:lnTo>
                      <a:pt x="949994" y="104064"/>
                    </a:lnTo>
                    <a:cubicBezTo>
                      <a:pt x="913678" y="67746"/>
                      <a:pt x="854785" y="67746"/>
                      <a:pt x="818500" y="104064"/>
                    </a:cubicBezTo>
                    <a:lnTo>
                      <a:pt x="800100" y="85665"/>
                    </a:lnTo>
                    <a:cubicBezTo>
                      <a:pt x="823322" y="62421"/>
                      <a:pt x="853777" y="50799"/>
                      <a:pt x="884231" y="50799"/>
                    </a:cubicBezTo>
                    <a:close/>
                    <a:moveTo>
                      <a:pt x="6760660" y="36283"/>
                    </a:moveTo>
                    <a:lnTo>
                      <a:pt x="7080614" y="36283"/>
                    </a:lnTo>
                    <a:cubicBezTo>
                      <a:pt x="7084854" y="36283"/>
                      <a:pt x="7088316" y="39748"/>
                      <a:pt x="7088316" y="43991"/>
                    </a:cubicBezTo>
                    <a:lnTo>
                      <a:pt x="7088316" y="153938"/>
                    </a:lnTo>
                    <a:cubicBezTo>
                      <a:pt x="7088316" y="158180"/>
                      <a:pt x="7084854" y="161645"/>
                      <a:pt x="7080614" y="161645"/>
                    </a:cubicBezTo>
                    <a:cubicBezTo>
                      <a:pt x="7080614" y="161645"/>
                      <a:pt x="6760660" y="161645"/>
                      <a:pt x="6760660" y="161645"/>
                    </a:cubicBezTo>
                    <a:cubicBezTo>
                      <a:pt x="6756406" y="161645"/>
                      <a:pt x="6752944" y="158180"/>
                      <a:pt x="6752944" y="153938"/>
                    </a:cubicBezTo>
                    <a:lnTo>
                      <a:pt x="6752944" y="43991"/>
                    </a:lnTo>
                    <a:cubicBezTo>
                      <a:pt x="6752944" y="39748"/>
                      <a:pt x="6756406" y="36283"/>
                      <a:pt x="6760660" y="36283"/>
                    </a:cubicBezTo>
                    <a:close/>
                    <a:moveTo>
                      <a:pt x="6750030" y="8275"/>
                    </a:moveTo>
                    <a:cubicBezTo>
                      <a:pt x="6737106" y="8275"/>
                      <a:pt x="6726576" y="18785"/>
                      <a:pt x="6726576" y="31726"/>
                    </a:cubicBezTo>
                    <a:lnTo>
                      <a:pt x="6726576" y="170241"/>
                    </a:lnTo>
                    <a:cubicBezTo>
                      <a:pt x="6726576" y="183172"/>
                      <a:pt x="6737106" y="193691"/>
                      <a:pt x="6750030" y="193691"/>
                    </a:cubicBezTo>
                    <a:lnTo>
                      <a:pt x="7153150" y="193691"/>
                    </a:lnTo>
                    <a:cubicBezTo>
                      <a:pt x="7166098" y="193691"/>
                      <a:pt x="7176604" y="183172"/>
                      <a:pt x="7176604" y="170241"/>
                    </a:cubicBezTo>
                    <a:cubicBezTo>
                      <a:pt x="7176604" y="170241"/>
                      <a:pt x="7176604" y="31726"/>
                      <a:pt x="7176604" y="31726"/>
                    </a:cubicBezTo>
                    <a:cubicBezTo>
                      <a:pt x="7176604" y="18785"/>
                      <a:pt x="7166098" y="8275"/>
                      <a:pt x="7153150" y="8275"/>
                    </a:cubicBezTo>
                    <a:close/>
                    <a:moveTo>
                      <a:pt x="6750030" y="0"/>
                    </a:moveTo>
                    <a:lnTo>
                      <a:pt x="7153150" y="0"/>
                    </a:lnTo>
                    <a:cubicBezTo>
                      <a:pt x="7170630" y="0"/>
                      <a:pt x="7184856" y="14222"/>
                      <a:pt x="7184856" y="31726"/>
                    </a:cubicBezTo>
                    <a:lnTo>
                      <a:pt x="7184856" y="64134"/>
                    </a:lnTo>
                    <a:cubicBezTo>
                      <a:pt x="7204614" y="65031"/>
                      <a:pt x="7220398" y="81030"/>
                      <a:pt x="7220398" y="100983"/>
                    </a:cubicBezTo>
                    <a:cubicBezTo>
                      <a:pt x="7220398" y="120927"/>
                      <a:pt x="7204614" y="136935"/>
                      <a:pt x="7184856" y="137833"/>
                    </a:cubicBezTo>
                    <a:lnTo>
                      <a:pt x="7184856" y="170241"/>
                    </a:lnTo>
                    <a:cubicBezTo>
                      <a:pt x="7184856" y="187744"/>
                      <a:pt x="7170630" y="201966"/>
                      <a:pt x="7153150" y="201966"/>
                    </a:cubicBezTo>
                    <a:lnTo>
                      <a:pt x="6750030" y="201966"/>
                    </a:lnTo>
                    <a:cubicBezTo>
                      <a:pt x="6732526" y="201966"/>
                      <a:pt x="6718300" y="187744"/>
                      <a:pt x="6718300" y="170241"/>
                    </a:cubicBezTo>
                    <a:lnTo>
                      <a:pt x="6718300" y="31726"/>
                    </a:lnTo>
                    <a:cubicBezTo>
                      <a:pt x="6718300" y="14222"/>
                      <a:pt x="6732526" y="0"/>
                      <a:pt x="6750030" y="0"/>
                    </a:cubicBezTo>
                    <a:close/>
                    <a:moveTo>
                      <a:pt x="881329" y="0"/>
                    </a:moveTo>
                    <a:cubicBezTo>
                      <a:pt x="924520" y="0"/>
                      <a:pt x="967711" y="16474"/>
                      <a:pt x="1000659" y="49421"/>
                    </a:cubicBezTo>
                    <a:lnTo>
                      <a:pt x="982307" y="67782"/>
                    </a:lnTo>
                    <a:cubicBezTo>
                      <a:pt x="926553" y="12002"/>
                      <a:pt x="836106" y="12002"/>
                      <a:pt x="780319" y="67770"/>
                    </a:cubicBezTo>
                    <a:cubicBezTo>
                      <a:pt x="780319" y="67770"/>
                      <a:pt x="762000" y="49421"/>
                      <a:pt x="762000" y="49421"/>
                    </a:cubicBezTo>
                    <a:cubicBezTo>
                      <a:pt x="794948" y="16474"/>
                      <a:pt x="838139" y="0"/>
                      <a:pt x="8813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6" name="Shape 23"/>
              <p:cNvSpPr/>
              <p:nvPr/>
            </p:nvSpPr>
            <p:spPr>
              <a:xfrm>
                <a:off x="18245261" y="6353566"/>
                <a:ext cx="46382" cy="1089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ubicBezTo>
                      <a:pt x="0" y="0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18000">
                    <a:srgbClr val="D6B992"/>
                  </a:gs>
                  <a:gs pos="71000">
                    <a:srgbClr val="D6B992"/>
                  </a:gs>
                  <a:gs pos="3000">
                    <a:srgbClr val="9D7F5B"/>
                  </a:gs>
                  <a:gs pos="90000">
                    <a:srgbClr val="9D7F5B"/>
                  </a:gs>
                </a:gsLst>
                <a:lin ang="540000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7" name="Shape 24"/>
              <p:cNvSpPr/>
              <p:nvPr/>
            </p:nvSpPr>
            <p:spPr>
              <a:xfrm>
                <a:off x="18223908" y="6353566"/>
                <a:ext cx="23191" cy="10895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1041"/>
                    </a:lnTo>
                    <a:lnTo>
                      <a:pt x="0" y="559"/>
                    </a:lnTo>
                    <a:cubicBezTo>
                      <a:pt x="0" y="559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D7F5B"/>
                  </a:gs>
                  <a:gs pos="100000">
                    <a:srgbClr val="9D7F5B"/>
                  </a:gs>
                  <a:gs pos="49000">
                    <a:srgbClr val="ECDCAA"/>
                  </a:gs>
                </a:gsLst>
                <a:lin ang="540000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8" name="Shape 25"/>
              <p:cNvSpPr/>
              <p:nvPr/>
            </p:nvSpPr>
            <p:spPr>
              <a:xfrm>
                <a:off x="18266614" y="5093736"/>
                <a:ext cx="26590" cy="578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ubicBezTo>
                      <a:pt x="0" y="0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18000">
                    <a:srgbClr val="D6B992"/>
                  </a:gs>
                  <a:gs pos="71000">
                    <a:srgbClr val="D6B992"/>
                  </a:gs>
                  <a:gs pos="3000">
                    <a:srgbClr val="9D7F5B"/>
                  </a:gs>
                  <a:gs pos="90000">
                    <a:srgbClr val="9D7F5B"/>
                  </a:gs>
                </a:gsLst>
                <a:lin ang="540000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9" name="Shape 26"/>
              <p:cNvSpPr/>
              <p:nvPr/>
            </p:nvSpPr>
            <p:spPr>
              <a:xfrm>
                <a:off x="18255938" y="5093736"/>
                <a:ext cx="13295" cy="5779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0997"/>
                    </a:lnTo>
                    <a:lnTo>
                      <a:pt x="0" y="604"/>
                    </a:lnTo>
                    <a:cubicBezTo>
                      <a:pt x="0" y="604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D7F5B"/>
                  </a:gs>
                  <a:gs pos="100000">
                    <a:srgbClr val="9D7F5B"/>
                  </a:gs>
                  <a:gs pos="49000">
                    <a:srgbClr val="ECDCAA"/>
                  </a:gs>
                </a:gsLst>
                <a:lin ang="540000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0" name="Shape 27"/>
              <p:cNvSpPr/>
              <p:nvPr/>
            </p:nvSpPr>
            <p:spPr>
              <a:xfrm>
                <a:off x="18245261" y="7698808"/>
                <a:ext cx="46382" cy="1089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ubicBezTo>
                      <a:pt x="0" y="0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18000">
                    <a:srgbClr val="D6B992"/>
                  </a:gs>
                  <a:gs pos="71000">
                    <a:srgbClr val="D6B992"/>
                  </a:gs>
                  <a:gs pos="3000">
                    <a:srgbClr val="9D7F5B"/>
                  </a:gs>
                  <a:gs pos="90000">
                    <a:srgbClr val="9D7F5B"/>
                  </a:gs>
                </a:gsLst>
                <a:lin ang="540000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1" name="Shape 28"/>
              <p:cNvSpPr/>
              <p:nvPr/>
            </p:nvSpPr>
            <p:spPr>
              <a:xfrm>
                <a:off x="18223908" y="7698808"/>
                <a:ext cx="23191" cy="10895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1041"/>
                    </a:lnTo>
                    <a:lnTo>
                      <a:pt x="0" y="559"/>
                    </a:lnTo>
                    <a:cubicBezTo>
                      <a:pt x="0" y="559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D7F5B"/>
                  </a:gs>
                  <a:gs pos="100000">
                    <a:srgbClr val="9D7F5B"/>
                  </a:gs>
                  <a:gs pos="49000">
                    <a:srgbClr val="ECDCAA"/>
                  </a:gs>
                </a:gsLst>
                <a:lin ang="540000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2" name="Shape 29"/>
              <p:cNvSpPr/>
              <p:nvPr/>
            </p:nvSpPr>
            <p:spPr>
              <a:xfrm>
                <a:off x="25419887" y="6353566"/>
                <a:ext cx="46382" cy="1089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21600"/>
                    </a:lnTo>
                    <a:cubicBezTo>
                      <a:pt x="21600" y="21600"/>
                      <a:pt x="0" y="21600"/>
                      <a:pt x="0" y="21600"/>
                    </a:cubicBezTo>
                    <a:close/>
                  </a:path>
                </a:pathLst>
              </a:custGeom>
              <a:gradFill>
                <a:gsLst>
                  <a:gs pos="18000">
                    <a:srgbClr val="D6B992"/>
                  </a:gs>
                  <a:gs pos="71000">
                    <a:srgbClr val="D6B992"/>
                  </a:gs>
                  <a:gs pos="3000">
                    <a:srgbClr val="9D7F5B"/>
                  </a:gs>
                  <a:gs pos="90000">
                    <a:srgbClr val="9D7F5B"/>
                  </a:gs>
                </a:gsLst>
                <a:lin ang="540000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3" name="Shape 30"/>
              <p:cNvSpPr/>
              <p:nvPr/>
            </p:nvSpPr>
            <p:spPr>
              <a:xfrm>
                <a:off x="25467142" y="6355146"/>
                <a:ext cx="23191" cy="10895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559"/>
                    </a:lnTo>
                    <a:lnTo>
                      <a:pt x="21600" y="21041"/>
                    </a:lnTo>
                    <a:cubicBezTo>
                      <a:pt x="21600" y="21041"/>
                      <a:pt x="0" y="21600"/>
                      <a:pt x="0" y="21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D7F5B"/>
                  </a:gs>
                  <a:gs pos="100000">
                    <a:srgbClr val="9D7F5B"/>
                  </a:gs>
                  <a:gs pos="49000">
                    <a:srgbClr val="ECDCAA"/>
                  </a:gs>
                </a:gsLst>
                <a:lin ang="540000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4" name="Shape 31"/>
              <p:cNvSpPr/>
              <p:nvPr/>
            </p:nvSpPr>
            <p:spPr>
              <a:xfrm>
                <a:off x="20594097" y="4036760"/>
                <a:ext cx="241079" cy="241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7" y="21600"/>
                      <a:pt x="10801" y="21600"/>
                    </a:cubicBezTo>
                    <a:cubicBezTo>
                      <a:pt x="4836" y="21600"/>
                      <a:pt x="0" y="16765"/>
                      <a:pt x="0" y="10800"/>
                    </a:cubicBezTo>
                    <a:cubicBezTo>
                      <a:pt x="0" y="4835"/>
                      <a:pt x="4836" y="0"/>
                      <a:pt x="10801" y="0"/>
                    </a:cubicBezTo>
                    <a:cubicBezTo>
                      <a:pt x="16767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adFill>
                <a:gsLst>
                  <a:gs pos="5000">
                    <a:srgbClr val="222729"/>
                  </a:gs>
                  <a:gs pos="96010">
                    <a:srgbClr val="7D7F7F"/>
                  </a:gs>
                </a:gsLst>
                <a:lin ang="3265368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5" name="Shape 32"/>
              <p:cNvSpPr/>
              <p:nvPr/>
            </p:nvSpPr>
            <p:spPr>
              <a:xfrm>
                <a:off x="20658156" y="4090143"/>
                <a:ext cx="129247" cy="1292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1"/>
                    </a:moveTo>
                    <a:cubicBezTo>
                      <a:pt x="21600" y="16764"/>
                      <a:pt x="16767" y="21600"/>
                      <a:pt x="10802" y="21600"/>
                    </a:cubicBezTo>
                    <a:cubicBezTo>
                      <a:pt x="4837" y="21600"/>
                      <a:pt x="0" y="16764"/>
                      <a:pt x="0" y="10801"/>
                    </a:cubicBezTo>
                    <a:cubicBezTo>
                      <a:pt x="0" y="4836"/>
                      <a:pt x="4837" y="0"/>
                      <a:pt x="10802" y="0"/>
                    </a:cubicBezTo>
                    <a:cubicBezTo>
                      <a:pt x="16767" y="0"/>
                      <a:pt x="21600" y="4836"/>
                      <a:pt x="21600" y="10801"/>
                    </a:cubicBezTo>
                    <a:close/>
                  </a:path>
                </a:pathLst>
              </a:custGeom>
              <a:solidFill>
                <a:srgbClr val="080A0A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6" name="Shape 33"/>
              <p:cNvSpPr/>
              <p:nvPr/>
            </p:nvSpPr>
            <p:spPr>
              <a:xfrm>
                <a:off x="20668833" y="4100819"/>
                <a:ext cx="111876" cy="1118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6" y="21600"/>
                      <a:pt x="0" y="16764"/>
                      <a:pt x="0" y="10800"/>
                    </a:cubicBezTo>
                    <a:cubicBezTo>
                      <a:pt x="0" y="4836"/>
                      <a:pt x="4836" y="0"/>
                      <a:pt x="10800" y="0"/>
                    </a:cubicBezTo>
                    <a:cubicBezTo>
                      <a:pt x="16764" y="0"/>
                      <a:pt x="21600" y="4836"/>
                      <a:pt x="21600" y="10800"/>
                    </a:cubicBezTo>
                    <a:close/>
                  </a:path>
                </a:pathLst>
              </a:custGeom>
              <a:gradFill>
                <a:gsLst>
                  <a:gs pos="7000">
                    <a:srgbClr val="39669E"/>
                  </a:gs>
                  <a:gs pos="90979">
                    <a:srgbClr val="294C7E"/>
                  </a:gs>
                </a:gsLst>
                <a:lin ang="270000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7" name="Shape 34"/>
              <p:cNvSpPr/>
              <p:nvPr/>
            </p:nvSpPr>
            <p:spPr>
              <a:xfrm>
                <a:off x="21277395" y="4090143"/>
                <a:ext cx="1159539" cy="1333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58" y="0"/>
                    </a:moveTo>
                    <a:lnTo>
                      <a:pt x="1242" y="0"/>
                    </a:lnTo>
                    <a:cubicBezTo>
                      <a:pt x="556" y="0"/>
                      <a:pt x="0" y="4835"/>
                      <a:pt x="0" y="10800"/>
                    </a:cubicBezTo>
                    <a:cubicBezTo>
                      <a:pt x="0" y="16765"/>
                      <a:pt x="556" y="21600"/>
                      <a:pt x="1242" y="21600"/>
                    </a:cubicBezTo>
                    <a:lnTo>
                      <a:pt x="20358" y="21600"/>
                    </a:lnTo>
                    <a:cubicBezTo>
                      <a:pt x="21044" y="21600"/>
                      <a:pt x="21600" y="16765"/>
                      <a:pt x="21600" y="10800"/>
                    </a:cubicBezTo>
                    <a:cubicBezTo>
                      <a:pt x="21600" y="4835"/>
                      <a:pt x="21044" y="0"/>
                      <a:pt x="203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8" name="Shape 35"/>
              <p:cNvSpPr/>
              <p:nvPr/>
            </p:nvSpPr>
            <p:spPr>
              <a:xfrm>
                <a:off x="21277395" y="4100819"/>
                <a:ext cx="1159539" cy="116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58" y="18895"/>
                    </a:moveTo>
                    <a:lnTo>
                      <a:pt x="1242" y="18895"/>
                    </a:lnTo>
                    <a:cubicBezTo>
                      <a:pt x="729" y="18895"/>
                      <a:pt x="311" y="15264"/>
                      <a:pt x="311" y="10800"/>
                    </a:cubicBezTo>
                    <a:cubicBezTo>
                      <a:pt x="311" y="6337"/>
                      <a:pt x="729" y="2705"/>
                      <a:pt x="1242" y="2705"/>
                    </a:cubicBezTo>
                    <a:lnTo>
                      <a:pt x="20358" y="2705"/>
                    </a:lnTo>
                    <a:cubicBezTo>
                      <a:pt x="20871" y="2705"/>
                      <a:pt x="21289" y="6337"/>
                      <a:pt x="21289" y="10800"/>
                    </a:cubicBezTo>
                    <a:cubicBezTo>
                      <a:pt x="21289" y="15264"/>
                      <a:pt x="20871" y="18895"/>
                      <a:pt x="20358" y="18895"/>
                    </a:cubicBezTo>
                    <a:close/>
                    <a:moveTo>
                      <a:pt x="20358" y="0"/>
                    </a:moveTo>
                    <a:lnTo>
                      <a:pt x="1242" y="0"/>
                    </a:lnTo>
                    <a:cubicBezTo>
                      <a:pt x="556" y="0"/>
                      <a:pt x="0" y="4834"/>
                      <a:pt x="0" y="10800"/>
                    </a:cubicBezTo>
                    <a:cubicBezTo>
                      <a:pt x="0" y="16766"/>
                      <a:pt x="556" y="21600"/>
                      <a:pt x="1242" y="21600"/>
                    </a:cubicBezTo>
                    <a:lnTo>
                      <a:pt x="20358" y="21600"/>
                    </a:lnTo>
                    <a:cubicBezTo>
                      <a:pt x="21044" y="21600"/>
                      <a:pt x="21600" y="16766"/>
                      <a:pt x="21600" y="10800"/>
                    </a:cubicBezTo>
                    <a:cubicBezTo>
                      <a:pt x="21600" y="4834"/>
                      <a:pt x="21044" y="0"/>
                      <a:pt x="20358" y="0"/>
                    </a:cubicBezTo>
                    <a:close/>
                  </a:path>
                </a:pathLst>
              </a:custGeom>
              <a:gradFill>
                <a:gsLst>
                  <a:gs pos="18000">
                    <a:srgbClr val="A38A5C"/>
                  </a:gs>
                  <a:gs pos="58000">
                    <a:srgbClr val="D6B992"/>
                  </a:gs>
                </a:gsLst>
                <a:lin ang="540000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9" name="Shape 36"/>
              <p:cNvSpPr/>
              <p:nvPr/>
            </p:nvSpPr>
            <p:spPr>
              <a:xfrm>
                <a:off x="21277395" y="4090143"/>
                <a:ext cx="1159539" cy="1333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58" y="18895"/>
                    </a:moveTo>
                    <a:lnTo>
                      <a:pt x="1242" y="18895"/>
                    </a:lnTo>
                    <a:cubicBezTo>
                      <a:pt x="729" y="18895"/>
                      <a:pt x="311" y="15265"/>
                      <a:pt x="311" y="10800"/>
                    </a:cubicBezTo>
                    <a:cubicBezTo>
                      <a:pt x="311" y="6335"/>
                      <a:pt x="729" y="2705"/>
                      <a:pt x="1242" y="2705"/>
                    </a:cubicBezTo>
                    <a:lnTo>
                      <a:pt x="20358" y="2705"/>
                    </a:lnTo>
                    <a:cubicBezTo>
                      <a:pt x="20871" y="2705"/>
                      <a:pt x="21289" y="6335"/>
                      <a:pt x="21289" y="10800"/>
                    </a:cubicBezTo>
                    <a:cubicBezTo>
                      <a:pt x="21289" y="15265"/>
                      <a:pt x="20871" y="18895"/>
                      <a:pt x="20358" y="18895"/>
                    </a:cubicBezTo>
                    <a:close/>
                    <a:moveTo>
                      <a:pt x="20358" y="0"/>
                    </a:moveTo>
                    <a:lnTo>
                      <a:pt x="1242" y="0"/>
                    </a:lnTo>
                    <a:cubicBezTo>
                      <a:pt x="556" y="0"/>
                      <a:pt x="0" y="4835"/>
                      <a:pt x="0" y="10800"/>
                    </a:cubicBezTo>
                    <a:cubicBezTo>
                      <a:pt x="0" y="16765"/>
                      <a:pt x="556" y="21600"/>
                      <a:pt x="1242" y="21600"/>
                    </a:cubicBezTo>
                    <a:lnTo>
                      <a:pt x="20358" y="21600"/>
                    </a:lnTo>
                    <a:cubicBezTo>
                      <a:pt x="21044" y="21600"/>
                      <a:pt x="21600" y="16765"/>
                      <a:pt x="21600" y="10800"/>
                    </a:cubicBezTo>
                    <a:cubicBezTo>
                      <a:pt x="21600" y="4835"/>
                      <a:pt x="21044" y="0"/>
                      <a:pt x="20358" y="0"/>
                    </a:cubicBezTo>
                    <a:close/>
                  </a:path>
                </a:pathLst>
              </a:custGeom>
              <a:gradFill>
                <a:gsLst>
                  <a:gs pos="18000">
                    <a:srgbClr val="A38A5C"/>
                  </a:gs>
                  <a:gs pos="58000">
                    <a:srgbClr val="D6B992"/>
                  </a:gs>
                </a:gsLst>
                <a:lin ang="540000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0" name="Shape 37"/>
              <p:cNvSpPr/>
              <p:nvPr/>
            </p:nvSpPr>
            <p:spPr>
              <a:xfrm>
                <a:off x="18287967" y="16528293"/>
                <a:ext cx="116882" cy="2124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D6B99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47" name="组 146"/>
            <p:cNvGrpSpPr/>
            <p:nvPr/>
          </p:nvGrpSpPr>
          <p:grpSpPr>
            <a:xfrm>
              <a:off x="7902554" y="2595277"/>
              <a:ext cx="197471" cy="194166"/>
              <a:chOff x="6081725" y="4113410"/>
              <a:chExt cx="337642" cy="331991"/>
            </a:xfrm>
          </p:grpSpPr>
          <p:sp>
            <p:nvSpPr>
              <p:cNvPr id="148" name="椭圆 147"/>
              <p:cNvSpPr/>
              <p:nvPr/>
            </p:nvSpPr>
            <p:spPr>
              <a:xfrm>
                <a:off x="6087380" y="4113410"/>
                <a:ext cx="331987" cy="331991"/>
              </a:xfrm>
              <a:prstGeom prst="ellipse">
                <a:avLst/>
              </a:prstGeom>
              <a:solidFill>
                <a:srgbClr val="01FEFF">
                  <a:alpha val="65000"/>
                </a:srgb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pic>
            <p:nvPicPr>
              <p:cNvPr id="149" name="图片 148" descr="按钮.png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081725" y="4119226"/>
                <a:ext cx="320360" cy="320360"/>
              </a:xfrm>
              <a:prstGeom prst="rect">
                <a:avLst/>
              </a:prstGeom>
            </p:spPr>
          </p:pic>
        </p:grpSp>
      </p:grpSp>
      <p:sp>
        <p:nvSpPr>
          <p:cNvPr id="150" name="文本框 149"/>
          <p:cNvSpPr txBox="1"/>
          <p:nvPr/>
        </p:nvSpPr>
        <p:spPr>
          <a:xfrm>
            <a:off x="5598542" y="1223674"/>
            <a:ext cx="1479856" cy="24621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信息流文章底部</a:t>
            </a:r>
            <a:endParaRPr kumimoji="1" lang="en-US" altLang="zh-CN" sz="10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7162490" y="1223674"/>
            <a:ext cx="1479856" cy="24621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百度经验</a:t>
            </a:r>
            <a:endParaRPr kumimoji="1" lang="en-US" altLang="zh-CN" sz="10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xmlns="" id="{E26E1D69-CAAE-E847-B118-4F1E84694C7A}"/>
              </a:ext>
            </a:extLst>
          </p:cNvPr>
          <p:cNvSpPr txBox="1"/>
          <p:nvPr/>
        </p:nvSpPr>
        <p:spPr>
          <a:xfrm>
            <a:off x="2122755" y="1904763"/>
            <a:ext cx="1692008" cy="24621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百度百科品牌词条 名片区</a:t>
            </a:r>
            <a:endParaRPr kumimoji="1" lang="en-US" altLang="zh-CN" sz="1000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8873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8">
            <a:extLst>
              <a:ext uri="{FF2B5EF4-FFF2-40B4-BE49-F238E27FC236}">
                <a16:creationId xmlns:a16="http://schemas.microsoft.com/office/drawing/2014/main" xmlns="" id="{5BBEF138-064E-0B4C-81DD-89BAD89C3E27}"/>
              </a:ext>
            </a:extLst>
          </p:cNvPr>
          <p:cNvGrpSpPr/>
          <p:nvPr/>
        </p:nvGrpSpPr>
        <p:grpSpPr>
          <a:xfrm>
            <a:off x="725072" y="505696"/>
            <a:ext cx="2077586" cy="358478"/>
            <a:chOff x="487829" y="1656050"/>
            <a:chExt cx="3009623" cy="519297"/>
          </a:xfrm>
        </p:grpSpPr>
        <p:grpSp>
          <p:nvGrpSpPr>
            <p:cNvPr id="3" name="组 19">
              <a:extLst>
                <a:ext uri="{FF2B5EF4-FFF2-40B4-BE49-F238E27FC236}">
                  <a16:creationId xmlns:a16="http://schemas.microsoft.com/office/drawing/2014/main" xmlns="" id="{42CAA144-3A19-024D-9F9F-92693B4608E4}"/>
                </a:ext>
              </a:extLst>
            </p:cNvPr>
            <p:cNvGrpSpPr/>
            <p:nvPr/>
          </p:nvGrpSpPr>
          <p:grpSpPr>
            <a:xfrm>
              <a:off x="487829" y="1656050"/>
              <a:ext cx="1507322" cy="519297"/>
              <a:chOff x="581047" y="1656050"/>
              <a:chExt cx="1507322" cy="519297"/>
            </a:xfrm>
          </p:grpSpPr>
          <p:pic>
            <p:nvPicPr>
              <p:cNvPr id="5" name="图片 4" descr="百度全频道logo-百度副本.png">
                <a:extLst>
                  <a:ext uri="{FF2B5EF4-FFF2-40B4-BE49-F238E27FC236}">
                    <a16:creationId xmlns:a16="http://schemas.microsoft.com/office/drawing/2014/main" xmlns="" id="{53DEA69E-F666-F645-B9E9-79AAEE0536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1047" y="1656050"/>
                <a:ext cx="1427655" cy="519297"/>
              </a:xfrm>
              <a:prstGeom prst="rect">
                <a:avLst/>
              </a:prstGeom>
            </p:spPr>
          </p:pic>
          <p:cxnSp>
            <p:nvCxnSpPr>
              <p:cNvPr id="6" name="直线连接符 5">
                <a:extLst>
                  <a:ext uri="{FF2B5EF4-FFF2-40B4-BE49-F238E27FC236}">
                    <a16:creationId xmlns:a16="http://schemas.microsoft.com/office/drawing/2014/main" xmlns="" id="{9DF4A903-F3D4-0145-A885-8EEE1E6C17C6}"/>
                  </a:ext>
                </a:extLst>
              </p:cNvPr>
              <p:cNvCxnSpPr/>
              <p:nvPr/>
            </p:nvCxnSpPr>
            <p:spPr>
              <a:xfrm>
                <a:off x="2088369" y="1767054"/>
                <a:ext cx="0" cy="408293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" name="图片 3" descr="品牌故事_LOGOTYPE.psd">
              <a:extLst>
                <a:ext uri="{FF2B5EF4-FFF2-40B4-BE49-F238E27FC236}">
                  <a16:creationId xmlns:a16="http://schemas.microsoft.com/office/drawing/2014/main" xmlns="" id="{F5953D30-DBE6-1E43-B916-ED71D6D4D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617" y="1799243"/>
              <a:ext cx="1336835" cy="366055"/>
            </a:xfrm>
            <a:prstGeom prst="rect">
              <a:avLst/>
            </a:prstGeom>
          </p:spPr>
        </p:pic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930B464-D5EC-0E46-8BA3-5B35B5039C0F}"/>
              </a:ext>
            </a:extLst>
          </p:cNvPr>
          <p:cNvSpPr txBox="1"/>
          <p:nvPr/>
        </p:nvSpPr>
        <p:spPr>
          <a:xfrm>
            <a:off x="683453" y="1167210"/>
            <a:ext cx="3273855" cy="40011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沃尔沃品牌故事效果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8D0E0DA-818B-AC45-92CB-ED76D0CA280B}"/>
              </a:ext>
            </a:extLst>
          </p:cNvPr>
          <p:cNvSpPr txBox="1"/>
          <p:nvPr/>
        </p:nvSpPr>
        <p:spPr>
          <a:xfrm>
            <a:off x="683453" y="1557241"/>
            <a:ext cx="3273855" cy="2654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kumimoji="1" lang="zh-CN" altLang="en-US" sz="11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视频上线</a:t>
            </a:r>
            <a:r>
              <a:rPr kumimoji="1" lang="en-US" altLang="zh-CN" sz="11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1</a:t>
            </a:r>
            <a:r>
              <a:rPr kumimoji="1" lang="zh-CN" altLang="en-US" sz="11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个月内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70D0D9E0-040C-6344-AE77-6F3FF2374D07}"/>
              </a:ext>
            </a:extLst>
          </p:cNvPr>
          <p:cNvGrpSpPr/>
          <p:nvPr/>
        </p:nvGrpSpPr>
        <p:grpSpPr>
          <a:xfrm>
            <a:off x="1055733" y="2312447"/>
            <a:ext cx="1541214" cy="1541214"/>
            <a:chOff x="1240718" y="2139454"/>
            <a:chExt cx="1541214" cy="1541214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66A1C3F8-0529-3F46-9B58-4FF0BE0BEEF9}"/>
                </a:ext>
              </a:extLst>
            </p:cNvPr>
            <p:cNvSpPr/>
            <p:nvPr/>
          </p:nvSpPr>
          <p:spPr>
            <a:xfrm>
              <a:off x="1240718" y="2139454"/>
              <a:ext cx="1541214" cy="1541214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6CF1B1A4-D714-8140-BBD9-E2D50C378BAE}"/>
                </a:ext>
              </a:extLst>
            </p:cNvPr>
            <p:cNvSpPr txBox="1"/>
            <p:nvPr/>
          </p:nvSpPr>
          <p:spPr>
            <a:xfrm>
              <a:off x="1336842" y="2472221"/>
              <a:ext cx="1348967" cy="584773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kumimoji="1" lang="en-US" altLang="zh-CN" sz="3200" dirty="0">
                  <a:solidFill>
                    <a:srgbClr val="01FEFF"/>
                  </a:solidFill>
                  <a:latin typeface="微软雅黑"/>
                  <a:ea typeface="微软雅黑"/>
                  <a:cs typeface="微软雅黑"/>
                </a:rPr>
                <a:t>300</a:t>
              </a:r>
              <a:r>
                <a:rPr kumimoji="1" lang="zh-CN" altLang="en-US" sz="3200" dirty="0">
                  <a:solidFill>
                    <a:srgbClr val="01FEFF"/>
                  </a:solidFill>
                  <a:latin typeface="微软雅黑"/>
                  <a:ea typeface="微软雅黑"/>
                  <a:cs typeface="微软雅黑"/>
                </a:rPr>
                <a:t>万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EE1CBC0A-C064-E641-893F-0F1214BFDE79}"/>
                </a:ext>
              </a:extLst>
            </p:cNvPr>
            <p:cNvSpPr txBox="1"/>
            <p:nvPr/>
          </p:nvSpPr>
          <p:spPr>
            <a:xfrm>
              <a:off x="1263037" y="3016019"/>
              <a:ext cx="1496577" cy="307775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kumimoji="1" lang="zh-CN" altLang="en-US" sz="1400" dirty="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视频曝光量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F4926BBC-DB16-C143-BFFC-9666CFAA8431}"/>
              </a:ext>
            </a:extLst>
          </p:cNvPr>
          <p:cNvGrpSpPr/>
          <p:nvPr/>
        </p:nvGrpSpPr>
        <p:grpSpPr>
          <a:xfrm>
            <a:off x="2918266" y="2312447"/>
            <a:ext cx="1541214" cy="1541214"/>
            <a:chOff x="3060122" y="2139454"/>
            <a:chExt cx="1541214" cy="1541214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3F65C891-3813-1B42-A7DA-73970BDE45C2}"/>
                </a:ext>
              </a:extLst>
            </p:cNvPr>
            <p:cNvSpPr/>
            <p:nvPr/>
          </p:nvSpPr>
          <p:spPr>
            <a:xfrm>
              <a:off x="3060122" y="2139454"/>
              <a:ext cx="1541214" cy="1541214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99E90AFF-42BD-E84F-B336-243F2F0AADD9}"/>
                </a:ext>
              </a:extLst>
            </p:cNvPr>
            <p:cNvSpPr txBox="1"/>
            <p:nvPr/>
          </p:nvSpPr>
          <p:spPr>
            <a:xfrm>
              <a:off x="3156246" y="2472221"/>
              <a:ext cx="1348967" cy="584773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kumimoji="1" lang="en-US" altLang="zh-CN" sz="3200" dirty="0">
                  <a:solidFill>
                    <a:srgbClr val="01FEFF"/>
                  </a:solidFill>
                  <a:latin typeface="微软雅黑"/>
                  <a:ea typeface="微软雅黑"/>
                  <a:cs typeface="微软雅黑"/>
                </a:rPr>
                <a:t>9.8</a:t>
              </a:r>
              <a:r>
                <a:rPr kumimoji="1" lang="zh-CN" altLang="en-US" sz="3200" dirty="0">
                  <a:solidFill>
                    <a:srgbClr val="01FEFF"/>
                  </a:solidFill>
                  <a:latin typeface="微软雅黑"/>
                  <a:ea typeface="微软雅黑"/>
                  <a:cs typeface="微软雅黑"/>
                </a:rPr>
                <a:t>万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180865A-0414-744B-A38C-911021CB03AC}"/>
                </a:ext>
              </a:extLst>
            </p:cNvPr>
            <p:cNvSpPr txBox="1"/>
            <p:nvPr/>
          </p:nvSpPr>
          <p:spPr>
            <a:xfrm>
              <a:off x="3174161" y="3016019"/>
              <a:ext cx="1313137" cy="307775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kumimoji="1" lang="zh-CN" altLang="en-US" sz="1400" dirty="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视频播放量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7EC260E-A9DB-914D-AF18-DCE115D99BA1}"/>
              </a:ext>
            </a:extLst>
          </p:cNvPr>
          <p:cNvGrpSpPr/>
          <p:nvPr/>
        </p:nvGrpSpPr>
        <p:grpSpPr>
          <a:xfrm>
            <a:off x="4731371" y="2312447"/>
            <a:ext cx="1641011" cy="1541214"/>
            <a:chOff x="4558271" y="2139454"/>
            <a:chExt cx="1641011" cy="1541214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E8124B46-9E51-F643-85FA-56E6D6E8C2F8}"/>
                </a:ext>
              </a:extLst>
            </p:cNvPr>
            <p:cNvSpPr/>
            <p:nvPr/>
          </p:nvSpPr>
          <p:spPr>
            <a:xfrm>
              <a:off x="4608169" y="2139454"/>
              <a:ext cx="1541214" cy="1541214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C9E8BD83-E038-464F-B7AB-B5A4DADC358D}"/>
                </a:ext>
              </a:extLst>
            </p:cNvPr>
            <p:cNvSpPr txBox="1"/>
            <p:nvPr/>
          </p:nvSpPr>
          <p:spPr>
            <a:xfrm>
              <a:off x="4704293" y="2472221"/>
              <a:ext cx="1348967" cy="584773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kumimoji="1" lang="en-US" altLang="zh-CN" sz="3200" dirty="0">
                  <a:solidFill>
                    <a:srgbClr val="01FEFF"/>
                  </a:solidFill>
                  <a:latin typeface="微软雅黑"/>
                  <a:ea typeface="微软雅黑"/>
                  <a:cs typeface="微软雅黑"/>
                </a:rPr>
                <a:t>65%</a:t>
              </a:r>
              <a:endParaRPr kumimoji="1" lang="zh-CN" altLang="en-US" sz="3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999C0EFD-294D-2D42-A135-D6441EFCA2AF}"/>
                </a:ext>
              </a:extLst>
            </p:cNvPr>
            <p:cNvSpPr txBox="1"/>
            <p:nvPr/>
          </p:nvSpPr>
          <p:spPr>
            <a:xfrm>
              <a:off x="4558271" y="3016019"/>
              <a:ext cx="1641011" cy="523218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kumimoji="1" lang="zh-CN" altLang="en-US" sz="1400" dirty="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视频观看</a:t>
              </a:r>
              <a:endParaRPr kumimoji="1" lang="en-US" altLang="zh-CN" sz="1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endParaRPr>
            </a:p>
            <a:p>
              <a:pPr algn="ctr"/>
              <a:r>
                <a:rPr kumimoji="1" lang="zh-CN" altLang="en-US" sz="1400" dirty="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完成率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119C3634-E1C5-E94C-89B4-D878FB47B6D9}"/>
              </a:ext>
            </a:extLst>
          </p:cNvPr>
          <p:cNvGrpSpPr/>
          <p:nvPr/>
        </p:nvGrpSpPr>
        <p:grpSpPr>
          <a:xfrm>
            <a:off x="6409491" y="2312447"/>
            <a:ext cx="1945086" cy="1541214"/>
            <a:chOff x="6162356" y="2165037"/>
            <a:chExt cx="1945086" cy="1541214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5233566B-2ECC-CF4E-B8A4-CA58B20C7EC6}"/>
                </a:ext>
              </a:extLst>
            </p:cNvPr>
            <p:cNvSpPr/>
            <p:nvPr/>
          </p:nvSpPr>
          <p:spPr>
            <a:xfrm>
              <a:off x="6364292" y="2165037"/>
              <a:ext cx="1541214" cy="1541214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9DBD3230-72B4-B444-8365-0E6AEFBD119B}"/>
                </a:ext>
              </a:extLst>
            </p:cNvPr>
            <p:cNvSpPr txBox="1"/>
            <p:nvPr/>
          </p:nvSpPr>
          <p:spPr>
            <a:xfrm>
              <a:off x="6460416" y="2472221"/>
              <a:ext cx="1348967" cy="584773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kumimoji="1" lang="en-US" altLang="zh-CN" sz="3200" dirty="0">
                  <a:solidFill>
                    <a:srgbClr val="01FEFF"/>
                  </a:solidFill>
                  <a:latin typeface="微软雅黑"/>
                  <a:ea typeface="微软雅黑"/>
                  <a:cs typeface="微软雅黑"/>
                </a:rPr>
                <a:t>300%</a:t>
              </a:r>
              <a:endParaRPr kumimoji="1" lang="zh-CN" altLang="en-US" sz="3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1CEB256D-BD75-3247-9B62-0540A9AE525D}"/>
                </a:ext>
              </a:extLst>
            </p:cNvPr>
            <p:cNvSpPr txBox="1"/>
            <p:nvPr/>
          </p:nvSpPr>
          <p:spPr>
            <a:xfrm>
              <a:off x="6162356" y="3016019"/>
              <a:ext cx="1945086" cy="523218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kumimoji="1" lang="zh-CN" altLang="en-US" sz="1400" dirty="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词条停留时长</a:t>
              </a:r>
              <a:endParaRPr kumimoji="1" lang="en-US" altLang="zh-CN" sz="1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endParaRPr>
            </a:p>
            <a:p>
              <a:pPr algn="ctr"/>
              <a:r>
                <a:rPr kumimoji="1" lang="zh-CN" altLang="en-US" sz="1400" dirty="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提升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3421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VCG4153928754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51396" y="-135821"/>
            <a:ext cx="7071516" cy="539631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370138" y="-135821"/>
            <a:ext cx="13020489" cy="5396311"/>
          </a:xfrm>
          <a:prstGeom prst="rect">
            <a:avLst/>
          </a:prstGeom>
          <a:gradFill flip="none" rotWithShape="1">
            <a:gsLst>
              <a:gs pos="53000">
                <a:schemeClr val="tx1"/>
              </a:gs>
              <a:gs pos="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>
            <a:spLocks/>
          </p:cNvSpPr>
          <p:nvPr/>
        </p:nvSpPr>
        <p:spPr>
          <a:xfrm>
            <a:off x="1048045" y="1749220"/>
            <a:ext cx="2744204" cy="628874"/>
          </a:xfrm>
          <a:prstGeom prst="rect">
            <a:avLst/>
          </a:prstGeom>
        </p:spPr>
        <p:txBody>
          <a:bodyPr vert="horz" lIns="68579" tIns="34289" rIns="68579" bIns="34289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500" spc="450" dirty="0">
                <a:solidFill>
                  <a:prstClr val="white">
                    <a:lumMod val="85000"/>
                  </a:prstClr>
                </a:solidFill>
                <a:latin typeface="微软雅黑 Light"/>
                <a:ea typeface="微软雅黑 Light"/>
              </a:rPr>
              <a:t>CONTENTS</a:t>
            </a:r>
            <a:endParaRPr lang="zh-CN" altLang="en-US" sz="1500" spc="450" dirty="0">
              <a:solidFill>
                <a:prstClr val="white">
                  <a:lumMod val="85000"/>
                </a:prstClr>
              </a:solidFill>
              <a:latin typeface="微软雅黑 Light"/>
              <a:ea typeface="微软雅黑 Light"/>
            </a:endParaRPr>
          </a:p>
        </p:txBody>
      </p:sp>
      <p:sp>
        <p:nvSpPr>
          <p:cNvPr id="7" name="矩形 6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/>
          <p:nvPr/>
        </p:nvSpPr>
        <p:spPr>
          <a:xfrm>
            <a:off x="1671723" y="1354871"/>
            <a:ext cx="1496848" cy="647613"/>
          </a:xfrm>
          <a:prstGeom prst="rect">
            <a:avLst/>
          </a:prstGeom>
          <a:effectLst/>
        </p:spPr>
        <p:txBody>
          <a:bodyPr wrap="none" lIns="68579" tIns="34289" rIns="68579" bIns="34289">
            <a:sp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zh-CN" altLang="en-US" sz="4100" spc="38" dirty="0">
                <a:ln w="9525" cmpd="sng">
                  <a:noFill/>
                  <a:prstDash val="solid"/>
                </a:ln>
                <a:solidFill>
                  <a:srgbClr val="00FFFF"/>
                </a:solidFill>
                <a:latin typeface="微软雅黑 Light"/>
                <a:ea typeface="微软雅黑 Light"/>
              </a:rPr>
              <a:t>目  录</a:t>
            </a:r>
          </a:p>
        </p:txBody>
      </p:sp>
      <p:sp>
        <p:nvSpPr>
          <p:cNvPr id="43" name="椭圆 42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/>
          <p:nvPr/>
        </p:nvSpPr>
        <p:spPr>
          <a:xfrm rot="18790622" flipH="1" flipV="1">
            <a:off x="-253341" y="3567353"/>
            <a:ext cx="1350000" cy="13500"/>
          </a:xfrm>
          <a:prstGeom prst="ellipse">
            <a:avLst/>
          </a:prstGeom>
          <a:gradFill>
            <a:gsLst>
              <a:gs pos="0">
                <a:schemeClr val="bg1"/>
              </a:gs>
              <a:gs pos="95000">
                <a:schemeClr val="bg1">
                  <a:lumMod val="85000"/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44" name="椭圆 43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/>
          <p:nvPr/>
        </p:nvSpPr>
        <p:spPr>
          <a:xfrm rot="18790622" flipH="1" flipV="1">
            <a:off x="8083852" y="1501292"/>
            <a:ext cx="1350000" cy="13500"/>
          </a:xfrm>
          <a:prstGeom prst="ellipse">
            <a:avLst/>
          </a:prstGeom>
          <a:gradFill>
            <a:gsLst>
              <a:gs pos="0">
                <a:srgbClr val="40D5D7"/>
              </a:gs>
              <a:gs pos="95000">
                <a:srgbClr val="40D5D7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 hidden="1"/>
          <p:cNvSpPr txBox="1"/>
          <p:nvPr/>
        </p:nvSpPr>
        <p:spPr>
          <a:xfrm>
            <a:off x="-266700" y="1352550"/>
            <a:ext cx="215442" cy="762000"/>
          </a:xfrm>
          <a:prstGeom prst="rect">
            <a:avLst/>
          </a:prstGeom>
          <a:noFill/>
        </p:spPr>
        <p:txBody>
          <a:bodyPr vert="wordArtVert" lIns="68579" tIns="34289" rIns="68579" bIns="34289" rtlCol="0">
            <a:spAutoFit/>
          </a:bodyPr>
          <a:lstStyle/>
          <a:p>
            <a:pPr defTabSz="685783"/>
            <a:r>
              <a:rPr lang="en-US" altLang="zh-CN" sz="100">
                <a:solidFill>
                  <a:prstClr val="black"/>
                </a:solidFill>
                <a:latin typeface="微软雅黑 Light"/>
                <a:ea typeface="微软雅黑 Light"/>
              </a:rPr>
              <a:t>e7d195523061f1c0c7fdb8e83abb5dcf03375f2c8b662a4106267E0752567F7A4243849C9E2D773FC6511ADD776D3461389E8BB5BAFBB3C937DB9AB1E09A294486DA4CCF35679A92315A5BDF0C7F02D88675495FFDCEE4C0960EA187778677E8C2370E0053B0E440ED9D70FECED26EC7ED314C7BE8CDCD7E86025D75872C4FC7D1ACA5138C29CA4F</a:t>
            </a:r>
            <a:endParaRPr lang="zh-CN" altLang="en-US" sz="10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15" name="任意多边形 14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2018761" y="2298202"/>
            <a:ext cx="802773" cy="629101"/>
          </a:xfrm>
          <a:custGeom>
            <a:avLst/>
            <a:gdLst>
              <a:gd name="connsiteX0" fmla="*/ 0 w 1498600"/>
              <a:gd name="connsiteY0" fmla="*/ 0 h 1358900"/>
              <a:gd name="connsiteX1" fmla="*/ 0 w 1498600"/>
              <a:gd name="connsiteY1" fmla="*/ 1358900 h 1358900"/>
              <a:gd name="connsiteX2" fmla="*/ 1498600 w 1498600"/>
              <a:gd name="connsiteY2" fmla="*/ 1358900 h 1358900"/>
              <a:gd name="connsiteX3" fmla="*/ 1498600 w 1498600"/>
              <a:gd name="connsiteY3" fmla="*/ 1270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1358900">
                <a:moveTo>
                  <a:pt x="0" y="0"/>
                </a:moveTo>
                <a:lnTo>
                  <a:pt x="0" y="1358900"/>
                </a:lnTo>
                <a:lnTo>
                  <a:pt x="1498600" y="1358900"/>
                </a:lnTo>
                <a:lnTo>
                  <a:pt x="1498600" y="12700"/>
                </a:lnTo>
              </a:path>
            </a:pathLst>
          </a:custGeom>
          <a:noFill/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98" name="任意多边形 97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 flipV="1">
            <a:off x="2018761" y="896695"/>
            <a:ext cx="802773" cy="328777"/>
          </a:xfrm>
          <a:custGeom>
            <a:avLst/>
            <a:gdLst>
              <a:gd name="connsiteX0" fmla="*/ 0 w 1498600"/>
              <a:gd name="connsiteY0" fmla="*/ 0 h 1358900"/>
              <a:gd name="connsiteX1" fmla="*/ 0 w 1498600"/>
              <a:gd name="connsiteY1" fmla="*/ 1358900 h 1358900"/>
              <a:gd name="connsiteX2" fmla="*/ 1498600 w 1498600"/>
              <a:gd name="connsiteY2" fmla="*/ 1358900 h 1358900"/>
              <a:gd name="connsiteX3" fmla="*/ 1498600 w 1498600"/>
              <a:gd name="connsiteY3" fmla="*/ 1270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1358900">
                <a:moveTo>
                  <a:pt x="0" y="0"/>
                </a:moveTo>
                <a:lnTo>
                  <a:pt x="0" y="1358900"/>
                </a:lnTo>
                <a:lnTo>
                  <a:pt x="1498600" y="1358900"/>
                </a:lnTo>
                <a:lnTo>
                  <a:pt x="1498600" y="12700"/>
                </a:lnTo>
              </a:path>
            </a:pathLst>
          </a:custGeom>
          <a:noFill/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21" name="文本框 20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2318857"/>
            <a:ext cx="860059" cy="242372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1100" dirty="0">
                <a:solidFill>
                  <a:schemeClr val="bg1"/>
                </a:solidFill>
                <a:latin typeface="微软雅黑 Light"/>
                <a:ea typeface="微软雅黑 Light"/>
              </a:rPr>
              <a:t>PART ONE</a:t>
            </a:r>
            <a:endParaRPr lang="zh-CN" altLang="en-US" sz="1100" dirty="0">
              <a:solidFill>
                <a:schemeClr val="bg1"/>
              </a:solidFill>
              <a:latin typeface="微软雅黑 Light"/>
              <a:ea typeface="微软雅黑 Light"/>
            </a:endParaRPr>
          </a:p>
        </p:txBody>
      </p:sp>
      <p:sp>
        <p:nvSpPr>
          <p:cNvPr id="22" name="文本框 21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2554827"/>
            <a:ext cx="1574788" cy="284691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zh-CN" altLang="en-US" sz="1400" dirty="0">
                <a:solidFill>
                  <a:srgbClr val="FFFFFF"/>
                </a:solidFill>
                <a:latin typeface="微软雅黑 Light"/>
                <a:ea typeface="微软雅黑 Light"/>
              </a:rPr>
              <a:t>品牌故事产品介绍</a:t>
            </a:r>
          </a:p>
        </p:txBody>
      </p:sp>
      <p:sp>
        <p:nvSpPr>
          <p:cNvPr id="23" name="文本框 22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3135804"/>
            <a:ext cx="881333" cy="242372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1100" dirty="0">
                <a:solidFill>
                  <a:srgbClr val="FFFFFF"/>
                </a:solidFill>
                <a:latin typeface="微软雅黑 Light"/>
                <a:ea typeface="微软雅黑 Light"/>
              </a:rPr>
              <a:t>PART TWO</a:t>
            </a:r>
            <a:endParaRPr lang="zh-CN" altLang="en-US" sz="1100" dirty="0">
              <a:solidFill>
                <a:srgbClr val="FFFFFF"/>
              </a:solidFill>
              <a:latin typeface="微软雅黑 Light"/>
              <a:ea typeface="微软雅黑 Light"/>
            </a:endParaRPr>
          </a:p>
        </p:txBody>
      </p:sp>
      <p:sp>
        <p:nvSpPr>
          <p:cNvPr id="24" name="椭圆 23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588999" y="2327384"/>
            <a:ext cx="557213" cy="557213"/>
          </a:xfrm>
          <a:prstGeom prst="ellipse">
            <a:avLst/>
          </a:prstGeom>
          <a:solidFill>
            <a:srgbClr val="FFFFFF"/>
          </a:solidFill>
          <a:ln w="31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 dirty="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25" name="椭圆 24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588999" y="3144330"/>
            <a:ext cx="557213" cy="557213"/>
          </a:xfrm>
          <a:prstGeom prst="ellipse">
            <a:avLst/>
          </a:prstGeom>
          <a:solidFill>
            <a:schemeClr val="bg1"/>
          </a:solidFill>
          <a:ln w="31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 dirty="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26" name="KSO_Shape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732945" y="2476940"/>
            <a:ext cx="269323" cy="25810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微软雅黑 Light"/>
              <a:ea typeface="微软雅黑 Light"/>
            </a:endParaRPr>
          </a:p>
        </p:txBody>
      </p:sp>
      <p:sp>
        <p:nvSpPr>
          <p:cNvPr id="27" name="KSO_Shape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732945" y="3298162"/>
            <a:ext cx="269323" cy="267079"/>
          </a:xfrm>
          <a:custGeom>
            <a:avLst/>
            <a:gdLst>
              <a:gd name="connsiteX0" fmla="*/ 347114 w 393729"/>
              <a:gd name="connsiteY0" fmla="*/ 112 h 390624"/>
              <a:gd name="connsiteX1" fmla="*/ 366249 w 393729"/>
              <a:gd name="connsiteY1" fmla="*/ 5364 h 390624"/>
              <a:gd name="connsiteX2" fmla="*/ 388366 w 393729"/>
              <a:gd name="connsiteY2" fmla="*/ 72481 h 390624"/>
              <a:gd name="connsiteX3" fmla="*/ 321248 w 393729"/>
              <a:gd name="connsiteY3" fmla="*/ 94598 h 390624"/>
              <a:gd name="connsiteX4" fmla="*/ 304750 w 393729"/>
              <a:gd name="connsiteY4" fmla="*/ 80728 h 390624"/>
              <a:gd name="connsiteX5" fmla="*/ 98330 w 393729"/>
              <a:gd name="connsiteY5" fmla="*/ 148748 h 390624"/>
              <a:gd name="connsiteX6" fmla="*/ 94598 w 393729"/>
              <a:gd name="connsiteY6" fmla="*/ 162346 h 390624"/>
              <a:gd name="connsiteX7" fmla="*/ 91507 w 393729"/>
              <a:gd name="connsiteY7" fmla="*/ 166277 h 390624"/>
              <a:gd name="connsiteX8" fmla="*/ 229420 w 393729"/>
              <a:gd name="connsiteY8" fmla="*/ 293815 h 390624"/>
              <a:gd name="connsiteX9" fmla="*/ 268686 w 393729"/>
              <a:gd name="connsiteY9" fmla="*/ 296027 h 390624"/>
              <a:gd name="connsiteX10" fmla="*/ 290802 w 393729"/>
              <a:gd name="connsiteY10" fmla="*/ 363144 h 390624"/>
              <a:gd name="connsiteX11" fmla="*/ 223685 w 393729"/>
              <a:gd name="connsiteY11" fmla="*/ 385261 h 390624"/>
              <a:gd name="connsiteX12" fmla="*/ 200613 w 393729"/>
              <a:gd name="connsiteY12" fmla="*/ 321625 h 390624"/>
              <a:gd name="connsiteX13" fmla="*/ 56603 w 393729"/>
              <a:gd name="connsiteY13" fmla="*/ 188448 h 390624"/>
              <a:gd name="connsiteX14" fmla="*/ 27481 w 393729"/>
              <a:gd name="connsiteY14" fmla="*/ 184462 h 390624"/>
              <a:gd name="connsiteX15" fmla="*/ 5364 w 393729"/>
              <a:gd name="connsiteY15" fmla="*/ 117345 h 390624"/>
              <a:gd name="connsiteX16" fmla="*/ 72481 w 393729"/>
              <a:gd name="connsiteY16" fmla="*/ 95228 h 390624"/>
              <a:gd name="connsiteX17" fmla="*/ 89283 w 393729"/>
              <a:gd name="connsiteY17" fmla="*/ 109639 h 390624"/>
              <a:gd name="connsiteX18" fmla="*/ 295206 w 393729"/>
              <a:gd name="connsiteY18" fmla="*/ 41783 h 390624"/>
              <a:gd name="connsiteX19" fmla="*/ 299132 w 393729"/>
              <a:gd name="connsiteY19" fmla="*/ 27480 h 390624"/>
              <a:gd name="connsiteX20" fmla="*/ 347114 w 393729"/>
              <a:gd name="connsiteY20" fmla="*/ 112 h 3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微软雅黑 Light"/>
              <a:ea typeface="微软雅黑 Ligh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706379" y="3702404"/>
            <a:ext cx="1100299" cy="715578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>
            <a:defPPr>
              <a:defRPr lang="zh-CN"/>
            </a:defPPr>
            <a:lvl1pPr defTabSz="685783">
              <a:defRPr sz="1400">
                <a:solidFill>
                  <a:srgbClr val="00FFFF"/>
                </a:solidFill>
                <a:latin typeface="微软雅黑 Light"/>
                <a:ea typeface="微软雅黑 Light"/>
              </a:defRPr>
            </a:lvl1pPr>
          </a:lstStyle>
          <a:p>
            <a:pPr marL="285750" indent="-285750">
              <a:buFont typeface="Symbol" charset="2"/>
              <a:buChar char="-"/>
            </a:pPr>
            <a:r>
              <a:rPr lang="zh-CN" altLang="en-US" dirty="0">
                <a:solidFill>
                  <a:srgbClr val="01FEFF"/>
                </a:solidFill>
              </a:rPr>
              <a:t>合作流程</a:t>
            </a:r>
            <a:endParaRPr lang="en-US" altLang="zh-CN" dirty="0">
              <a:solidFill>
                <a:srgbClr val="01FEFF"/>
              </a:solidFill>
            </a:endParaRPr>
          </a:p>
          <a:p>
            <a:pPr marL="285750" indent="-285750">
              <a:buFont typeface="Symbol" charset="2"/>
              <a:buChar char="-"/>
            </a:pPr>
            <a:r>
              <a:rPr lang="zh-CN" altLang="en-US" dirty="0">
                <a:solidFill>
                  <a:srgbClr val="FFFFFF"/>
                </a:solidFill>
              </a:rPr>
              <a:t>视频要求</a:t>
            </a:r>
            <a:endParaRPr lang="zh-CN" altLang="en-US" dirty="0">
              <a:solidFill>
                <a:srgbClr val="01FEFF"/>
              </a:solidFill>
            </a:endParaRPr>
          </a:p>
          <a:p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29" name="文本框 28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3371774"/>
            <a:ext cx="1574788" cy="284691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>
            <a:defPPr>
              <a:defRPr lang="zh-CN"/>
            </a:defPPr>
            <a:lvl1pPr defTabSz="685783">
              <a:defRPr sz="1400">
                <a:solidFill>
                  <a:srgbClr val="00FFFF"/>
                </a:solidFill>
                <a:latin typeface="微软雅黑 Light"/>
                <a:ea typeface="微软雅黑 Light"/>
              </a:defRPr>
            </a:lvl1pPr>
          </a:lstStyle>
          <a:p>
            <a:r>
              <a:rPr lang="zh-CN" altLang="en-US" dirty="0">
                <a:solidFill>
                  <a:srgbClr val="FFFFFF"/>
                </a:solidFill>
              </a:rPr>
              <a:t>品牌故事合作介绍</a:t>
            </a:r>
          </a:p>
        </p:txBody>
      </p:sp>
    </p:spTree>
    <p:extLst>
      <p:ext uri="{BB962C8B-B14F-4D97-AF65-F5344CB8AC3E}">
        <p14:creationId xmlns:p14="http://schemas.microsoft.com/office/powerpoint/2010/main" val="215396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72882" y="963924"/>
            <a:ext cx="32738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合作流程</a:t>
            </a:r>
          </a:p>
        </p:txBody>
      </p:sp>
      <p:graphicFrame>
        <p:nvGraphicFramePr>
          <p:cNvPr id="27" name="图示 1"/>
          <p:cNvGraphicFramePr/>
          <p:nvPr>
            <p:extLst>
              <p:ext uri="{D42A27DB-BD31-4B8C-83A1-F6EECF244321}">
                <p14:modId xmlns:p14="http://schemas.microsoft.com/office/powerpoint/2010/main" val="2458751241"/>
              </p:ext>
            </p:extLst>
          </p:nvPr>
        </p:nvGraphicFramePr>
        <p:xfrm>
          <a:off x="562897" y="1542438"/>
          <a:ext cx="8442217" cy="561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" name="矩形 28"/>
          <p:cNvSpPr/>
          <p:nvPr/>
        </p:nvSpPr>
        <p:spPr>
          <a:xfrm flipV="1">
            <a:off x="724474" y="2190510"/>
            <a:ext cx="2520000" cy="544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" name="矩形 29"/>
          <p:cNvSpPr/>
          <p:nvPr/>
        </p:nvSpPr>
        <p:spPr>
          <a:xfrm>
            <a:off x="724198" y="2365835"/>
            <a:ext cx="2592284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>
              <a:spcBef>
                <a:spcPct val="20000"/>
              </a:spcBef>
            </a:pPr>
            <a:r>
              <a:rPr lang="zh-CN" altLang="en-US" sz="1200" b="1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客户准入：</a:t>
            </a:r>
            <a:endParaRPr lang="en-US" altLang="zh-CN" sz="1200" b="1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①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具有</a:t>
            </a:r>
            <a:r>
              <a:rPr lang="zh-CN" altLang="zh-CN" sz="1200" kern="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大众认知度高、市场占有率高、美誉度高的品牌</a:t>
            </a:r>
            <a:r>
              <a:rPr lang="zh-CN" altLang="en-US" sz="1200" kern="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lang="zh-CN" altLang="zh-CN" sz="1200" kern="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如：</a:t>
            </a:r>
            <a:r>
              <a:rPr lang="en-US" altLang="zh-CN" sz="1200" kern="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LV</a:t>
            </a:r>
            <a:r>
              <a:rPr lang="zh-CN" altLang="zh-CN" sz="1200" kern="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、蒂芙尼、奥迪等</a:t>
            </a:r>
            <a:endParaRPr lang="en-US" altLang="zh-CN" sz="1200" kern="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r>
              <a:rPr lang="zh-CHS" altLang="en-US" sz="1200" kern="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②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一年内在线上线下媒体无负面新闻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499760" y="4037264"/>
            <a:ext cx="24482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>
              <a:spcBef>
                <a:spcPct val="20000"/>
              </a:spcBef>
            </a:pP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物料定稿周期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：</a:t>
            </a:r>
            <a:r>
              <a:rPr lang="en-US" altLang="zh-CH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1</a:t>
            </a: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个月左右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320873" y="2365835"/>
            <a:ext cx="239694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>
              <a:spcBef>
                <a:spcPct val="20000"/>
              </a:spcBef>
            </a:pPr>
            <a:r>
              <a:rPr lang="zh-CN" altLang="en-US" sz="1200" b="1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视频</a:t>
            </a:r>
            <a:r>
              <a:rPr lang="zh-CHS" altLang="en-US" sz="1200" b="1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上线：</a:t>
            </a:r>
            <a:endParaRPr lang="en-US" altLang="zh-CHS" sz="1200" b="1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视频</a:t>
            </a: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确认后</a:t>
            </a:r>
            <a:r>
              <a:rPr lang="en-US" altLang="zh-CH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个工作日内上线，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上线后视频播放量数据线上直接展现</a:t>
            </a:r>
            <a:endParaRPr lang="en-US" altLang="zh-CHS" sz="1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 flipV="1">
            <a:off x="3460778" y="2190510"/>
            <a:ext cx="2520000" cy="544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6" name="矩形 35"/>
          <p:cNvSpPr/>
          <p:nvPr/>
        </p:nvSpPr>
        <p:spPr>
          <a:xfrm flipV="1">
            <a:off x="6197082" y="2190510"/>
            <a:ext cx="2520000" cy="544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AEF9721D-9B20-0749-9B24-3B0ECB04AA4A}"/>
              </a:ext>
            </a:extLst>
          </p:cNvPr>
          <p:cNvSpPr/>
          <p:nvPr/>
        </p:nvSpPr>
        <p:spPr>
          <a:xfrm>
            <a:off x="724198" y="3827743"/>
            <a:ext cx="259228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>
              <a:spcBef>
                <a:spcPct val="20000"/>
              </a:spcBef>
            </a:pPr>
            <a:r>
              <a:rPr lang="zh-CN" altLang="en-US" sz="1200" b="1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报价逻辑：</a:t>
            </a:r>
            <a:endParaRPr lang="en-US" altLang="zh-CN" sz="1200" b="1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按品牌故事视频的</a:t>
            </a:r>
            <a:r>
              <a:rPr lang="zh-CN" altLang="en-US" sz="1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在线时长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收费（</a:t>
            </a:r>
            <a:r>
              <a:rPr lang="zh-CN" altLang="en-US" sz="12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包含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一支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lang="en-US" altLang="zh-CH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min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的品牌故事短视频，视频版权归属于客户）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380003A6-9A09-8A4E-96CC-668F56173C48}"/>
              </a:ext>
            </a:extLst>
          </p:cNvPr>
          <p:cNvSpPr/>
          <p:nvPr/>
        </p:nvSpPr>
        <p:spPr>
          <a:xfrm>
            <a:off x="3532504" y="2365835"/>
            <a:ext cx="2448274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>
              <a:spcBef>
                <a:spcPct val="20000"/>
              </a:spcBef>
            </a:pPr>
            <a:r>
              <a:rPr lang="zh-CHS" altLang="en-US" sz="1200" b="1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品牌</a:t>
            </a:r>
            <a:r>
              <a:rPr lang="zh-CN" altLang="en-US" sz="1200" b="1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故事制作流程：</a:t>
            </a:r>
            <a:endParaRPr lang="en-US" altLang="zh-CHS" sz="1200" b="1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客户提出</a:t>
            </a:r>
            <a:r>
              <a:rPr lang="en-US" altLang="zh-CH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brief</a:t>
            </a: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并提供资料，由百度生产者联盟制作，品牌主</a:t>
            </a:r>
            <a:r>
              <a:rPr lang="en-US" altLang="zh-CH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&amp;</a:t>
            </a: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百度共同把关</a:t>
            </a:r>
            <a:endParaRPr lang="en-US" altLang="zh-CHS" sz="1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endParaRPr lang="en-US" altLang="zh-CHS" sz="1200" b="1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r>
              <a:rPr lang="zh-CHS" altLang="en-US" sz="1200" b="1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所需物料</a:t>
            </a:r>
            <a:r>
              <a:rPr lang="zh-CN" altLang="en-US" sz="1200" b="1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：</a:t>
            </a:r>
            <a:endParaRPr lang="en-US" altLang="zh-CHS" sz="1200" b="1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文字</a:t>
            </a:r>
            <a:r>
              <a:rPr lang="en-US" altLang="zh-CH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/</a:t>
            </a: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图片</a:t>
            </a:r>
            <a:r>
              <a:rPr lang="en-US" altLang="zh-CH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/URL</a:t>
            </a: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等物料</a:t>
            </a:r>
            <a:endParaRPr lang="en-US" altLang="zh-CHS" sz="1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337C4A09-A2F1-C84B-937F-41059003763E}"/>
              </a:ext>
            </a:extLst>
          </p:cNvPr>
          <p:cNvSpPr/>
          <p:nvPr/>
        </p:nvSpPr>
        <p:spPr>
          <a:xfrm>
            <a:off x="6320138" y="3370538"/>
            <a:ext cx="2396943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>
              <a:spcBef>
                <a:spcPct val="20000"/>
              </a:spcBef>
            </a:pPr>
            <a:r>
              <a:rPr lang="zh-CN" altLang="en-US" sz="1200" b="1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物料更新：</a:t>
            </a:r>
            <a:endParaRPr lang="en-US" altLang="zh-CN" sz="1200" b="1" dirty="0">
              <a:solidFill>
                <a:srgbClr val="01FE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①品牌故事短视频</a:t>
            </a:r>
            <a:endParaRPr lang="en-US" altLang="zh-CHS" sz="1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视频定稿后，视频内容本身不支持更新。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②文字</a:t>
            </a:r>
            <a:r>
              <a:rPr lang="en-US" altLang="zh-CH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/</a:t>
            </a: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图片</a:t>
            </a:r>
            <a:r>
              <a:rPr lang="en-US" altLang="zh-CH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/URL</a:t>
            </a: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等物料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</a:pP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每个季度最多更新</a:t>
            </a:r>
            <a:r>
              <a:rPr lang="en-US" altLang="zh-CH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  <a:r>
              <a:rPr lang="zh-CHS" altLang="en-US" sz="12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次</a:t>
            </a:r>
            <a:endParaRPr lang="en-US" altLang="zh-CHS" sz="12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10360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A0EF4E1-04A7-1B43-835E-B695AB3E8D43}"/>
              </a:ext>
            </a:extLst>
          </p:cNvPr>
          <p:cNvSpPr/>
          <p:nvPr/>
        </p:nvSpPr>
        <p:spPr>
          <a:xfrm>
            <a:off x="1139954" y="3098029"/>
            <a:ext cx="999297" cy="127105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HS" sz="1200" b="1" dirty="0">
                <a:latin typeface="微软雅黑"/>
                <a:ea typeface="微软雅黑"/>
                <a:cs typeface="微软雅黑"/>
              </a:rPr>
              <a:t>KA</a:t>
            </a:r>
          </a:p>
          <a:p>
            <a:pPr algn="ctr"/>
            <a:endParaRPr kumimoji="1" lang="en-US" altLang="zh-CHS" sz="1200" b="1" dirty="0"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HS" altLang="en-US" sz="1200" dirty="0">
                <a:latin typeface="微软雅黑"/>
                <a:ea typeface="微软雅黑"/>
                <a:cs typeface="微软雅黑"/>
              </a:rPr>
              <a:t>发起询价</a:t>
            </a:r>
            <a:endParaRPr kumimoji="1" lang="en-US" altLang="zh-CHS" sz="1200" dirty="0"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HS" altLang="en-US" sz="1200" dirty="0">
                <a:latin typeface="微软雅黑"/>
                <a:ea typeface="微软雅黑"/>
                <a:cs typeface="微软雅黑"/>
              </a:rPr>
              <a:t>提供词包</a:t>
            </a:r>
            <a:endParaRPr kumimoji="1" lang="en-US" altLang="zh-CHS" sz="1200" dirty="0"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HS" altLang="en-US" sz="1200" dirty="0">
                <a:latin typeface="微软雅黑"/>
                <a:ea typeface="微软雅黑"/>
                <a:cs typeface="微软雅黑"/>
              </a:rPr>
              <a:t>广告主信息</a:t>
            </a:r>
            <a:endParaRPr kumimoji="1" lang="zh-CN" altLang="en-US"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C87BFDE-E22C-5645-8603-F2041B36AAC7}"/>
              </a:ext>
            </a:extLst>
          </p:cNvPr>
          <p:cNvSpPr/>
          <p:nvPr/>
        </p:nvSpPr>
        <p:spPr>
          <a:xfrm>
            <a:off x="2461369" y="3098029"/>
            <a:ext cx="981914" cy="127105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HS" altLang="en-US" sz="1200" b="1" dirty="0">
                <a:latin typeface="微软雅黑"/>
                <a:ea typeface="微软雅黑"/>
                <a:cs typeface="微软雅黑"/>
              </a:rPr>
              <a:t>业务运营部</a:t>
            </a:r>
            <a:endParaRPr kumimoji="1" lang="en-US" altLang="zh-CHS" sz="1200" b="1" dirty="0"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en-US" altLang="zh-CN" sz="1000" dirty="0">
                <a:latin typeface="微软雅黑"/>
                <a:ea typeface="微软雅黑"/>
                <a:cs typeface="微软雅黑"/>
              </a:rPr>
              <a:t>KA-</a:t>
            </a:r>
            <a:r>
              <a:rPr kumimoji="1" lang="zh-CN" altLang="en-US" sz="1000" dirty="0">
                <a:latin typeface="微软雅黑"/>
                <a:ea typeface="微软雅黑"/>
                <a:cs typeface="微软雅黑"/>
              </a:rPr>
              <a:t>杨玲</a:t>
            </a:r>
            <a:r>
              <a:rPr kumimoji="1" lang="en-US" altLang="zh-CN" sz="1000" dirty="0">
                <a:latin typeface="微软雅黑"/>
                <a:ea typeface="微软雅黑"/>
                <a:cs typeface="微软雅黑"/>
              </a:rPr>
              <a:t>08</a:t>
            </a:r>
          </a:p>
          <a:p>
            <a:pPr algn="ctr"/>
            <a:r>
              <a:rPr kumimoji="1" lang="zh-CN" altLang="en-US" sz="1000" dirty="0">
                <a:latin typeface="微软雅黑"/>
                <a:ea typeface="微软雅黑"/>
                <a:cs typeface="微软雅黑"/>
              </a:rPr>
              <a:t>中小</a:t>
            </a:r>
            <a:r>
              <a:rPr kumimoji="1" lang="en-US" altLang="zh-CN" sz="1000" dirty="0">
                <a:latin typeface="微软雅黑"/>
                <a:ea typeface="微软雅黑"/>
                <a:cs typeface="微软雅黑"/>
              </a:rPr>
              <a:t>-</a:t>
            </a:r>
            <a:r>
              <a:rPr kumimoji="1" lang="zh-CN" altLang="en-US" sz="1000" dirty="0">
                <a:latin typeface="微软雅黑"/>
                <a:ea typeface="微软雅黑"/>
                <a:cs typeface="微软雅黑"/>
              </a:rPr>
              <a:t>张同</a:t>
            </a:r>
            <a:r>
              <a:rPr kumimoji="1" lang="en-US" altLang="zh-CN" sz="1000" dirty="0">
                <a:latin typeface="微软雅黑"/>
                <a:ea typeface="微软雅黑"/>
                <a:cs typeface="微软雅黑"/>
              </a:rPr>
              <a:t>05</a:t>
            </a:r>
            <a:endParaRPr kumimoji="1" lang="en-US" altLang="zh-CHS" sz="1000" dirty="0">
              <a:latin typeface="微软雅黑"/>
              <a:ea typeface="微软雅黑"/>
              <a:cs typeface="微软雅黑"/>
            </a:endParaRPr>
          </a:p>
          <a:p>
            <a:pPr algn="ctr"/>
            <a:endParaRPr kumimoji="1" lang="en-US" altLang="zh-CHS" sz="1000" b="1" dirty="0"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HS" altLang="en-US" sz="1200" dirty="0">
                <a:latin typeface="微软雅黑"/>
                <a:ea typeface="微软雅黑"/>
                <a:cs typeface="微软雅黑"/>
              </a:rPr>
              <a:t>筛选、汇总</a:t>
            </a:r>
            <a:endParaRPr kumimoji="1" lang="en-US" altLang="zh-CHS"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8EF39FE-0705-6D4A-8FD0-52D327AA7151}"/>
              </a:ext>
            </a:extLst>
          </p:cNvPr>
          <p:cNvSpPr/>
          <p:nvPr/>
        </p:nvSpPr>
        <p:spPr>
          <a:xfrm>
            <a:off x="3987408" y="3098029"/>
            <a:ext cx="1629417" cy="50926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HS" altLang="en-US" sz="1200" b="1" dirty="0">
                <a:latin typeface="微软雅黑"/>
                <a:ea typeface="微软雅黑"/>
                <a:cs typeface="微软雅黑"/>
              </a:rPr>
              <a:t>商业</a:t>
            </a:r>
            <a:r>
              <a:rPr kumimoji="1" lang="en-US" altLang="zh-CHS" sz="1200" b="1" dirty="0">
                <a:latin typeface="微软雅黑"/>
                <a:ea typeface="微软雅黑"/>
                <a:cs typeface="微软雅黑"/>
              </a:rPr>
              <a:t>pm</a:t>
            </a:r>
          </a:p>
          <a:p>
            <a:pPr algn="ctr"/>
            <a:r>
              <a:rPr kumimoji="1" lang="zh-CHS" altLang="en-US" sz="1200" dirty="0">
                <a:latin typeface="微软雅黑"/>
                <a:ea typeface="微软雅黑"/>
                <a:cs typeface="微软雅黑"/>
              </a:rPr>
              <a:t>售卖可行性评估</a:t>
            </a:r>
            <a:endParaRPr kumimoji="1" lang="zh-CN" altLang="en-US"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9F3E885-ACF5-5B46-BEB8-39166268E756}"/>
              </a:ext>
            </a:extLst>
          </p:cNvPr>
          <p:cNvSpPr/>
          <p:nvPr/>
        </p:nvSpPr>
        <p:spPr>
          <a:xfrm>
            <a:off x="3987408" y="3874142"/>
            <a:ext cx="1629417" cy="50926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HS" altLang="en-US" sz="1200" b="1" dirty="0">
                <a:latin typeface="微软雅黑"/>
                <a:ea typeface="微软雅黑"/>
                <a:cs typeface="微软雅黑"/>
              </a:rPr>
              <a:t>百科</a:t>
            </a:r>
            <a:r>
              <a:rPr kumimoji="1" lang="en-US" altLang="zh-CHS" sz="1200" b="1" dirty="0">
                <a:latin typeface="微软雅黑"/>
                <a:ea typeface="微软雅黑"/>
                <a:cs typeface="微软雅黑"/>
              </a:rPr>
              <a:t>pm</a:t>
            </a:r>
          </a:p>
          <a:p>
            <a:pPr algn="ctr"/>
            <a:r>
              <a:rPr kumimoji="1" lang="zh-CHS" altLang="en-US" sz="1200" dirty="0">
                <a:latin typeface="微软雅黑"/>
                <a:ea typeface="微软雅黑"/>
                <a:cs typeface="微软雅黑"/>
              </a:rPr>
              <a:t>资质评估</a:t>
            </a:r>
            <a:r>
              <a:rPr kumimoji="1" lang="en-US" altLang="zh-CHS" sz="1200" dirty="0">
                <a:latin typeface="微软雅黑"/>
                <a:ea typeface="微软雅黑"/>
                <a:cs typeface="微软雅黑"/>
              </a:rPr>
              <a:t>&amp;</a:t>
            </a:r>
            <a:r>
              <a:rPr kumimoji="1" lang="zh-CHS" altLang="en-US" sz="1200" dirty="0">
                <a:latin typeface="微软雅黑"/>
                <a:ea typeface="微软雅黑"/>
                <a:cs typeface="微软雅黑"/>
              </a:rPr>
              <a:t>预估</a:t>
            </a:r>
            <a:r>
              <a:rPr kumimoji="1" lang="en-US" altLang="zh-CHS" sz="1200" dirty="0">
                <a:latin typeface="微软雅黑"/>
                <a:ea typeface="微软雅黑"/>
                <a:cs typeface="微软雅黑"/>
              </a:rPr>
              <a:t>PV</a:t>
            </a:r>
            <a:endParaRPr kumimoji="1" lang="zh-CN" altLang="en-US"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F5233C1-863D-D441-BC9F-74BC3FF2EC87}"/>
              </a:ext>
            </a:extLst>
          </p:cNvPr>
          <p:cNvSpPr/>
          <p:nvPr/>
        </p:nvSpPr>
        <p:spPr>
          <a:xfrm>
            <a:off x="6051589" y="3112351"/>
            <a:ext cx="888327" cy="127105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HS" altLang="en-US" sz="1200" b="1" dirty="0">
                <a:latin typeface="微软雅黑"/>
                <a:ea typeface="微软雅黑"/>
                <a:cs typeface="微软雅黑"/>
              </a:rPr>
              <a:t>商业</a:t>
            </a:r>
            <a:r>
              <a:rPr kumimoji="1" lang="en-US" altLang="zh-CHS" sz="1200" b="1" dirty="0">
                <a:latin typeface="微软雅黑"/>
                <a:ea typeface="微软雅黑"/>
                <a:cs typeface="微软雅黑"/>
              </a:rPr>
              <a:t>pm</a:t>
            </a:r>
          </a:p>
          <a:p>
            <a:pPr algn="ctr"/>
            <a:endParaRPr kumimoji="1" lang="en-US" altLang="zh-CHS" sz="1200" b="1" dirty="0"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HS" altLang="en-US" sz="1200" dirty="0">
                <a:latin typeface="微软雅黑"/>
                <a:ea typeface="微软雅黑"/>
                <a:cs typeface="微软雅黑"/>
              </a:rPr>
              <a:t>产出报价</a:t>
            </a:r>
            <a:endParaRPr kumimoji="1" lang="zh-CN" altLang="en-US"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CAFA8B5-AF73-1340-8B83-608E672BA0D2}"/>
              </a:ext>
            </a:extLst>
          </p:cNvPr>
          <p:cNvSpPr/>
          <p:nvPr/>
        </p:nvSpPr>
        <p:spPr>
          <a:xfrm>
            <a:off x="7299207" y="3112351"/>
            <a:ext cx="981914" cy="127105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HS" altLang="en-US" sz="1200" b="1" dirty="0">
                <a:latin typeface="微软雅黑"/>
                <a:ea typeface="微软雅黑"/>
                <a:cs typeface="微软雅黑"/>
              </a:rPr>
              <a:t>业务运营部</a:t>
            </a:r>
            <a:r>
              <a:rPr kumimoji="1" lang="en-US" altLang="zh-CHS" sz="1200" b="1" dirty="0">
                <a:latin typeface="微软雅黑"/>
                <a:ea typeface="微软雅黑"/>
                <a:cs typeface="微软雅黑"/>
              </a:rPr>
              <a:t>&amp;</a:t>
            </a:r>
          </a:p>
          <a:p>
            <a:pPr algn="ctr"/>
            <a:r>
              <a:rPr kumimoji="1" lang="en-US" altLang="zh-CHS" sz="1200" b="1" dirty="0">
                <a:latin typeface="微软雅黑"/>
                <a:ea typeface="微软雅黑"/>
                <a:cs typeface="微软雅黑"/>
              </a:rPr>
              <a:t>KA</a:t>
            </a:r>
          </a:p>
          <a:p>
            <a:pPr algn="ctr"/>
            <a:endParaRPr kumimoji="1" lang="en-US" altLang="zh-CN" sz="1200" b="1" dirty="0">
              <a:latin typeface="微软雅黑"/>
              <a:ea typeface="微软雅黑"/>
              <a:cs typeface="微软雅黑"/>
            </a:endParaRPr>
          </a:p>
          <a:p>
            <a:pPr algn="ctr"/>
            <a:r>
              <a:rPr kumimoji="1" lang="zh-CHS" altLang="en-US" sz="1200" dirty="0">
                <a:latin typeface="微软雅黑"/>
                <a:ea typeface="微软雅黑"/>
                <a:cs typeface="微软雅黑"/>
              </a:rPr>
              <a:t>确认报价</a:t>
            </a:r>
            <a:endParaRPr kumimoji="1" lang="zh-CN" altLang="en-US" sz="1200"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xmlns="" id="{3739B590-204C-AB4F-8FD0-98379494FDAB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2139251" y="3733556"/>
            <a:ext cx="32211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xmlns="" id="{7E7C395D-46B5-0246-8E70-D1F4696C6303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6939916" y="3747878"/>
            <a:ext cx="359291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>
            <a:extLst>
              <a:ext uri="{FF2B5EF4-FFF2-40B4-BE49-F238E27FC236}">
                <a16:creationId xmlns:a16="http://schemas.microsoft.com/office/drawing/2014/main" xmlns="" id="{238EAFBA-4C4C-794F-8464-63760B9B4D96}"/>
              </a:ext>
            </a:extLst>
          </p:cNvPr>
          <p:cNvCxnSpPr>
            <a:cxnSpLocks/>
            <a:endCxn id="9" idx="1"/>
          </p:cNvCxnSpPr>
          <p:nvPr/>
        </p:nvCxnSpPr>
        <p:spPr>
          <a:xfrm rot="5400000" flipH="1" flipV="1">
            <a:off x="3591044" y="3477778"/>
            <a:ext cx="521482" cy="271246"/>
          </a:xfrm>
          <a:prstGeom prst="bentConnector2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>
            <a:extLst>
              <a:ext uri="{FF2B5EF4-FFF2-40B4-BE49-F238E27FC236}">
                <a16:creationId xmlns:a16="http://schemas.microsoft.com/office/drawing/2014/main" xmlns="" id="{A2F47F69-61ED-F34E-9061-6A01C58578E7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3444916" y="3747879"/>
            <a:ext cx="542492" cy="380894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>
            <a:extLst>
              <a:ext uri="{FF2B5EF4-FFF2-40B4-BE49-F238E27FC236}">
                <a16:creationId xmlns:a16="http://schemas.microsoft.com/office/drawing/2014/main" xmlns="" id="{6A35E6EA-2AFA-B74D-896A-681CD3DF1548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5616825" y="3352660"/>
            <a:ext cx="434764" cy="395218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肘形连接符 20">
            <a:extLst>
              <a:ext uri="{FF2B5EF4-FFF2-40B4-BE49-F238E27FC236}">
                <a16:creationId xmlns:a16="http://schemas.microsoft.com/office/drawing/2014/main" xmlns="" id="{F0AC8A82-EF5D-394F-974D-8E1FF2724A4A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5616825" y="3747878"/>
            <a:ext cx="434764" cy="38089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675067" y="1001278"/>
            <a:ext cx="32738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询单流程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BDE970B1-4886-3B46-A4B8-EB01B8647B06}"/>
              </a:ext>
            </a:extLst>
          </p:cNvPr>
          <p:cNvSpPr/>
          <p:nvPr/>
        </p:nvSpPr>
        <p:spPr>
          <a:xfrm>
            <a:off x="886791" y="1547629"/>
            <a:ext cx="7842022" cy="1278505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indent="-342900">
              <a:spcBef>
                <a:spcPct val="200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品牌故事已加入品牌全景产品线，享受展示类政策。</a:t>
            </a:r>
            <a:endParaRPr lang="en-US" altLang="zh-CN" sz="14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  <a:buFont typeface="Wingdings" pitchFamily="2" charset="2"/>
              <a:buChar char="n"/>
            </a:pPr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报价逻辑：基于品牌的历史检索数据，预估未来一年品牌故事视频的曝光次数，按年收费。</a:t>
            </a: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sz="140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lang="zh-CN" altLang="en-US" sz="1400" b="1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包含</a:t>
            </a:r>
            <a:r>
              <a:rPr lang="zh-CN" altLang="en-US" sz="140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一支</a:t>
            </a:r>
            <a:r>
              <a:rPr lang="en-US" altLang="zh-CN" sz="140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lang="en-US" altLang="zh-CHS" sz="140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min</a:t>
            </a:r>
            <a:r>
              <a:rPr lang="zh-CN" altLang="en-US" sz="140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的品牌故事短视频，视频版权归属于客户）</a:t>
            </a:r>
            <a:endParaRPr lang="en-US" altLang="zh-CHS" sz="14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  <a:buFont typeface="Wingdings" pitchFamily="2" charset="2"/>
              <a:buChar char="n"/>
            </a:pPr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售卖周期：</a:t>
            </a:r>
            <a:r>
              <a:rPr lang="zh-CHS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按年售卖</a:t>
            </a:r>
            <a:endParaRPr lang="en-US" altLang="zh-CHS" sz="14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 indent="-342900">
              <a:spcBef>
                <a:spcPct val="20000"/>
              </a:spcBef>
              <a:buFont typeface="Wingdings" pitchFamily="2" charset="2"/>
              <a:buChar char="n"/>
            </a:pPr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报价流程（</a:t>
            </a:r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1-2</a:t>
            </a:r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个工作日）：</a:t>
            </a:r>
            <a:endParaRPr lang="en-US" altLang="zh-CHS" sz="14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AA67F427-A300-9940-95F3-099BE0C80074}"/>
              </a:ext>
            </a:extLst>
          </p:cNvPr>
          <p:cNvSpPr/>
          <p:nvPr/>
        </p:nvSpPr>
        <p:spPr>
          <a:xfrm>
            <a:off x="909143" y="4603512"/>
            <a:ext cx="76147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n"/>
            </a:pPr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下单流程（</a:t>
            </a:r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3-4</a:t>
            </a:r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个工作日）：</a:t>
            </a:r>
            <a:r>
              <a:rPr lang="zh-CN" altLang="en-US" sz="1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非标单审批</a:t>
            </a:r>
            <a:r>
              <a:rPr lang="en-US" altLang="zh-CN" sz="1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-&gt;PSP</a:t>
            </a:r>
            <a:r>
              <a:rPr lang="zh-CN" altLang="en-US" sz="1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特批</a:t>
            </a:r>
            <a:r>
              <a:rPr lang="en-US" altLang="zh-CN" sz="1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-&gt;PSP</a:t>
            </a:r>
            <a:r>
              <a:rPr lang="zh-CN" altLang="en-US" sz="1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合同审批</a:t>
            </a:r>
          </a:p>
        </p:txBody>
      </p:sp>
    </p:spTree>
    <p:extLst>
      <p:ext uri="{BB962C8B-B14F-4D97-AF65-F5344CB8AC3E}">
        <p14:creationId xmlns:p14="http://schemas.microsoft.com/office/powerpoint/2010/main" val="925171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VCG4153928754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51396" y="-135821"/>
            <a:ext cx="7071516" cy="539631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370138" y="-135821"/>
            <a:ext cx="13020489" cy="5396311"/>
          </a:xfrm>
          <a:prstGeom prst="rect">
            <a:avLst/>
          </a:prstGeom>
          <a:gradFill flip="none" rotWithShape="1">
            <a:gsLst>
              <a:gs pos="53000">
                <a:schemeClr val="tx1"/>
              </a:gs>
              <a:gs pos="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>
            <a:spLocks/>
          </p:cNvSpPr>
          <p:nvPr/>
        </p:nvSpPr>
        <p:spPr>
          <a:xfrm>
            <a:off x="1048045" y="1749220"/>
            <a:ext cx="2744204" cy="628874"/>
          </a:xfrm>
          <a:prstGeom prst="rect">
            <a:avLst/>
          </a:prstGeom>
        </p:spPr>
        <p:txBody>
          <a:bodyPr vert="horz" lIns="68579" tIns="34289" rIns="68579" bIns="34289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500" spc="450" dirty="0">
                <a:solidFill>
                  <a:prstClr val="white">
                    <a:lumMod val="85000"/>
                  </a:prstClr>
                </a:solidFill>
                <a:latin typeface="微软雅黑 Light"/>
                <a:ea typeface="微软雅黑 Light"/>
              </a:rPr>
              <a:t>CONTENTS</a:t>
            </a:r>
            <a:endParaRPr lang="zh-CN" altLang="en-US" sz="1500" spc="450" dirty="0">
              <a:solidFill>
                <a:prstClr val="white">
                  <a:lumMod val="85000"/>
                </a:prstClr>
              </a:solidFill>
              <a:latin typeface="微软雅黑 Light"/>
              <a:ea typeface="微软雅黑 Light"/>
            </a:endParaRPr>
          </a:p>
        </p:txBody>
      </p:sp>
      <p:sp>
        <p:nvSpPr>
          <p:cNvPr id="7" name="矩形 6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/>
          <p:nvPr/>
        </p:nvSpPr>
        <p:spPr>
          <a:xfrm>
            <a:off x="1671723" y="1354871"/>
            <a:ext cx="1496848" cy="647613"/>
          </a:xfrm>
          <a:prstGeom prst="rect">
            <a:avLst/>
          </a:prstGeom>
          <a:effectLst/>
        </p:spPr>
        <p:txBody>
          <a:bodyPr wrap="none" lIns="68579" tIns="34289" rIns="68579" bIns="34289">
            <a:sp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zh-CN" altLang="en-US" sz="4100" spc="38" dirty="0">
                <a:ln w="9525" cmpd="sng">
                  <a:noFill/>
                  <a:prstDash val="solid"/>
                </a:ln>
                <a:solidFill>
                  <a:srgbClr val="00FFFF"/>
                </a:solidFill>
                <a:latin typeface="微软雅黑 Light"/>
                <a:ea typeface="微软雅黑 Light"/>
              </a:rPr>
              <a:t>目  录</a:t>
            </a:r>
          </a:p>
        </p:txBody>
      </p:sp>
      <p:sp>
        <p:nvSpPr>
          <p:cNvPr id="43" name="椭圆 42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/>
          <p:nvPr/>
        </p:nvSpPr>
        <p:spPr>
          <a:xfrm rot="18790622" flipH="1" flipV="1">
            <a:off x="-253341" y="3567353"/>
            <a:ext cx="1350000" cy="13500"/>
          </a:xfrm>
          <a:prstGeom prst="ellipse">
            <a:avLst/>
          </a:prstGeom>
          <a:gradFill>
            <a:gsLst>
              <a:gs pos="0">
                <a:schemeClr val="bg1"/>
              </a:gs>
              <a:gs pos="95000">
                <a:schemeClr val="bg1">
                  <a:lumMod val="85000"/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44" name="椭圆 43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/>
          <p:nvPr/>
        </p:nvSpPr>
        <p:spPr>
          <a:xfrm rot="18790622" flipH="1" flipV="1">
            <a:off x="8083852" y="1501292"/>
            <a:ext cx="1350000" cy="13500"/>
          </a:xfrm>
          <a:prstGeom prst="ellipse">
            <a:avLst/>
          </a:prstGeom>
          <a:gradFill>
            <a:gsLst>
              <a:gs pos="0">
                <a:srgbClr val="40D5D7"/>
              </a:gs>
              <a:gs pos="95000">
                <a:srgbClr val="40D5D7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 hidden="1"/>
          <p:cNvSpPr txBox="1"/>
          <p:nvPr/>
        </p:nvSpPr>
        <p:spPr>
          <a:xfrm>
            <a:off x="-266700" y="1352550"/>
            <a:ext cx="215442" cy="762000"/>
          </a:xfrm>
          <a:prstGeom prst="rect">
            <a:avLst/>
          </a:prstGeom>
          <a:noFill/>
        </p:spPr>
        <p:txBody>
          <a:bodyPr vert="wordArtVert" lIns="68579" tIns="34289" rIns="68579" bIns="34289" rtlCol="0">
            <a:spAutoFit/>
          </a:bodyPr>
          <a:lstStyle/>
          <a:p>
            <a:pPr defTabSz="685783"/>
            <a:r>
              <a:rPr lang="en-US" altLang="zh-CN" sz="100">
                <a:solidFill>
                  <a:prstClr val="black"/>
                </a:solidFill>
                <a:latin typeface="微软雅黑 Light"/>
                <a:ea typeface="微软雅黑 Light"/>
              </a:rPr>
              <a:t>e7d195523061f1c0c7fdb8e83abb5dcf03375f2c8b662a4106267E0752567F7A4243849C9E2D773FC6511ADD776D3461389E8BB5BAFBB3C937DB9AB1E09A294486DA4CCF35679A92315A5BDF0C7F02D88675495FFDCEE4C0960EA187778677E8C2370E0053B0E440ED9D70FECED26EC7ED314C7BE8CDCD7E86025D75872C4FC7D1ACA5138C29CA4F</a:t>
            </a:r>
            <a:endParaRPr lang="zh-CN" altLang="en-US" sz="10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15" name="任意多边形 14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2018761" y="2298202"/>
            <a:ext cx="802773" cy="629101"/>
          </a:xfrm>
          <a:custGeom>
            <a:avLst/>
            <a:gdLst>
              <a:gd name="connsiteX0" fmla="*/ 0 w 1498600"/>
              <a:gd name="connsiteY0" fmla="*/ 0 h 1358900"/>
              <a:gd name="connsiteX1" fmla="*/ 0 w 1498600"/>
              <a:gd name="connsiteY1" fmla="*/ 1358900 h 1358900"/>
              <a:gd name="connsiteX2" fmla="*/ 1498600 w 1498600"/>
              <a:gd name="connsiteY2" fmla="*/ 1358900 h 1358900"/>
              <a:gd name="connsiteX3" fmla="*/ 1498600 w 1498600"/>
              <a:gd name="connsiteY3" fmla="*/ 1270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1358900">
                <a:moveTo>
                  <a:pt x="0" y="0"/>
                </a:moveTo>
                <a:lnTo>
                  <a:pt x="0" y="1358900"/>
                </a:lnTo>
                <a:lnTo>
                  <a:pt x="1498600" y="1358900"/>
                </a:lnTo>
                <a:lnTo>
                  <a:pt x="1498600" y="12700"/>
                </a:lnTo>
              </a:path>
            </a:pathLst>
          </a:custGeom>
          <a:noFill/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98" name="任意多边形 97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 flipV="1">
            <a:off x="2018761" y="896695"/>
            <a:ext cx="802773" cy="328777"/>
          </a:xfrm>
          <a:custGeom>
            <a:avLst/>
            <a:gdLst>
              <a:gd name="connsiteX0" fmla="*/ 0 w 1498600"/>
              <a:gd name="connsiteY0" fmla="*/ 0 h 1358900"/>
              <a:gd name="connsiteX1" fmla="*/ 0 w 1498600"/>
              <a:gd name="connsiteY1" fmla="*/ 1358900 h 1358900"/>
              <a:gd name="connsiteX2" fmla="*/ 1498600 w 1498600"/>
              <a:gd name="connsiteY2" fmla="*/ 1358900 h 1358900"/>
              <a:gd name="connsiteX3" fmla="*/ 1498600 w 1498600"/>
              <a:gd name="connsiteY3" fmla="*/ 12700 h 135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600" h="1358900">
                <a:moveTo>
                  <a:pt x="0" y="0"/>
                </a:moveTo>
                <a:lnTo>
                  <a:pt x="0" y="1358900"/>
                </a:lnTo>
                <a:lnTo>
                  <a:pt x="1498600" y="1358900"/>
                </a:lnTo>
                <a:lnTo>
                  <a:pt x="1498600" y="12700"/>
                </a:lnTo>
              </a:path>
            </a:pathLst>
          </a:custGeom>
          <a:noFill/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微软雅黑 Light"/>
              <a:ea typeface="微软雅黑 Light"/>
            </a:endParaRPr>
          </a:p>
        </p:txBody>
      </p:sp>
      <p:sp>
        <p:nvSpPr>
          <p:cNvPr id="20" name="文本框 19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2318857"/>
            <a:ext cx="860059" cy="242372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1100" dirty="0">
                <a:solidFill>
                  <a:schemeClr val="bg1"/>
                </a:solidFill>
                <a:latin typeface="微软雅黑 Light"/>
                <a:ea typeface="微软雅黑 Light"/>
              </a:rPr>
              <a:t>PART ONE</a:t>
            </a:r>
            <a:endParaRPr lang="zh-CN" altLang="en-US" sz="1100" dirty="0">
              <a:solidFill>
                <a:schemeClr val="bg1"/>
              </a:solidFill>
              <a:latin typeface="微软雅黑 Light"/>
              <a:ea typeface="微软雅黑 Light"/>
            </a:endParaRPr>
          </a:p>
        </p:txBody>
      </p:sp>
      <p:sp>
        <p:nvSpPr>
          <p:cNvPr id="30" name="文本框 29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2554827"/>
            <a:ext cx="1574788" cy="284691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zh-CN" altLang="en-US" sz="1400" dirty="0">
                <a:solidFill>
                  <a:srgbClr val="FFFFFF"/>
                </a:solidFill>
                <a:latin typeface="微软雅黑 Light"/>
                <a:ea typeface="微软雅黑 Light"/>
              </a:rPr>
              <a:t>品牌故事产品介绍</a:t>
            </a:r>
          </a:p>
        </p:txBody>
      </p:sp>
      <p:sp>
        <p:nvSpPr>
          <p:cNvPr id="31" name="文本框 30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3135804"/>
            <a:ext cx="881333" cy="242372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1100" dirty="0">
                <a:solidFill>
                  <a:srgbClr val="FFFFFF"/>
                </a:solidFill>
                <a:latin typeface="微软雅黑 Light"/>
                <a:ea typeface="微软雅黑 Light"/>
              </a:rPr>
              <a:t>PART TWO</a:t>
            </a:r>
            <a:endParaRPr lang="zh-CN" altLang="en-US" sz="1100" dirty="0">
              <a:solidFill>
                <a:srgbClr val="FFFFFF"/>
              </a:solidFill>
              <a:latin typeface="微软雅黑 Light"/>
              <a:ea typeface="微软雅黑 Light"/>
            </a:endParaRPr>
          </a:p>
        </p:txBody>
      </p:sp>
      <p:sp>
        <p:nvSpPr>
          <p:cNvPr id="32" name="文本框 31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 txBox="1"/>
          <p:nvPr/>
        </p:nvSpPr>
        <p:spPr>
          <a:xfrm>
            <a:off x="6231890" y="3371774"/>
            <a:ext cx="1574788" cy="284691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>
            <a:defPPr>
              <a:defRPr lang="zh-CN"/>
            </a:defPPr>
            <a:lvl1pPr defTabSz="685783">
              <a:defRPr sz="1400">
                <a:solidFill>
                  <a:srgbClr val="00FFFF"/>
                </a:solidFill>
                <a:latin typeface="微软雅黑 Light"/>
                <a:ea typeface="微软雅黑 Light"/>
              </a:defRPr>
            </a:lvl1pPr>
          </a:lstStyle>
          <a:p>
            <a:r>
              <a:rPr lang="zh-CN" altLang="en-US" dirty="0">
                <a:solidFill>
                  <a:srgbClr val="FFFFFF"/>
                </a:solidFill>
              </a:rPr>
              <a:t>品牌故事合作介绍</a:t>
            </a:r>
          </a:p>
        </p:txBody>
      </p:sp>
      <p:sp>
        <p:nvSpPr>
          <p:cNvPr id="33" name="椭圆 32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588999" y="2327384"/>
            <a:ext cx="557213" cy="557213"/>
          </a:xfrm>
          <a:prstGeom prst="ellipse">
            <a:avLst/>
          </a:prstGeom>
          <a:solidFill>
            <a:srgbClr val="FFFFFF"/>
          </a:solidFill>
          <a:ln w="31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 dirty="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34" name="椭圆 33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588999" y="3144330"/>
            <a:ext cx="557213" cy="557213"/>
          </a:xfrm>
          <a:prstGeom prst="ellipse">
            <a:avLst/>
          </a:prstGeom>
          <a:solidFill>
            <a:schemeClr val="bg1"/>
          </a:solidFill>
          <a:ln w="31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 dirty="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35" name="KSO_Shape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732945" y="2476940"/>
            <a:ext cx="269323" cy="25810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微软雅黑 Light"/>
              <a:ea typeface="微软雅黑 Light"/>
            </a:endParaRPr>
          </a:p>
        </p:txBody>
      </p:sp>
      <p:sp>
        <p:nvSpPr>
          <p:cNvPr id="36" name="KSO_Shape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5732945" y="3298162"/>
            <a:ext cx="269323" cy="267079"/>
          </a:xfrm>
          <a:custGeom>
            <a:avLst/>
            <a:gdLst>
              <a:gd name="connsiteX0" fmla="*/ 347114 w 393729"/>
              <a:gd name="connsiteY0" fmla="*/ 112 h 390624"/>
              <a:gd name="connsiteX1" fmla="*/ 366249 w 393729"/>
              <a:gd name="connsiteY1" fmla="*/ 5364 h 390624"/>
              <a:gd name="connsiteX2" fmla="*/ 388366 w 393729"/>
              <a:gd name="connsiteY2" fmla="*/ 72481 h 390624"/>
              <a:gd name="connsiteX3" fmla="*/ 321248 w 393729"/>
              <a:gd name="connsiteY3" fmla="*/ 94598 h 390624"/>
              <a:gd name="connsiteX4" fmla="*/ 304750 w 393729"/>
              <a:gd name="connsiteY4" fmla="*/ 80728 h 390624"/>
              <a:gd name="connsiteX5" fmla="*/ 98330 w 393729"/>
              <a:gd name="connsiteY5" fmla="*/ 148748 h 390624"/>
              <a:gd name="connsiteX6" fmla="*/ 94598 w 393729"/>
              <a:gd name="connsiteY6" fmla="*/ 162346 h 390624"/>
              <a:gd name="connsiteX7" fmla="*/ 91507 w 393729"/>
              <a:gd name="connsiteY7" fmla="*/ 166277 h 390624"/>
              <a:gd name="connsiteX8" fmla="*/ 229420 w 393729"/>
              <a:gd name="connsiteY8" fmla="*/ 293815 h 390624"/>
              <a:gd name="connsiteX9" fmla="*/ 268686 w 393729"/>
              <a:gd name="connsiteY9" fmla="*/ 296027 h 390624"/>
              <a:gd name="connsiteX10" fmla="*/ 290802 w 393729"/>
              <a:gd name="connsiteY10" fmla="*/ 363144 h 390624"/>
              <a:gd name="connsiteX11" fmla="*/ 223685 w 393729"/>
              <a:gd name="connsiteY11" fmla="*/ 385261 h 390624"/>
              <a:gd name="connsiteX12" fmla="*/ 200613 w 393729"/>
              <a:gd name="connsiteY12" fmla="*/ 321625 h 390624"/>
              <a:gd name="connsiteX13" fmla="*/ 56603 w 393729"/>
              <a:gd name="connsiteY13" fmla="*/ 188448 h 390624"/>
              <a:gd name="connsiteX14" fmla="*/ 27481 w 393729"/>
              <a:gd name="connsiteY14" fmla="*/ 184462 h 390624"/>
              <a:gd name="connsiteX15" fmla="*/ 5364 w 393729"/>
              <a:gd name="connsiteY15" fmla="*/ 117345 h 390624"/>
              <a:gd name="connsiteX16" fmla="*/ 72481 w 393729"/>
              <a:gd name="connsiteY16" fmla="*/ 95228 h 390624"/>
              <a:gd name="connsiteX17" fmla="*/ 89283 w 393729"/>
              <a:gd name="connsiteY17" fmla="*/ 109639 h 390624"/>
              <a:gd name="connsiteX18" fmla="*/ 295206 w 393729"/>
              <a:gd name="connsiteY18" fmla="*/ 41783 h 390624"/>
              <a:gd name="connsiteX19" fmla="*/ 299132 w 393729"/>
              <a:gd name="connsiteY19" fmla="*/ 27480 h 390624"/>
              <a:gd name="connsiteX20" fmla="*/ 347114 w 393729"/>
              <a:gd name="connsiteY20" fmla="*/ 112 h 3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微软雅黑 Light"/>
              <a:ea typeface="微软雅黑 Ligh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706379" y="3702404"/>
            <a:ext cx="1100299" cy="715578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>
            <a:defPPr>
              <a:defRPr lang="zh-CN"/>
            </a:defPPr>
            <a:lvl1pPr defTabSz="685783">
              <a:defRPr sz="1400">
                <a:solidFill>
                  <a:srgbClr val="00FFFF"/>
                </a:solidFill>
                <a:latin typeface="微软雅黑 Light"/>
                <a:ea typeface="微软雅黑 Light"/>
              </a:defRPr>
            </a:lvl1pPr>
          </a:lstStyle>
          <a:p>
            <a:pPr marL="285750" indent="-285750">
              <a:buFont typeface="Symbol" charset="2"/>
              <a:buChar char="-"/>
            </a:pPr>
            <a:r>
              <a:rPr lang="zh-CN" altLang="en-US" dirty="0">
                <a:solidFill>
                  <a:schemeClr val="bg1"/>
                </a:solidFill>
              </a:rPr>
              <a:t>合作流程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buFont typeface="Symbol" charset="2"/>
              <a:buChar char="-"/>
            </a:pPr>
            <a:r>
              <a:rPr lang="zh-CN" altLang="en-US" dirty="0"/>
              <a:t>视频要求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29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703289" y="1001278"/>
            <a:ext cx="32738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视频品控标准</a:t>
            </a:r>
          </a:p>
        </p:txBody>
      </p:sp>
      <p:sp>
        <p:nvSpPr>
          <p:cNvPr id="12" name="剪去单角的矩形 11"/>
          <p:cNvSpPr/>
          <p:nvPr/>
        </p:nvSpPr>
        <p:spPr>
          <a:xfrm>
            <a:off x="819737" y="1866651"/>
            <a:ext cx="1143495" cy="288021"/>
          </a:xfrm>
          <a:prstGeom prst="snip1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909355"/>
            <a:r>
              <a:rPr lang="zh-CHS" altLang="en-US" sz="1200" b="1" dirty="0">
                <a:solidFill>
                  <a:srgbClr val="01FE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</a:t>
            </a:r>
            <a:r>
              <a:rPr lang="zh-CN" altLang="en-US" sz="1200" b="1" dirty="0">
                <a:solidFill>
                  <a:srgbClr val="01FE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</a:t>
            </a:r>
            <a:endParaRPr lang="en-US" altLang="zh-CN" sz="1200" b="1" dirty="0">
              <a:solidFill>
                <a:srgbClr val="01FE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剪去单角的矩形 12"/>
          <p:cNvSpPr/>
          <p:nvPr/>
        </p:nvSpPr>
        <p:spPr>
          <a:xfrm>
            <a:off x="6839175" y="1866649"/>
            <a:ext cx="1158219" cy="288022"/>
          </a:xfrm>
          <a:prstGeom prst="snip1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909355"/>
            <a:r>
              <a:rPr lang="zh-CN" altLang="zh-CN" sz="1200" b="1" dirty="0">
                <a:solidFill>
                  <a:srgbClr val="01FE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品牌展示规则</a:t>
            </a:r>
            <a:r>
              <a:rPr lang="zh-CN" altLang="zh-CN" sz="1200" dirty="0">
                <a:solidFill>
                  <a:srgbClr val="01FEFF"/>
                </a:solidFill>
              </a:rPr>
              <a:t> </a:t>
            </a:r>
            <a:endParaRPr lang="en-US" altLang="zh-CN" sz="1200" b="1" dirty="0">
              <a:solidFill>
                <a:srgbClr val="01FE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剪去单角的矩形 13"/>
          <p:cNvSpPr/>
          <p:nvPr/>
        </p:nvSpPr>
        <p:spPr>
          <a:xfrm>
            <a:off x="3278397" y="1866650"/>
            <a:ext cx="1143495" cy="288021"/>
          </a:xfrm>
          <a:prstGeom prst="snip1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909355"/>
            <a:r>
              <a:rPr lang="zh-CN" altLang="en-US" sz="1200" b="1" dirty="0">
                <a:solidFill>
                  <a:srgbClr val="01FE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视频结构</a:t>
            </a:r>
            <a:endParaRPr lang="en-US" altLang="zh-CN" sz="1200" b="1" dirty="0">
              <a:solidFill>
                <a:srgbClr val="01FE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8462" y="2358243"/>
            <a:ext cx="2218979" cy="118001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利用品牌现有视频、图片等素材，加入创意动效进行剪辑，视频版权归客户所有</a:t>
            </a:r>
          </a:p>
          <a:p>
            <a:endParaRPr lang="en-US" altLang="zh-CN" sz="12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r>
              <a:rPr lang="en-US" altLang="zh-CN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1080p</a:t>
            </a:r>
            <a:r>
              <a:rPr lang="zh-CN" altLang="en-US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以上，</a:t>
            </a:r>
            <a:r>
              <a:rPr lang="en-US" altLang="zh-CN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16:9</a:t>
            </a:r>
            <a:r>
              <a:rPr lang="zh-CN" altLang="en-US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3min</a:t>
            </a:r>
            <a:r>
              <a:rPr lang="zh-CN" altLang="en-US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内</a:t>
            </a:r>
            <a:r>
              <a:rPr lang="zh-CHS" altLang="en-US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；</a:t>
            </a:r>
            <a:endParaRPr lang="en-US" altLang="zh-CN" sz="12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r>
              <a:rPr lang="zh-CN" altLang="en-US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含字幕；左上角压统一标识</a:t>
            </a:r>
            <a:r>
              <a:rPr lang="zh-CHS" altLang="en-US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；</a:t>
            </a:r>
            <a:endParaRPr lang="zh-CN" altLang="en-US" sz="12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26261" y="2358243"/>
            <a:ext cx="3410537" cy="1766331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>
              <a:lnSpc>
                <a:spcPct val="115000"/>
              </a:lnSpc>
            </a:pPr>
            <a:r>
              <a:rPr lang="zh-CN" altLang="en-US" sz="1200" b="1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品牌历史（</a:t>
            </a:r>
            <a:r>
              <a:rPr lang="en-US" altLang="zh-CN" sz="1200" b="1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70%</a:t>
            </a:r>
            <a:r>
              <a:rPr lang="zh-CN" altLang="en-US" sz="1200" b="1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）：品牌的创建背景、创始人故事及创建理念；不同时期的发展脉络、核心理念、代表性事件及产品</a:t>
            </a:r>
            <a:endParaRPr lang="en-US" altLang="zh-CN" sz="1200" b="1" kern="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5000"/>
              </a:lnSpc>
            </a:pPr>
            <a:endParaRPr lang="en-US" altLang="zh-CN" sz="1200" b="1" kern="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5000"/>
              </a:lnSpc>
            </a:pPr>
            <a:r>
              <a:rPr lang="zh-CN" altLang="en-US" sz="1200" b="1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品牌现状（</a:t>
            </a:r>
            <a:r>
              <a:rPr lang="en-US" altLang="zh-CN" sz="1200" b="1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20%</a:t>
            </a:r>
            <a:r>
              <a:rPr lang="zh-CN" altLang="en-US" sz="1200" b="1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）：品牌的发展现状、正在实施的战略及核心产品等                                                                                                                                                                                              </a:t>
            </a:r>
            <a:endParaRPr lang="en-US" altLang="zh-CN" sz="1200" b="1" kern="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5000"/>
              </a:lnSpc>
            </a:pPr>
            <a:endParaRPr lang="en-US" altLang="zh-CN" sz="1200" b="1" kern="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5000"/>
              </a:lnSpc>
            </a:pPr>
            <a:r>
              <a:rPr lang="zh-CN" altLang="en-US" sz="1200" b="1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品牌未来（</a:t>
            </a:r>
            <a:r>
              <a:rPr lang="en-US" altLang="zh-CN" sz="1200" b="1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10%</a:t>
            </a:r>
            <a:r>
              <a:rPr lang="zh-CN" altLang="en-US" sz="1200" b="1" kern="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）：品牌的未来愿景</a:t>
            </a:r>
            <a:endParaRPr lang="en-US" altLang="zh-CN" sz="1200" b="1" kern="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754509" y="2358243"/>
            <a:ext cx="21961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视频可以展示品牌方</a:t>
            </a:r>
            <a:r>
              <a:rPr lang="en-US" altLang="zh-CN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logo</a:t>
            </a:r>
            <a:r>
              <a:rPr lang="zh-CHS" altLang="en-US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；</a:t>
            </a:r>
            <a:endParaRPr lang="en-US" altLang="zh-CHS" sz="12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r>
              <a:rPr lang="zh-CN" altLang="zh-CN" sz="12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不得展示品牌的购买信息、微博微信等社交信息、官网信息等内容</a:t>
            </a:r>
          </a:p>
        </p:txBody>
      </p:sp>
      <p:cxnSp>
        <p:nvCxnSpPr>
          <p:cNvPr id="20" name="直线连接符 19"/>
          <p:cNvCxnSpPr/>
          <p:nvPr/>
        </p:nvCxnSpPr>
        <p:spPr>
          <a:xfrm>
            <a:off x="6655016" y="1866651"/>
            <a:ext cx="0" cy="2648905"/>
          </a:xfrm>
          <a:prstGeom prst="line">
            <a:avLst/>
          </a:prstGeom>
          <a:ln w="6350" cmpd="sng">
            <a:solidFill>
              <a:srgbClr val="FFFFFF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/>
          <p:cNvCxnSpPr/>
          <p:nvPr/>
        </p:nvCxnSpPr>
        <p:spPr>
          <a:xfrm>
            <a:off x="2990235" y="1866651"/>
            <a:ext cx="0" cy="2648905"/>
          </a:xfrm>
          <a:prstGeom prst="line">
            <a:avLst/>
          </a:prstGeom>
          <a:ln w="6350" cmpd="sng">
            <a:solidFill>
              <a:srgbClr val="FFFFFF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748462" y="3857731"/>
            <a:ext cx="2147704" cy="533685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zh-CN" altLang="en-US" sz="10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*如果客户想进行实拍、建模等类型的视频定制，可询价时提出，</a:t>
            </a:r>
            <a:r>
              <a:rPr lang="en-US" altLang="zh-CN" sz="10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By case</a:t>
            </a:r>
            <a:r>
              <a:rPr lang="zh-CN" altLang="en-US" sz="10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沟通</a:t>
            </a:r>
          </a:p>
        </p:txBody>
      </p:sp>
    </p:spTree>
    <p:extLst>
      <p:ext uri="{BB962C8B-B14F-4D97-AF65-F5344CB8AC3E}">
        <p14:creationId xmlns:p14="http://schemas.microsoft.com/office/powerpoint/2010/main" val="1013139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78732" y="1068547"/>
            <a:ext cx="6409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视频制作团队</a:t>
            </a:r>
          </a:p>
        </p:txBody>
      </p:sp>
      <p:graphicFrame>
        <p:nvGraphicFramePr>
          <p:cNvPr id="8" name="图示 18">
            <a:extLst>
              <a:ext uri="{FF2B5EF4-FFF2-40B4-BE49-F238E27FC236}">
                <a16:creationId xmlns:a16="http://schemas.microsoft.com/office/drawing/2014/main" xmlns="" id="{50417179-DD17-E747-809B-09AA3289C4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6012097"/>
              </p:ext>
            </p:extLst>
          </p:nvPr>
        </p:nvGraphicFramePr>
        <p:xfrm>
          <a:off x="614587" y="2890187"/>
          <a:ext cx="8099216" cy="688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78A1B24-22AE-744E-9352-4BBDE9490273}"/>
              </a:ext>
            </a:extLst>
          </p:cNvPr>
          <p:cNvSpPr/>
          <p:nvPr/>
        </p:nvSpPr>
        <p:spPr>
          <a:xfrm>
            <a:off x="988475" y="3808917"/>
            <a:ext cx="39094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200</a:t>
            </a:r>
            <a:r>
              <a:rPr kumimoji="1"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家专业短视频机构提供创意支持</a:t>
            </a:r>
            <a:endParaRPr lang="zh-CN" altLang="en-US" sz="14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629685A6-9B18-4D46-BE16-A54168AA562B}"/>
              </a:ext>
            </a:extLst>
          </p:cNvPr>
          <p:cNvSpPr/>
          <p:nvPr/>
        </p:nvSpPr>
        <p:spPr>
          <a:xfrm>
            <a:off x="5315990" y="3808917"/>
            <a:ext cx="29956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上千部精品短视频成功案例</a:t>
            </a:r>
            <a:endParaRPr lang="zh-CN" altLang="en-US" sz="14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97A35B0C-0501-5947-800E-5C1C2D954F0C}"/>
              </a:ext>
            </a:extLst>
          </p:cNvPr>
          <p:cNvSpPr/>
          <p:nvPr/>
        </p:nvSpPr>
        <p:spPr>
          <a:xfrm>
            <a:off x="548229" y="2298635"/>
            <a:ext cx="80992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百度旗下首个</a:t>
            </a:r>
            <a:r>
              <a:rPr lang="zh-CN" altLang="en-US" sz="14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精品</a:t>
            </a:r>
            <a:r>
              <a:rPr lang="zh-CHS" altLang="en-US" sz="14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知识</a:t>
            </a:r>
            <a:r>
              <a:rPr lang="zh-CN" altLang="en-US" sz="14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视频内容生产者组织</a:t>
            </a:r>
            <a:r>
              <a:rPr lang="zh-CN" altLang="en-US" sz="1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lang="zh-CHS" altLang="en-US" sz="1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致力于</a:t>
            </a:r>
            <a:r>
              <a:rPr lang="zh-CN" altLang="en-US" sz="1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用短视频重新阐述知识，让用户获取知识更高效。</a:t>
            </a:r>
          </a:p>
        </p:txBody>
      </p:sp>
      <p:sp>
        <p:nvSpPr>
          <p:cNvPr id="2" name="矩形 1"/>
          <p:cNvSpPr/>
          <p:nvPr/>
        </p:nvSpPr>
        <p:spPr>
          <a:xfrm>
            <a:off x="491374" y="2045367"/>
            <a:ext cx="8383685" cy="2430773"/>
          </a:xfrm>
          <a:prstGeom prst="rect">
            <a:avLst/>
          </a:prstGeom>
          <a:noFill/>
          <a:ln>
            <a:solidFill>
              <a:srgbClr val="FFFF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436AE4A-464D-724F-A599-CB2B3C6A25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9347" y="962780"/>
            <a:ext cx="2446571" cy="61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28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80136" y="1011181"/>
            <a:ext cx="4160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>
                <a:solidFill>
                  <a:srgbClr val="01FEFF"/>
                </a:solidFill>
                <a:latin typeface="微软雅黑"/>
                <a:ea typeface="微软雅黑"/>
                <a:cs typeface="微软雅黑"/>
              </a:rPr>
              <a:t>视频制作具体流程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xmlns="" id="{B18458F3-E38E-6441-91DD-0D4B71B30C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240258"/>
              </p:ext>
            </p:extLst>
          </p:nvPr>
        </p:nvGraphicFramePr>
        <p:xfrm>
          <a:off x="406343" y="1564190"/>
          <a:ext cx="8450510" cy="33416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1910">
                  <a:extLst>
                    <a:ext uri="{9D8B030D-6E8A-4147-A177-3AD203B41FA5}">
                      <a16:colId xmlns:a16="http://schemas.microsoft.com/office/drawing/2014/main" xmlns="" val="3213885401"/>
                    </a:ext>
                  </a:extLst>
                </a:gridCol>
                <a:gridCol w="6671455">
                  <a:extLst>
                    <a:ext uri="{9D8B030D-6E8A-4147-A177-3AD203B41FA5}">
                      <a16:colId xmlns:a16="http://schemas.microsoft.com/office/drawing/2014/main" xmlns="" val="1374549293"/>
                    </a:ext>
                  </a:extLst>
                </a:gridCol>
                <a:gridCol w="667145">
                  <a:extLst>
                    <a:ext uri="{9D8B030D-6E8A-4147-A177-3AD203B41FA5}">
                      <a16:colId xmlns:a16="http://schemas.microsoft.com/office/drawing/2014/main" xmlns="" val="43689966"/>
                    </a:ext>
                  </a:extLst>
                </a:gridCol>
              </a:tblGrid>
              <a:tr h="293539">
                <a:tc>
                  <a:txBody>
                    <a:bodyPr/>
                    <a:lstStyle/>
                    <a:p>
                      <a:pPr algn="ctr"/>
                      <a:r>
                        <a:rPr lang="zh-CHS" altLang="en-U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阶段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HS" altLang="en-U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详细流程</a:t>
                      </a:r>
                      <a:endParaRPr lang="zh-CN" altLang="en-US" sz="800" b="1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HS" altLang="en-US" sz="800" b="1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工作日</a:t>
                      </a:r>
                      <a:endParaRPr lang="zh-CN" altLang="en-US" sz="800" b="1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64173254"/>
                  </a:ext>
                </a:extLst>
              </a:tr>
              <a:tr h="1111119">
                <a:tc rowSpan="3">
                  <a:txBody>
                    <a:bodyPr/>
                    <a:lstStyle/>
                    <a:p>
                      <a:pPr algn="ctr"/>
                      <a:r>
                        <a:rPr lang="zh-CHS" altLang="en-U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确定视频脚本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b="1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  <a:r>
                        <a:rPr lang="zh-CHS" altLang="en-US" sz="800" b="1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、客户资料提供</a:t>
                      </a:r>
                      <a:r>
                        <a:rPr lang="en-US" altLang="zh-CHS" sz="800" b="1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+</a:t>
                      </a:r>
                      <a:r>
                        <a:rPr lang="zh-CHS" altLang="en-US" sz="800" b="1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脚本方向确定：</a:t>
                      </a:r>
                      <a:endParaRPr lang="en-US" altLang="zh-CHS" sz="800" b="1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/>
                      <a:r>
                        <a:rPr lang="zh-CN" altLang="en-U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合同签订后</a:t>
                      </a:r>
                      <a:r>
                        <a:rPr lang="en-US" altLang="zh-CN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r>
                        <a:rPr lang="zh-CN" altLang="en-U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个工作日内，</a:t>
                      </a:r>
                      <a:r>
                        <a:rPr lang="zh-CHS" altLang="en-U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客户提出详细</a:t>
                      </a:r>
                      <a:r>
                        <a:rPr lang="en-US" altLang="zh-CH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brief</a:t>
                      </a:r>
                      <a:r>
                        <a:rPr lang="zh-CHS" altLang="en-U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。</a:t>
                      </a:r>
                      <a:r>
                        <a:rPr lang="zh-CN" altLang="en-U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品牌方、百度、承制方三方共同确认脚本文稿大致内容及视频画面大致风格</a:t>
                      </a:r>
                      <a:r>
                        <a:rPr lang="zh-CHS" altLang="en-US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。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品牌方需提供以下资料：</a:t>
                      </a:r>
                    </a:p>
                    <a:p>
                      <a:pPr lvl="0" algn="l"/>
                      <a:r>
                        <a:rPr lang="zh-CHS" altLang="en-US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①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脚本文稿撰写所需的参考资料，如品牌手册</a:t>
                      </a:r>
                    </a:p>
                    <a:p>
                      <a:pPr lvl="0" algn="l"/>
                      <a:r>
                        <a:rPr lang="zh-CHS" altLang="en-US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②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品牌方需给出脚本文稿必须包含的内容提纲（如有特殊要求）</a:t>
                      </a:r>
                    </a:p>
                    <a:p>
                      <a:pPr lvl="0" algn="l"/>
                      <a:r>
                        <a:rPr lang="zh-CHS" altLang="en-US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③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视频制作所需的品牌官方标准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logo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、字体、颜色素材</a:t>
                      </a:r>
                    </a:p>
                    <a:p>
                      <a:pPr lvl="0" algn="l"/>
                      <a:r>
                        <a:rPr lang="zh-CHS" altLang="en-US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④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视频制作所需用到的品牌官方视频素材（如有特殊要求）</a:t>
                      </a:r>
                    </a:p>
                    <a:p>
                      <a:pPr algn="l"/>
                      <a:r>
                        <a:rPr lang="zh-CHS" altLang="en-US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⑤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品牌方需给出视频制作注意事项说明，如品牌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logo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不得做任何延展</a:t>
                      </a:r>
                      <a:r>
                        <a:rPr lang="zh-CN" altLang="zh-CN" sz="8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altLang="zh-CN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35148130"/>
                  </a:ext>
                </a:extLst>
              </a:tr>
              <a:tr h="228772">
                <a:tc vMerge="1">
                  <a:txBody>
                    <a:bodyPr/>
                    <a:lstStyle/>
                    <a:p>
                      <a:endParaRPr lang="zh-CN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  <a:r>
                        <a:rPr lang="zh-CHS" altLang="en-U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、百度提供初版视频脚本：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资料给到后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个工作日内，承制方需提供视频脚本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552539"/>
                  </a:ext>
                </a:extLst>
              </a:tr>
              <a:tr h="335920">
                <a:tc v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r>
                        <a:rPr lang="zh-CHS" altLang="en-U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、客户确认脚本：</a:t>
                      </a:r>
                      <a:r>
                        <a:rPr lang="zh-CHS" altLang="en-US" sz="800" b="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脚本</a:t>
                      </a:r>
                      <a:r>
                        <a:rPr lang="zh-CN" altLang="zh-CN" sz="800" b="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给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到后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个工作日内，品牌方需</a:t>
                      </a:r>
                      <a:r>
                        <a:rPr lang="zh-CHS" altLang="en-US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及时反馈修改意见，并配合完成脚本的优化和确认，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期间修改次数不得超过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次；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93954997"/>
                  </a:ext>
                </a:extLst>
              </a:tr>
              <a:tr h="262105">
                <a:tc rowSpan="2">
                  <a:txBody>
                    <a:bodyPr/>
                    <a:lstStyle/>
                    <a:p>
                      <a:pPr algn="ctr"/>
                      <a:r>
                        <a:rPr lang="zh-CHS" altLang="en-U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确定视频</a:t>
                      </a:r>
                      <a:r>
                        <a:rPr lang="en-US" altLang="zh-CH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demo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altLang="zh-CH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  <a:r>
                        <a:rPr lang="zh-CHS" altLang="en-U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、百度提供视频</a:t>
                      </a:r>
                      <a:r>
                        <a:rPr lang="en-US" altLang="zh-CH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demo</a:t>
                      </a:r>
                      <a:r>
                        <a:rPr lang="zh-CHS" altLang="en-U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：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文稿确认后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2-3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个工作日内，承制方需提供视频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Demo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（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demo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至少完成成片的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30%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）；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  <a:r>
                        <a:rPr lang="en-US" altLang="zh-CH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-3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0440248"/>
                  </a:ext>
                </a:extLst>
              </a:tr>
              <a:tr h="357221">
                <a:tc v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5</a:t>
                      </a:r>
                      <a:r>
                        <a:rPr lang="zh-CHS" altLang="en-U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、客户确认视频</a:t>
                      </a:r>
                      <a:r>
                        <a:rPr lang="en-US" altLang="zh-CH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demo</a:t>
                      </a:r>
                      <a:r>
                        <a:rPr lang="zh-CHS" altLang="en-U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：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视频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Demo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给到后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个工作日内，品牌方需完成视频风格、元素等修改并确认，期间修改次数不得超过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次；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14894689"/>
                  </a:ext>
                </a:extLst>
              </a:tr>
              <a:tr h="228772">
                <a:tc rowSpan="2">
                  <a:txBody>
                    <a:bodyPr/>
                    <a:lstStyle/>
                    <a:p>
                      <a:pPr algn="ctr"/>
                      <a:r>
                        <a:rPr lang="zh-CHS" altLang="en-U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确定视频成片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altLang="zh-CN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6</a:t>
                      </a:r>
                      <a:r>
                        <a:rPr lang="zh-CHS" altLang="en-U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、百度提供完整视频：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视频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Demo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确认后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3-5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个工作日内，承制方需提供完整视频版本；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r>
                        <a:rPr lang="en-US" altLang="zh-CH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-5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41446048"/>
                  </a:ext>
                </a:extLst>
              </a:tr>
              <a:tr h="262105">
                <a:tc vMerge="1"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7</a:t>
                      </a:r>
                      <a:r>
                        <a:rPr lang="zh-CHS" altLang="en-U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、客户确认视频成片：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完整视频给到后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个工作日内，品牌方需完成视频的最终确认，期间修改不得超过</a:t>
                      </a:r>
                      <a:r>
                        <a:rPr lang="en-US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次；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12324469"/>
                  </a:ext>
                </a:extLst>
              </a:tr>
              <a:tr h="262105">
                <a:tc>
                  <a:txBody>
                    <a:bodyPr/>
                    <a:lstStyle/>
                    <a:p>
                      <a:pPr algn="ctr"/>
                      <a:r>
                        <a:rPr lang="zh-CHS" altLang="en-U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视频传播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8</a:t>
                      </a:r>
                      <a:r>
                        <a:rPr lang="zh-CHS" altLang="en-US" sz="800" b="1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、成片上线及传播：</a:t>
                      </a:r>
                      <a:r>
                        <a:rPr lang="zh-CN" altLang="zh-CN" sz="800" kern="1200" dirty="0">
                          <a:solidFill>
                            <a:schemeClr val="bg1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三方共同确认视频后，承制方生成标准版成片，百度按规定上线时间完成上线。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HS" sz="800" dirty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  <a:endParaRPr lang="zh-CN" altLang="en-US" sz="800" dirty="0">
                        <a:solidFill>
                          <a:schemeClr val="bg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85276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00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VCG4115767751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1259" y="0"/>
            <a:ext cx="9195259" cy="5143500"/>
          </a:xfrm>
          <a:prstGeom prst="rect">
            <a:avLst/>
          </a:prstGeom>
        </p:spPr>
      </p:pic>
      <p:sp>
        <p:nvSpPr>
          <p:cNvPr id="28" name="矩形 27" descr="e7d195523061f1c0c7fdb8e83abb5dcf03375f2c8b662a4106267E0752567F7A4243849C9E2D773FC6511ADD776D3461389E8BB5BAFBB3C937DB9AB1E09A294486DA4CCF35679A92315A5BDF0C7F02D8A31941BEC59DB08EFABFABDA986C89712D587443351EC859B898AEA025ED19F8699E5C133A3ABE2DA0DE3562A24B31A4A909C324741465B7A0FF00500E8821C3"/>
          <p:cNvSpPr/>
          <p:nvPr/>
        </p:nvSpPr>
        <p:spPr>
          <a:xfrm>
            <a:off x="-28672" y="0"/>
            <a:ext cx="9188050" cy="5143500"/>
          </a:xfrm>
          <a:prstGeom prst="rect">
            <a:avLst/>
          </a:prstGeom>
          <a:solidFill>
            <a:schemeClr val="tx1">
              <a:alpha val="56000"/>
            </a:schemeClr>
          </a:solidFill>
          <a:ln w="31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 dirty="0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sp>
        <p:nvSpPr>
          <p:cNvPr id="43" name="椭圆 42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/>
          <p:nvPr/>
        </p:nvSpPr>
        <p:spPr>
          <a:xfrm rot="18790622" flipH="1" flipV="1">
            <a:off x="-253341" y="3567353"/>
            <a:ext cx="1350000" cy="13500"/>
          </a:xfrm>
          <a:prstGeom prst="ellipse">
            <a:avLst/>
          </a:prstGeom>
          <a:gradFill>
            <a:gsLst>
              <a:gs pos="0">
                <a:schemeClr val="bg1"/>
              </a:gs>
              <a:gs pos="95000">
                <a:schemeClr val="bg1">
                  <a:lumMod val="85000"/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/>
          <p:cNvSpPr/>
          <p:nvPr/>
        </p:nvSpPr>
        <p:spPr>
          <a:xfrm rot="18790622" flipH="1" flipV="1">
            <a:off x="8083852" y="1501292"/>
            <a:ext cx="1350000" cy="13500"/>
          </a:xfrm>
          <a:prstGeom prst="ellipse">
            <a:avLst/>
          </a:prstGeom>
          <a:gradFill>
            <a:gsLst>
              <a:gs pos="0">
                <a:srgbClr val="40D5D7"/>
              </a:gs>
              <a:gs pos="95000">
                <a:srgbClr val="40D5D7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8675495FFDCEE4C0960EA187778677E8C2370E0053B0E440ED9D70FECED26EC7ED314C7BE8CDCD7E86025D75872C4FC7D1ACA5138C29CA4F" hidden="1"/>
          <p:cNvSpPr txBox="1"/>
          <p:nvPr/>
        </p:nvSpPr>
        <p:spPr>
          <a:xfrm>
            <a:off x="-266700" y="1352550"/>
            <a:ext cx="200055" cy="762000"/>
          </a:xfrm>
          <a:prstGeom prst="rect">
            <a:avLst/>
          </a:prstGeom>
          <a:noFill/>
        </p:spPr>
        <p:txBody>
          <a:bodyPr vert="wordArtVert" lIns="68580" tIns="34290" rIns="68580" bIns="34290" rtlCol="0">
            <a:spAutoFit/>
          </a:bodyPr>
          <a:lstStyle/>
          <a:p>
            <a:r>
              <a:rPr lang="en-US" altLang="zh-CN" sz="100"/>
              <a:t>e7d195523061f1c0c7fdb8e83abb5dcf03375f2c8b662a4106267E0752567F7A4243849C9E2D773FC6511ADD776D3461389E8BB5BAFBB3C937DB9AB1E09A294486DA4CCF35679A92315A5BDF0C7F02D88675495FFDCEE4C0960EA187778677E8C2370E0053B0E440ED9D70FECED26EC7ED314C7BE8CDCD7E86025D75872C4FC7D1ACA5138C29CA4F</a:t>
            </a:r>
            <a:endParaRPr lang="zh-CN" altLang="en-US" sz="100"/>
          </a:p>
        </p:txBody>
      </p:sp>
      <p:sp>
        <p:nvSpPr>
          <p:cNvPr id="20" name="文本框 19"/>
          <p:cNvSpPr txBox="1"/>
          <p:nvPr/>
        </p:nvSpPr>
        <p:spPr>
          <a:xfrm>
            <a:off x="1293339" y="4118777"/>
            <a:ext cx="53545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100" dirty="0">
                <a:ln w="3175" cmpd="sng">
                  <a:noFill/>
                </a:ln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百度大客户部</a:t>
            </a:r>
            <a:r>
              <a:rPr kumimoji="1" lang="en-US" altLang="zh-CN" sz="1100" dirty="0">
                <a:ln w="3175" cmpd="sng">
                  <a:noFill/>
                </a:ln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  IMS</a:t>
            </a:r>
            <a:endParaRPr kumimoji="1" lang="zh-CN" altLang="en-US" sz="1100" dirty="0">
              <a:ln w="3175" cmpd="sng">
                <a:noFill/>
              </a:ln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49294" y="2161710"/>
            <a:ext cx="7071896" cy="1107996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kumimoji="1" lang="en-US" altLang="zh-CN" sz="6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THANKS</a:t>
            </a:r>
            <a:r>
              <a:rPr kumimoji="1" lang="zh-CN" altLang="en-US" sz="66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！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626" y="1612371"/>
            <a:ext cx="1569308" cy="502179"/>
          </a:xfrm>
          <a:prstGeom prst="rect">
            <a:avLst/>
          </a:prstGeom>
        </p:spPr>
      </p:pic>
      <p:pic>
        <p:nvPicPr>
          <p:cNvPr id="12" name="图片 11" descr="品牌故事_LOGOTYPE.ps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537" y="1721298"/>
            <a:ext cx="1704984" cy="46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56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4229</TotalTime>
  <Words>1139</Words>
  <Application>Microsoft Macintosh PowerPoint</Application>
  <PresentationFormat>全屏显示(16:9)</PresentationFormat>
  <Paragraphs>276</Paragraphs>
  <Slides>19</Slides>
  <Notes>17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Song Bo</dc:creator>
  <cp:lastModifiedBy>Liu Shu</cp:lastModifiedBy>
  <cp:revision>273</cp:revision>
  <cp:lastPrinted>2018-05-07T11:23:53Z</cp:lastPrinted>
  <dcterms:created xsi:type="dcterms:W3CDTF">2018-04-26T04:12:03Z</dcterms:created>
  <dcterms:modified xsi:type="dcterms:W3CDTF">2018-07-25T09:58:11Z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pid="2" fmtid="{D5CDD505-2E9C-101B-9397-08002B2CF9AE}" name="4eed1396-652e-48af-a096-58850838b021">
    <vt:lpwstr>b731afe6-W1hQe+O9LlaZ5oInCHZU41CEmmtxI7U3S/qkaw==-500ddfd78926</vt:lpwstr>
  </property>
</Properties>
</file>

<file path=dxe6raQ1Ks4bsxS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eSeln9n.xml><?xml version="1.0" encoding="utf-8"?>
<Relationships xmlns="http://schemas.openxmlformats.org/package/2006/relationships">
  <Relationship Id="rId3" Type="http://schemas.openxmlformats.org/package/2006/relationships/metadata/core-properties" Target="docProps/core.xml"/>
  <Relationship Id="rId4" Type="http://schemas.openxmlformats.org/officeDocument/2006/relationships/extended-properties" Target="docProps/app.xml"/>
  <Relationship Id="rId1" Type="http://schemas.openxmlformats.org/officeDocument/2006/relationships/officeDocument" Target="ppt/presentation.xml"/>
  <Relationship Id="rId2" Type="http://schemas.openxmlformats.org/package/2006/relationships/metadata/thumbnail" Target="docProps/thumbnail.jpeg"/>
</Relationships>
</file>