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E39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3629"/>
  </p:normalViewPr>
  <p:slideViewPr>
    <p:cSldViewPr snapToGrid="0" snapToObjects="1">
      <p:cViewPr varScale="1">
        <p:scale>
          <a:sx n="99" d="100"/>
          <a:sy n="99" d="100"/>
        </p:scale>
        <p:origin x="184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1" name="Shape 11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93658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去动画、换字体</a:t>
            </a:r>
          </a:p>
        </p:txBody>
      </p:sp>
    </p:spTree>
    <p:extLst>
      <p:ext uri="{BB962C8B-B14F-4D97-AF65-F5344CB8AC3E}">
        <p14:creationId xmlns:p14="http://schemas.microsoft.com/office/powerpoint/2010/main" val="467424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0" name="Shape 31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大型规模社区：500户以上，空置率低于10%</a:t>
            </a:r>
          </a:p>
          <a:p>
            <a:r>
              <a:t>重点经济城市：10个超/新一线城市</a:t>
            </a:r>
          </a:p>
          <a:p>
            <a:r>
              <a:t>消费活跃程度高：收入稳定、较高生活品质</a:t>
            </a:r>
          </a:p>
        </p:txBody>
      </p:sp>
    </p:spTree>
    <p:extLst>
      <p:ext uri="{BB962C8B-B14F-4D97-AF65-F5344CB8AC3E}">
        <p14:creationId xmlns:p14="http://schemas.microsoft.com/office/powerpoint/2010/main" val="503197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>
            <a:spLocks noGrp="1"/>
          </p:cNvSpPr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12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21" name="正文级别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2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文本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标题文本</a:t>
            </a:r>
          </a:p>
        </p:txBody>
      </p:sp>
      <p:sp>
        <p:nvSpPr>
          <p:cNvPr id="30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3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9" name="正文级别 1…"/>
          <p:cNvSpPr txBox="1">
            <a:spLocks noGrp="1"/>
          </p:cNvSpPr>
          <p:nvPr>
            <p:ph type="body" sz="half" idx="1"/>
          </p:nvPr>
        </p:nvSpPr>
        <p:spPr>
          <a:xfrm>
            <a:off x="457200" y="1200150"/>
            <a:ext cx="4038600" cy="339447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0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8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9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" y="-40472"/>
            <a:ext cx="9144002" cy="5183972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标题文本"/>
          <p:cNvSpPr txBox="1">
            <a:spLocks noGrp="1"/>
          </p:cNvSpPr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标题文本</a:t>
            </a:r>
          </a:p>
        </p:txBody>
      </p:sp>
      <p:sp>
        <p:nvSpPr>
          <p:cNvPr id="74" name="正文级别 1…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5" name="文本占位符 3"/>
          <p:cNvSpPr>
            <a:spLocks noGrp="1"/>
          </p:cNvSpPr>
          <p:nvPr>
            <p:ph type="body" sz="half" idx="13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标题文本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标题文本</a:t>
            </a:r>
          </a:p>
        </p:txBody>
      </p:sp>
      <p:sp>
        <p:nvSpPr>
          <p:cNvPr id="84" name="图片占位符 2"/>
          <p:cNvSpPr>
            <a:spLocks noGrp="1"/>
          </p:cNvSpPr>
          <p:nvPr>
            <p:ph type="pic" sz="half" idx="13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5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8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94" name="正文级别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9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标题文本"/>
          <p:cNvSpPr txBox="1">
            <a:spLocks noGrp="1"/>
          </p:cNvSpPr>
          <p:nvPr>
            <p:ph type="title"/>
          </p:nvPr>
        </p:nvSpPr>
        <p:spPr>
          <a:xfrm>
            <a:off x="6629400" y="205978"/>
            <a:ext cx="2057400" cy="4388646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103" name="正文级别 1…"/>
          <p:cNvSpPr txBox="1">
            <a:spLocks noGrp="1"/>
          </p:cNvSpPr>
          <p:nvPr>
            <p:ph type="body" idx="1"/>
          </p:nvPr>
        </p:nvSpPr>
        <p:spPr>
          <a:xfrm>
            <a:off x="457200" y="205978"/>
            <a:ext cx="6019800" cy="4388646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0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8422818" y="4769564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4.png"/><Relationship Id="rId12" Type="http://schemas.openxmlformats.org/officeDocument/2006/relationships/image" Target="../media/image25.png"/><Relationship Id="rId13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22.png"/><Relationship Id="rId10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" y="-40472"/>
            <a:ext cx="9144002" cy="5183972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直接连接符 20"/>
          <p:cNvSpPr/>
          <p:nvPr/>
        </p:nvSpPr>
        <p:spPr>
          <a:xfrm>
            <a:off x="500246" y="2991211"/>
            <a:ext cx="548643" cy="1"/>
          </a:xfrm>
          <a:prstGeom prst="line">
            <a:avLst/>
          </a:prstGeom>
          <a:ln>
            <a:solidFill>
              <a:srgbClr val="80808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6" name="矩形 20"/>
          <p:cNvSpPr txBox="1"/>
          <p:nvPr/>
        </p:nvSpPr>
        <p:spPr>
          <a:xfrm>
            <a:off x="414357" y="3134910"/>
            <a:ext cx="3437564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 spc="100">
                <a:solidFill>
                  <a:srgbClr val="929292"/>
                </a:solidFill>
                <a:latin typeface="Lantinghei SC Demibold"/>
                <a:ea typeface="Lantinghei SC Demibold"/>
                <a:cs typeface="Lantinghei SC Demibold"/>
                <a:sym typeface="Lantinghei SC Demibold"/>
              </a:defRPr>
            </a:pPr>
            <a:r>
              <a:t>Prepared by Baidu 2018.4 </a:t>
            </a:r>
          </a:p>
          <a:p>
            <a:pPr>
              <a:defRPr sz="1000" b="1" spc="100">
                <a:solidFill>
                  <a:srgbClr val="929292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t>本地广告业务运营部</a:t>
            </a:r>
          </a:p>
        </p:txBody>
      </p:sp>
      <p:grpSp>
        <p:nvGrpSpPr>
          <p:cNvPr id="119" name="组合 24"/>
          <p:cNvGrpSpPr/>
          <p:nvPr/>
        </p:nvGrpSpPr>
        <p:grpSpPr>
          <a:xfrm>
            <a:off x="500245" y="3942083"/>
            <a:ext cx="975412" cy="429867"/>
            <a:chOff x="0" y="0"/>
            <a:chExt cx="975410" cy="429866"/>
          </a:xfrm>
        </p:grpSpPr>
        <p:sp>
          <p:nvSpPr>
            <p:cNvPr id="117" name="矩形 23"/>
            <p:cNvSpPr/>
            <p:nvPr/>
          </p:nvSpPr>
          <p:spPr>
            <a:xfrm>
              <a:off x="-1" y="-1"/>
              <a:ext cx="975412" cy="429868"/>
            </a:xfrm>
            <a:prstGeom prst="rect">
              <a:avLst/>
            </a:prstGeom>
            <a:noFill/>
            <a:ln w="6350" cap="flat">
              <a:solidFill>
                <a:srgbClr val="40404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TextBox 3"/>
            <p:cNvSpPr txBox="1"/>
            <p:nvPr/>
          </p:nvSpPr>
          <p:spPr>
            <a:xfrm>
              <a:off x="103920" y="69534"/>
              <a:ext cx="751990" cy="350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ct val="80000"/>
                </a:lnSpc>
                <a:defRPr>
                  <a:solidFill>
                    <a:srgbClr val="F2F2F2">
                      <a:alpha val="32000"/>
                    </a:srgb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OPEN</a:t>
              </a:r>
            </a:p>
          </p:txBody>
        </p:sp>
      </p:grpSp>
      <p:grpSp>
        <p:nvGrpSpPr>
          <p:cNvPr id="122" name="组合 5"/>
          <p:cNvGrpSpPr/>
          <p:nvPr/>
        </p:nvGrpSpPr>
        <p:grpSpPr>
          <a:xfrm>
            <a:off x="500246" y="-20538"/>
            <a:ext cx="845275" cy="1584176"/>
            <a:chOff x="0" y="0"/>
            <a:chExt cx="845273" cy="1584175"/>
          </a:xfrm>
        </p:grpSpPr>
        <p:sp>
          <p:nvSpPr>
            <p:cNvPr id="120" name="矩形 21"/>
            <p:cNvSpPr/>
            <p:nvPr/>
          </p:nvSpPr>
          <p:spPr>
            <a:xfrm>
              <a:off x="0" y="0"/>
              <a:ext cx="845274" cy="1584176"/>
            </a:xfrm>
            <a:prstGeom prst="rect">
              <a:avLst/>
            </a:prstGeom>
            <a:solidFill>
              <a:srgbClr val="EE395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21" name="Freeform 80"/>
            <p:cNvSpPr/>
            <p:nvPr/>
          </p:nvSpPr>
          <p:spPr>
            <a:xfrm>
              <a:off x="218285" y="1154892"/>
              <a:ext cx="346618" cy="298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1198" extrusionOk="0">
                  <a:moveTo>
                    <a:pt x="16821" y="21198"/>
                  </a:moveTo>
                  <a:cubicBezTo>
                    <a:pt x="15166" y="21198"/>
                    <a:pt x="13860" y="21198"/>
                    <a:pt x="12466" y="21198"/>
                  </a:cubicBezTo>
                  <a:cubicBezTo>
                    <a:pt x="12466" y="18877"/>
                    <a:pt x="12466" y="16656"/>
                    <a:pt x="12466" y="14234"/>
                  </a:cubicBezTo>
                  <a:cubicBezTo>
                    <a:pt x="11072" y="14234"/>
                    <a:pt x="9853" y="14234"/>
                    <a:pt x="8372" y="14234"/>
                  </a:cubicBezTo>
                  <a:cubicBezTo>
                    <a:pt x="8372" y="16454"/>
                    <a:pt x="8372" y="18776"/>
                    <a:pt x="8372" y="21198"/>
                  </a:cubicBezTo>
                  <a:cubicBezTo>
                    <a:pt x="6892" y="21198"/>
                    <a:pt x="5585" y="21198"/>
                    <a:pt x="4105" y="21198"/>
                  </a:cubicBezTo>
                  <a:cubicBezTo>
                    <a:pt x="4105" y="18473"/>
                    <a:pt x="4105" y="15748"/>
                    <a:pt x="4105" y="12518"/>
                  </a:cubicBezTo>
                  <a:cubicBezTo>
                    <a:pt x="3408" y="13224"/>
                    <a:pt x="3060" y="13830"/>
                    <a:pt x="2711" y="13830"/>
                  </a:cubicBezTo>
                  <a:cubicBezTo>
                    <a:pt x="1927" y="13931"/>
                    <a:pt x="882" y="14032"/>
                    <a:pt x="447" y="13426"/>
                  </a:cubicBezTo>
                  <a:cubicBezTo>
                    <a:pt x="11" y="12921"/>
                    <a:pt x="-163" y="11407"/>
                    <a:pt x="185" y="10903"/>
                  </a:cubicBezTo>
                  <a:cubicBezTo>
                    <a:pt x="3060" y="7370"/>
                    <a:pt x="6021" y="3938"/>
                    <a:pt x="9069" y="607"/>
                  </a:cubicBezTo>
                  <a:cubicBezTo>
                    <a:pt x="10027" y="-402"/>
                    <a:pt x="11334" y="-99"/>
                    <a:pt x="12292" y="1112"/>
                  </a:cubicBezTo>
                  <a:cubicBezTo>
                    <a:pt x="14905" y="4140"/>
                    <a:pt x="17518" y="7168"/>
                    <a:pt x="20131" y="10196"/>
                  </a:cubicBezTo>
                  <a:cubicBezTo>
                    <a:pt x="21089" y="11205"/>
                    <a:pt x="21437" y="12316"/>
                    <a:pt x="20392" y="13527"/>
                  </a:cubicBezTo>
                  <a:cubicBezTo>
                    <a:pt x="19434" y="14738"/>
                    <a:pt x="18476" y="14536"/>
                    <a:pt x="17605" y="13325"/>
                  </a:cubicBezTo>
                  <a:cubicBezTo>
                    <a:pt x="17431" y="13224"/>
                    <a:pt x="17256" y="13022"/>
                    <a:pt x="16821" y="12518"/>
                  </a:cubicBezTo>
                  <a:cubicBezTo>
                    <a:pt x="16821" y="15647"/>
                    <a:pt x="16821" y="18372"/>
                    <a:pt x="16821" y="2119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23" name="图片 30" descr="图片 3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09708" y="1250504"/>
            <a:ext cx="4299110" cy="30548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图片 36" descr="图片 3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059808" y="116643"/>
            <a:ext cx="849009" cy="2783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44" y="1633174"/>
            <a:ext cx="4937760" cy="119481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hueOff val="357503"/>
                <a:satOff val="54545"/>
                <a:lumOff val="29273"/>
              </a:schemeClr>
            </a:gs>
            <a:gs pos="100000">
              <a:schemeClr val="accent1">
                <a:hueOff val="418253"/>
                <a:satOff val="54545"/>
                <a:lumOff val="42493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组合 159"/>
          <p:cNvGrpSpPr/>
          <p:nvPr/>
        </p:nvGrpSpPr>
        <p:grpSpPr>
          <a:xfrm>
            <a:off x="648072" y="832124"/>
            <a:ext cx="4329904" cy="3695657"/>
            <a:chOff x="0" y="0"/>
            <a:chExt cx="4329903" cy="3695655"/>
          </a:xfrm>
        </p:grpSpPr>
        <p:grpSp>
          <p:nvGrpSpPr>
            <p:cNvPr id="160" name="组合 13"/>
            <p:cNvGrpSpPr/>
            <p:nvPr/>
          </p:nvGrpSpPr>
          <p:grpSpPr>
            <a:xfrm>
              <a:off x="0" y="-1"/>
              <a:ext cx="4329904" cy="3695657"/>
              <a:chOff x="0" y="0"/>
              <a:chExt cx="4329903" cy="3695655"/>
            </a:xfrm>
          </p:grpSpPr>
          <p:sp>
            <p:nvSpPr>
              <p:cNvPr id="128" name="Freeform 37"/>
              <p:cNvSpPr/>
              <p:nvPr/>
            </p:nvSpPr>
            <p:spPr>
              <a:xfrm>
                <a:off x="1817977" y="40851"/>
                <a:ext cx="1897138" cy="16721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69" y="2298"/>
                    </a:moveTo>
                    <a:lnTo>
                      <a:pt x="21089" y="1970"/>
                    </a:lnTo>
                    <a:lnTo>
                      <a:pt x="20869" y="1548"/>
                    </a:lnTo>
                    <a:lnTo>
                      <a:pt x="20689" y="1419"/>
                    </a:lnTo>
                    <a:lnTo>
                      <a:pt x="20498" y="1548"/>
                    </a:lnTo>
                    <a:lnTo>
                      <a:pt x="20388" y="1794"/>
                    </a:lnTo>
                    <a:lnTo>
                      <a:pt x="20378" y="1829"/>
                    </a:lnTo>
                    <a:lnTo>
                      <a:pt x="20338" y="1829"/>
                    </a:lnTo>
                    <a:lnTo>
                      <a:pt x="20008" y="1888"/>
                    </a:lnTo>
                    <a:lnTo>
                      <a:pt x="19948" y="1935"/>
                    </a:lnTo>
                    <a:lnTo>
                      <a:pt x="19928" y="1947"/>
                    </a:lnTo>
                    <a:lnTo>
                      <a:pt x="19908" y="1970"/>
                    </a:lnTo>
                    <a:lnTo>
                      <a:pt x="19838" y="2076"/>
                    </a:lnTo>
                    <a:lnTo>
                      <a:pt x="19657" y="2240"/>
                    </a:lnTo>
                    <a:lnTo>
                      <a:pt x="19607" y="2287"/>
                    </a:lnTo>
                    <a:lnTo>
                      <a:pt x="19447" y="2310"/>
                    </a:lnTo>
                    <a:lnTo>
                      <a:pt x="19387" y="2287"/>
                    </a:lnTo>
                    <a:lnTo>
                      <a:pt x="19307" y="2240"/>
                    </a:lnTo>
                    <a:lnTo>
                      <a:pt x="19217" y="2181"/>
                    </a:lnTo>
                    <a:lnTo>
                      <a:pt x="19127" y="2099"/>
                    </a:lnTo>
                    <a:lnTo>
                      <a:pt x="19117" y="2076"/>
                    </a:lnTo>
                    <a:lnTo>
                      <a:pt x="18956" y="1876"/>
                    </a:lnTo>
                    <a:lnTo>
                      <a:pt x="18836" y="1724"/>
                    </a:lnTo>
                    <a:lnTo>
                      <a:pt x="18766" y="1583"/>
                    </a:lnTo>
                    <a:lnTo>
                      <a:pt x="18746" y="1536"/>
                    </a:lnTo>
                    <a:lnTo>
                      <a:pt x="18746" y="1091"/>
                    </a:lnTo>
                    <a:lnTo>
                      <a:pt x="18786" y="1020"/>
                    </a:lnTo>
                    <a:lnTo>
                      <a:pt x="18426" y="868"/>
                    </a:lnTo>
                    <a:lnTo>
                      <a:pt x="18416" y="1020"/>
                    </a:lnTo>
                    <a:lnTo>
                      <a:pt x="18416" y="1044"/>
                    </a:lnTo>
                    <a:lnTo>
                      <a:pt x="18396" y="1091"/>
                    </a:lnTo>
                    <a:lnTo>
                      <a:pt x="18355" y="1126"/>
                    </a:lnTo>
                    <a:lnTo>
                      <a:pt x="18325" y="1149"/>
                    </a:lnTo>
                    <a:lnTo>
                      <a:pt x="18195" y="1208"/>
                    </a:lnTo>
                    <a:lnTo>
                      <a:pt x="18155" y="1196"/>
                    </a:lnTo>
                    <a:lnTo>
                      <a:pt x="18155" y="1184"/>
                    </a:lnTo>
                    <a:lnTo>
                      <a:pt x="17965" y="1137"/>
                    </a:lnTo>
                    <a:lnTo>
                      <a:pt x="18005" y="1302"/>
                    </a:lnTo>
                    <a:lnTo>
                      <a:pt x="17695" y="1055"/>
                    </a:lnTo>
                    <a:lnTo>
                      <a:pt x="17685" y="1055"/>
                    </a:lnTo>
                    <a:lnTo>
                      <a:pt x="17675" y="1044"/>
                    </a:lnTo>
                    <a:lnTo>
                      <a:pt x="17634" y="926"/>
                    </a:lnTo>
                    <a:lnTo>
                      <a:pt x="17614" y="809"/>
                    </a:lnTo>
                    <a:lnTo>
                      <a:pt x="17604" y="680"/>
                    </a:lnTo>
                    <a:lnTo>
                      <a:pt x="17604" y="469"/>
                    </a:lnTo>
                    <a:lnTo>
                      <a:pt x="17614" y="387"/>
                    </a:lnTo>
                    <a:lnTo>
                      <a:pt x="17624" y="317"/>
                    </a:lnTo>
                    <a:lnTo>
                      <a:pt x="17655" y="281"/>
                    </a:lnTo>
                    <a:lnTo>
                      <a:pt x="17725" y="117"/>
                    </a:lnTo>
                    <a:lnTo>
                      <a:pt x="17705" y="0"/>
                    </a:lnTo>
                    <a:lnTo>
                      <a:pt x="17394" y="47"/>
                    </a:lnTo>
                    <a:lnTo>
                      <a:pt x="17334" y="70"/>
                    </a:lnTo>
                    <a:lnTo>
                      <a:pt x="17284" y="82"/>
                    </a:lnTo>
                    <a:lnTo>
                      <a:pt x="17234" y="106"/>
                    </a:lnTo>
                    <a:lnTo>
                      <a:pt x="17184" y="141"/>
                    </a:lnTo>
                    <a:lnTo>
                      <a:pt x="17124" y="258"/>
                    </a:lnTo>
                    <a:lnTo>
                      <a:pt x="17084" y="317"/>
                    </a:lnTo>
                    <a:lnTo>
                      <a:pt x="17064" y="387"/>
                    </a:lnTo>
                    <a:lnTo>
                      <a:pt x="17064" y="399"/>
                    </a:lnTo>
                    <a:lnTo>
                      <a:pt x="16883" y="739"/>
                    </a:lnTo>
                    <a:lnTo>
                      <a:pt x="17064" y="715"/>
                    </a:lnTo>
                    <a:lnTo>
                      <a:pt x="17074" y="715"/>
                    </a:lnTo>
                    <a:lnTo>
                      <a:pt x="17084" y="692"/>
                    </a:lnTo>
                    <a:lnTo>
                      <a:pt x="17094" y="739"/>
                    </a:lnTo>
                    <a:lnTo>
                      <a:pt x="17244" y="809"/>
                    </a:lnTo>
                    <a:lnTo>
                      <a:pt x="17264" y="809"/>
                    </a:lnTo>
                    <a:lnTo>
                      <a:pt x="17294" y="821"/>
                    </a:lnTo>
                    <a:lnTo>
                      <a:pt x="17294" y="856"/>
                    </a:lnTo>
                    <a:lnTo>
                      <a:pt x="17314" y="1149"/>
                    </a:lnTo>
                    <a:lnTo>
                      <a:pt x="17394" y="1431"/>
                    </a:lnTo>
                    <a:lnTo>
                      <a:pt x="17394" y="1478"/>
                    </a:lnTo>
                    <a:lnTo>
                      <a:pt x="16994" y="2404"/>
                    </a:lnTo>
                    <a:lnTo>
                      <a:pt x="16974" y="2463"/>
                    </a:lnTo>
                    <a:lnTo>
                      <a:pt x="16944" y="2533"/>
                    </a:lnTo>
                    <a:lnTo>
                      <a:pt x="16903" y="2756"/>
                    </a:lnTo>
                    <a:lnTo>
                      <a:pt x="16883" y="3037"/>
                    </a:lnTo>
                    <a:lnTo>
                      <a:pt x="16853" y="3389"/>
                    </a:lnTo>
                    <a:lnTo>
                      <a:pt x="16853" y="3424"/>
                    </a:lnTo>
                    <a:lnTo>
                      <a:pt x="16703" y="3776"/>
                    </a:lnTo>
                    <a:lnTo>
                      <a:pt x="16813" y="3928"/>
                    </a:lnTo>
                    <a:lnTo>
                      <a:pt x="16813" y="4210"/>
                    </a:lnTo>
                    <a:lnTo>
                      <a:pt x="16763" y="4327"/>
                    </a:lnTo>
                    <a:lnTo>
                      <a:pt x="16733" y="4339"/>
                    </a:lnTo>
                    <a:lnTo>
                      <a:pt x="16623" y="4433"/>
                    </a:lnTo>
                    <a:lnTo>
                      <a:pt x="16453" y="4632"/>
                    </a:lnTo>
                    <a:lnTo>
                      <a:pt x="16213" y="4949"/>
                    </a:lnTo>
                    <a:lnTo>
                      <a:pt x="15912" y="5371"/>
                    </a:lnTo>
                    <a:lnTo>
                      <a:pt x="15882" y="5418"/>
                    </a:lnTo>
                    <a:lnTo>
                      <a:pt x="15862" y="5406"/>
                    </a:lnTo>
                    <a:lnTo>
                      <a:pt x="15812" y="5371"/>
                    </a:lnTo>
                    <a:lnTo>
                      <a:pt x="15592" y="5183"/>
                    </a:lnTo>
                    <a:lnTo>
                      <a:pt x="15502" y="5101"/>
                    </a:lnTo>
                    <a:lnTo>
                      <a:pt x="15431" y="5007"/>
                    </a:lnTo>
                    <a:lnTo>
                      <a:pt x="15351" y="4972"/>
                    </a:lnTo>
                    <a:lnTo>
                      <a:pt x="15241" y="4949"/>
                    </a:lnTo>
                    <a:lnTo>
                      <a:pt x="15081" y="4913"/>
                    </a:lnTo>
                    <a:lnTo>
                      <a:pt x="14871" y="4913"/>
                    </a:lnTo>
                    <a:lnTo>
                      <a:pt x="14861" y="5558"/>
                    </a:lnTo>
                    <a:lnTo>
                      <a:pt x="14851" y="5570"/>
                    </a:lnTo>
                    <a:lnTo>
                      <a:pt x="14630" y="6813"/>
                    </a:lnTo>
                    <a:lnTo>
                      <a:pt x="14600" y="6965"/>
                    </a:lnTo>
                    <a:lnTo>
                      <a:pt x="14580" y="7153"/>
                    </a:lnTo>
                    <a:lnTo>
                      <a:pt x="14570" y="7388"/>
                    </a:lnTo>
                    <a:lnTo>
                      <a:pt x="14570" y="7681"/>
                    </a:lnTo>
                    <a:lnTo>
                      <a:pt x="14650" y="7810"/>
                    </a:lnTo>
                    <a:lnTo>
                      <a:pt x="14720" y="7646"/>
                    </a:lnTo>
                    <a:lnTo>
                      <a:pt x="14750" y="7646"/>
                    </a:lnTo>
                    <a:lnTo>
                      <a:pt x="14761" y="7610"/>
                    </a:lnTo>
                    <a:lnTo>
                      <a:pt x="15031" y="7446"/>
                    </a:lnTo>
                    <a:lnTo>
                      <a:pt x="15802" y="7575"/>
                    </a:lnTo>
                    <a:lnTo>
                      <a:pt x="15892" y="7470"/>
                    </a:lnTo>
                    <a:lnTo>
                      <a:pt x="15992" y="7247"/>
                    </a:lnTo>
                    <a:lnTo>
                      <a:pt x="16022" y="7223"/>
                    </a:lnTo>
                    <a:lnTo>
                      <a:pt x="16032" y="7212"/>
                    </a:lnTo>
                    <a:lnTo>
                      <a:pt x="16343" y="7153"/>
                    </a:lnTo>
                    <a:lnTo>
                      <a:pt x="16743" y="7106"/>
                    </a:lnTo>
                    <a:lnTo>
                      <a:pt x="16783" y="7130"/>
                    </a:lnTo>
                    <a:lnTo>
                      <a:pt x="16833" y="7165"/>
                    </a:lnTo>
                    <a:lnTo>
                      <a:pt x="16934" y="7270"/>
                    </a:lnTo>
                    <a:lnTo>
                      <a:pt x="17054" y="7423"/>
                    </a:lnTo>
                    <a:lnTo>
                      <a:pt x="17184" y="7610"/>
                    </a:lnTo>
                    <a:lnTo>
                      <a:pt x="17364" y="7716"/>
                    </a:lnTo>
                    <a:lnTo>
                      <a:pt x="17504" y="7821"/>
                    </a:lnTo>
                    <a:lnTo>
                      <a:pt x="17634" y="7915"/>
                    </a:lnTo>
                    <a:lnTo>
                      <a:pt x="17755" y="8009"/>
                    </a:lnTo>
                    <a:lnTo>
                      <a:pt x="17915" y="8197"/>
                    </a:lnTo>
                    <a:lnTo>
                      <a:pt x="17965" y="8291"/>
                    </a:lnTo>
                    <a:lnTo>
                      <a:pt x="17995" y="8373"/>
                    </a:lnTo>
                    <a:lnTo>
                      <a:pt x="18015" y="8455"/>
                    </a:lnTo>
                    <a:lnTo>
                      <a:pt x="18025" y="8537"/>
                    </a:lnTo>
                    <a:lnTo>
                      <a:pt x="18015" y="8595"/>
                    </a:lnTo>
                    <a:lnTo>
                      <a:pt x="17995" y="8678"/>
                    </a:lnTo>
                    <a:lnTo>
                      <a:pt x="17955" y="8748"/>
                    </a:lnTo>
                    <a:lnTo>
                      <a:pt x="17915" y="8783"/>
                    </a:lnTo>
                    <a:lnTo>
                      <a:pt x="17845" y="8830"/>
                    </a:lnTo>
                    <a:lnTo>
                      <a:pt x="17755" y="8842"/>
                    </a:lnTo>
                    <a:lnTo>
                      <a:pt x="17735" y="8842"/>
                    </a:lnTo>
                    <a:lnTo>
                      <a:pt x="17344" y="8830"/>
                    </a:lnTo>
                    <a:lnTo>
                      <a:pt x="16823" y="8830"/>
                    </a:lnTo>
                    <a:lnTo>
                      <a:pt x="16683" y="8853"/>
                    </a:lnTo>
                    <a:lnTo>
                      <a:pt x="16393" y="9088"/>
                    </a:lnTo>
                    <a:lnTo>
                      <a:pt x="16142" y="9287"/>
                    </a:lnTo>
                    <a:lnTo>
                      <a:pt x="15942" y="9428"/>
                    </a:lnTo>
                    <a:lnTo>
                      <a:pt x="15862" y="9487"/>
                    </a:lnTo>
                    <a:lnTo>
                      <a:pt x="15782" y="9522"/>
                    </a:lnTo>
                    <a:lnTo>
                      <a:pt x="15722" y="9545"/>
                    </a:lnTo>
                    <a:lnTo>
                      <a:pt x="15662" y="9557"/>
                    </a:lnTo>
                    <a:lnTo>
                      <a:pt x="15421" y="9592"/>
                    </a:lnTo>
                    <a:lnTo>
                      <a:pt x="15271" y="10307"/>
                    </a:lnTo>
                    <a:lnTo>
                      <a:pt x="15241" y="10460"/>
                    </a:lnTo>
                    <a:lnTo>
                      <a:pt x="15191" y="10577"/>
                    </a:lnTo>
                    <a:lnTo>
                      <a:pt x="15131" y="10683"/>
                    </a:lnTo>
                    <a:lnTo>
                      <a:pt x="15071" y="10765"/>
                    </a:lnTo>
                    <a:lnTo>
                      <a:pt x="14991" y="10835"/>
                    </a:lnTo>
                    <a:lnTo>
                      <a:pt x="14771" y="10952"/>
                    </a:lnTo>
                    <a:lnTo>
                      <a:pt x="14630" y="10988"/>
                    </a:lnTo>
                    <a:lnTo>
                      <a:pt x="14310" y="11081"/>
                    </a:lnTo>
                    <a:lnTo>
                      <a:pt x="14160" y="11164"/>
                    </a:lnTo>
                    <a:lnTo>
                      <a:pt x="14019" y="11257"/>
                    </a:lnTo>
                    <a:lnTo>
                      <a:pt x="13819" y="11773"/>
                    </a:lnTo>
                    <a:lnTo>
                      <a:pt x="13809" y="11785"/>
                    </a:lnTo>
                    <a:lnTo>
                      <a:pt x="13779" y="11785"/>
                    </a:lnTo>
                    <a:lnTo>
                      <a:pt x="13228" y="12055"/>
                    </a:lnTo>
                    <a:lnTo>
                      <a:pt x="13188" y="12055"/>
                    </a:lnTo>
                    <a:lnTo>
                      <a:pt x="12908" y="11973"/>
                    </a:lnTo>
                    <a:lnTo>
                      <a:pt x="12758" y="11949"/>
                    </a:lnTo>
                    <a:lnTo>
                      <a:pt x="12628" y="11891"/>
                    </a:lnTo>
                    <a:lnTo>
                      <a:pt x="12507" y="11844"/>
                    </a:lnTo>
                    <a:lnTo>
                      <a:pt x="12417" y="11785"/>
                    </a:lnTo>
                    <a:lnTo>
                      <a:pt x="12307" y="11726"/>
                    </a:lnTo>
                    <a:lnTo>
                      <a:pt x="12187" y="11703"/>
                    </a:lnTo>
                    <a:lnTo>
                      <a:pt x="12077" y="11703"/>
                    </a:lnTo>
                    <a:lnTo>
                      <a:pt x="11947" y="11750"/>
                    </a:lnTo>
                    <a:lnTo>
                      <a:pt x="11887" y="11820"/>
                    </a:lnTo>
                    <a:lnTo>
                      <a:pt x="11846" y="11937"/>
                    </a:lnTo>
                    <a:lnTo>
                      <a:pt x="11806" y="12031"/>
                    </a:lnTo>
                    <a:lnTo>
                      <a:pt x="11786" y="12137"/>
                    </a:lnTo>
                    <a:lnTo>
                      <a:pt x="11766" y="12254"/>
                    </a:lnTo>
                    <a:lnTo>
                      <a:pt x="11736" y="12360"/>
                    </a:lnTo>
                    <a:lnTo>
                      <a:pt x="11736" y="12606"/>
                    </a:lnTo>
                    <a:lnTo>
                      <a:pt x="11756" y="12723"/>
                    </a:lnTo>
                    <a:lnTo>
                      <a:pt x="11776" y="12805"/>
                    </a:lnTo>
                    <a:lnTo>
                      <a:pt x="11796" y="12876"/>
                    </a:lnTo>
                    <a:lnTo>
                      <a:pt x="11826" y="12911"/>
                    </a:lnTo>
                    <a:lnTo>
                      <a:pt x="11917" y="12899"/>
                    </a:lnTo>
                    <a:lnTo>
                      <a:pt x="12007" y="12829"/>
                    </a:lnTo>
                    <a:lnTo>
                      <a:pt x="12027" y="13286"/>
                    </a:lnTo>
                    <a:lnTo>
                      <a:pt x="12017" y="13403"/>
                    </a:lnTo>
                    <a:lnTo>
                      <a:pt x="11997" y="13497"/>
                    </a:lnTo>
                    <a:lnTo>
                      <a:pt x="11947" y="13567"/>
                    </a:lnTo>
                    <a:lnTo>
                      <a:pt x="11876" y="13638"/>
                    </a:lnTo>
                    <a:lnTo>
                      <a:pt x="11836" y="13685"/>
                    </a:lnTo>
                    <a:lnTo>
                      <a:pt x="11756" y="13720"/>
                    </a:lnTo>
                    <a:lnTo>
                      <a:pt x="11556" y="13814"/>
                    </a:lnTo>
                    <a:lnTo>
                      <a:pt x="11466" y="13837"/>
                    </a:lnTo>
                    <a:lnTo>
                      <a:pt x="11406" y="13872"/>
                    </a:lnTo>
                    <a:lnTo>
                      <a:pt x="11336" y="13931"/>
                    </a:lnTo>
                    <a:lnTo>
                      <a:pt x="11276" y="14048"/>
                    </a:lnTo>
                    <a:lnTo>
                      <a:pt x="11176" y="14165"/>
                    </a:lnTo>
                    <a:lnTo>
                      <a:pt x="10975" y="14517"/>
                    </a:lnTo>
                    <a:lnTo>
                      <a:pt x="10705" y="14975"/>
                    </a:lnTo>
                    <a:lnTo>
                      <a:pt x="10705" y="14986"/>
                    </a:lnTo>
                    <a:lnTo>
                      <a:pt x="10695" y="14986"/>
                    </a:lnTo>
                    <a:lnTo>
                      <a:pt x="10334" y="15244"/>
                    </a:lnTo>
                    <a:lnTo>
                      <a:pt x="10374" y="15256"/>
                    </a:lnTo>
                    <a:lnTo>
                      <a:pt x="10404" y="15268"/>
                    </a:lnTo>
                    <a:lnTo>
                      <a:pt x="10424" y="15291"/>
                    </a:lnTo>
                    <a:lnTo>
                      <a:pt x="10424" y="15338"/>
                    </a:lnTo>
                    <a:lnTo>
                      <a:pt x="10414" y="15362"/>
                    </a:lnTo>
                    <a:lnTo>
                      <a:pt x="10374" y="15385"/>
                    </a:lnTo>
                    <a:lnTo>
                      <a:pt x="10334" y="15397"/>
                    </a:lnTo>
                    <a:lnTo>
                      <a:pt x="10274" y="15408"/>
                    </a:lnTo>
                    <a:lnTo>
                      <a:pt x="9243" y="15385"/>
                    </a:lnTo>
                    <a:lnTo>
                      <a:pt x="8832" y="15385"/>
                    </a:lnTo>
                    <a:lnTo>
                      <a:pt x="8622" y="15397"/>
                    </a:lnTo>
                    <a:lnTo>
                      <a:pt x="8241" y="15467"/>
                    </a:lnTo>
                    <a:lnTo>
                      <a:pt x="8061" y="15502"/>
                    </a:lnTo>
                    <a:lnTo>
                      <a:pt x="7891" y="15561"/>
                    </a:lnTo>
                    <a:lnTo>
                      <a:pt x="7721" y="15631"/>
                    </a:lnTo>
                    <a:lnTo>
                      <a:pt x="7540" y="15702"/>
                    </a:lnTo>
                    <a:lnTo>
                      <a:pt x="7380" y="15772"/>
                    </a:lnTo>
                    <a:lnTo>
                      <a:pt x="7230" y="15866"/>
                    </a:lnTo>
                    <a:lnTo>
                      <a:pt x="7090" y="15983"/>
                    </a:lnTo>
                    <a:lnTo>
                      <a:pt x="6950" y="16089"/>
                    </a:lnTo>
                    <a:lnTo>
                      <a:pt x="6809" y="16206"/>
                    </a:lnTo>
                    <a:lnTo>
                      <a:pt x="6679" y="16347"/>
                    </a:lnTo>
                    <a:lnTo>
                      <a:pt x="6559" y="16476"/>
                    </a:lnTo>
                    <a:lnTo>
                      <a:pt x="6549" y="16487"/>
                    </a:lnTo>
                    <a:lnTo>
                      <a:pt x="6519" y="16499"/>
                    </a:lnTo>
                    <a:lnTo>
                      <a:pt x="6509" y="16499"/>
                    </a:lnTo>
                    <a:lnTo>
                      <a:pt x="6088" y="16558"/>
                    </a:lnTo>
                    <a:lnTo>
                      <a:pt x="6068" y="16569"/>
                    </a:lnTo>
                    <a:lnTo>
                      <a:pt x="6038" y="16569"/>
                    </a:lnTo>
                    <a:lnTo>
                      <a:pt x="5918" y="16229"/>
                    </a:lnTo>
                    <a:lnTo>
                      <a:pt x="5478" y="16370"/>
                    </a:lnTo>
                    <a:lnTo>
                      <a:pt x="5387" y="16370"/>
                    </a:lnTo>
                    <a:lnTo>
                      <a:pt x="5297" y="16358"/>
                    </a:lnTo>
                    <a:lnTo>
                      <a:pt x="5197" y="16347"/>
                    </a:lnTo>
                    <a:lnTo>
                      <a:pt x="4977" y="16276"/>
                    </a:lnTo>
                    <a:lnTo>
                      <a:pt x="4737" y="16182"/>
                    </a:lnTo>
                    <a:lnTo>
                      <a:pt x="4606" y="16112"/>
                    </a:lnTo>
                    <a:lnTo>
                      <a:pt x="4376" y="15983"/>
                    </a:lnTo>
                    <a:lnTo>
                      <a:pt x="4166" y="15831"/>
                    </a:lnTo>
                    <a:lnTo>
                      <a:pt x="3945" y="15666"/>
                    </a:lnTo>
                    <a:lnTo>
                      <a:pt x="3735" y="15479"/>
                    </a:lnTo>
                    <a:lnTo>
                      <a:pt x="3595" y="15362"/>
                    </a:lnTo>
                    <a:lnTo>
                      <a:pt x="3425" y="15268"/>
                    </a:lnTo>
                    <a:lnTo>
                      <a:pt x="3255" y="15197"/>
                    </a:lnTo>
                    <a:lnTo>
                      <a:pt x="3064" y="15150"/>
                    </a:lnTo>
                    <a:lnTo>
                      <a:pt x="2674" y="15104"/>
                    </a:lnTo>
                    <a:lnTo>
                      <a:pt x="2233" y="15174"/>
                    </a:lnTo>
                    <a:lnTo>
                      <a:pt x="2003" y="15197"/>
                    </a:lnTo>
                    <a:lnTo>
                      <a:pt x="1762" y="15209"/>
                    </a:lnTo>
                    <a:lnTo>
                      <a:pt x="1532" y="15209"/>
                    </a:lnTo>
                    <a:lnTo>
                      <a:pt x="1322" y="15197"/>
                    </a:lnTo>
                    <a:lnTo>
                      <a:pt x="1041" y="15162"/>
                    </a:lnTo>
                    <a:lnTo>
                      <a:pt x="731" y="15092"/>
                    </a:lnTo>
                    <a:lnTo>
                      <a:pt x="401" y="14998"/>
                    </a:lnTo>
                    <a:lnTo>
                      <a:pt x="30" y="14881"/>
                    </a:lnTo>
                    <a:lnTo>
                      <a:pt x="0" y="14951"/>
                    </a:lnTo>
                    <a:lnTo>
                      <a:pt x="20" y="14951"/>
                    </a:lnTo>
                    <a:lnTo>
                      <a:pt x="30" y="14975"/>
                    </a:lnTo>
                    <a:lnTo>
                      <a:pt x="30" y="14986"/>
                    </a:lnTo>
                    <a:lnTo>
                      <a:pt x="40" y="15127"/>
                    </a:lnTo>
                    <a:lnTo>
                      <a:pt x="160" y="15397"/>
                    </a:lnTo>
                    <a:lnTo>
                      <a:pt x="411" y="15760"/>
                    </a:lnTo>
                    <a:lnTo>
                      <a:pt x="421" y="15807"/>
                    </a:lnTo>
                    <a:lnTo>
                      <a:pt x="381" y="16077"/>
                    </a:lnTo>
                    <a:lnTo>
                      <a:pt x="381" y="16100"/>
                    </a:lnTo>
                    <a:lnTo>
                      <a:pt x="361" y="16100"/>
                    </a:lnTo>
                    <a:lnTo>
                      <a:pt x="220" y="16311"/>
                    </a:lnTo>
                    <a:lnTo>
                      <a:pt x="381" y="16499"/>
                    </a:lnTo>
                    <a:lnTo>
                      <a:pt x="451" y="16593"/>
                    </a:lnTo>
                    <a:lnTo>
                      <a:pt x="471" y="16651"/>
                    </a:lnTo>
                    <a:lnTo>
                      <a:pt x="471" y="16687"/>
                    </a:lnTo>
                    <a:lnTo>
                      <a:pt x="501" y="16956"/>
                    </a:lnTo>
                    <a:lnTo>
                      <a:pt x="691" y="17179"/>
                    </a:lnTo>
                    <a:lnTo>
                      <a:pt x="691" y="17203"/>
                    </a:lnTo>
                    <a:lnTo>
                      <a:pt x="711" y="17390"/>
                    </a:lnTo>
                    <a:lnTo>
                      <a:pt x="711" y="17519"/>
                    </a:lnTo>
                    <a:lnTo>
                      <a:pt x="821" y="17636"/>
                    </a:lnTo>
                    <a:lnTo>
                      <a:pt x="891" y="17590"/>
                    </a:lnTo>
                    <a:lnTo>
                      <a:pt x="901" y="17554"/>
                    </a:lnTo>
                    <a:lnTo>
                      <a:pt x="941" y="17484"/>
                    </a:lnTo>
                    <a:lnTo>
                      <a:pt x="981" y="17425"/>
                    </a:lnTo>
                    <a:lnTo>
                      <a:pt x="1031" y="17390"/>
                    </a:lnTo>
                    <a:lnTo>
                      <a:pt x="1092" y="17379"/>
                    </a:lnTo>
                    <a:lnTo>
                      <a:pt x="1182" y="17320"/>
                    </a:lnTo>
                    <a:lnTo>
                      <a:pt x="1823" y="17250"/>
                    </a:lnTo>
                    <a:lnTo>
                      <a:pt x="2083" y="17144"/>
                    </a:lnTo>
                    <a:lnTo>
                      <a:pt x="2113" y="17132"/>
                    </a:lnTo>
                    <a:lnTo>
                      <a:pt x="2143" y="17097"/>
                    </a:lnTo>
                    <a:lnTo>
                      <a:pt x="2273" y="17449"/>
                    </a:lnTo>
                    <a:lnTo>
                      <a:pt x="2293" y="17449"/>
                    </a:lnTo>
                    <a:lnTo>
                      <a:pt x="2293" y="17566"/>
                    </a:lnTo>
                    <a:lnTo>
                      <a:pt x="2273" y="17613"/>
                    </a:lnTo>
                    <a:lnTo>
                      <a:pt x="2243" y="17672"/>
                    </a:lnTo>
                    <a:lnTo>
                      <a:pt x="1903" y="18246"/>
                    </a:lnTo>
                    <a:lnTo>
                      <a:pt x="1923" y="18340"/>
                    </a:lnTo>
                    <a:lnTo>
                      <a:pt x="2083" y="18528"/>
                    </a:lnTo>
                    <a:lnTo>
                      <a:pt x="2233" y="18657"/>
                    </a:lnTo>
                    <a:lnTo>
                      <a:pt x="2243" y="18657"/>
                    </a:lnTo>
                    <a:lnTo>
                      <a:pt x="2303" y="18715"/>
                    </a:lnTo>
                    <a:lnTo>
                      <a:pt x="2353" y="18786"/>
                    </a:lnTo>
                    <a:lnTo>
                      <a:pt x="2403" y="18833"/>
                    </a:lnTo>
                    <a:lnTo>
                      <a:pt x="2453" y="18856"/>
                    </a:lnTo>
                    <a:lnTo>
                      <a:pt x="2524" y="18891"/>
                    </a:lnTo>
                    <a:lnTo>
                      <a:pt x="2584" y="18938"/>
                    </a:lnTo>
                    <a:lnTo>
                      <a:pt x="2634" y="18997"/>
                    </a:lnTo>
                    <a:lnTo>
                      <a:pt x="2694" y="19079"/>
                    </a:lnTo>
                    <a:lnTo>
                      <a:pt x="2704" y="19126"/>
                    </a:lnTo>
                    <a:lnTo>
                      <a:pt x="2834" y="19184"/>
                    </a:lnTo>
                    <a:lnTo>
                      <a:pt x="2864" y="19208"/>
                    </a:lnTo>
                    <a:lnTo>
                      <a:pt x="2874" y="19208"/>
                    </a:lnTo>
                    <a:lnTo>
                      <a:pt x="2914" y="19349"/>
                    </a:lnTo>
                    <a:lnTo>
                      <a:pt x="2924" y="19513"/>
                    </a:lnTo>
                    <a:lnTo>
                      <a:pt x="2984" y="19736"/>
                    </a:lnTo>
                    <a:lnTo>
                      <a:pt x="3275" y="19794"/>
                    </a:lnTo>
                    <a:lnTo>
                      <a:pt x="3305" y="19794"/>
                    </a:lnTo>
                    <a:lnTo>
                      <a:pt x="3315" y="19806"/>
                    </a:lnTo>
                    <a:lnTo>
                      <a:pt x="3315" y="19818"/>
                    </a:lnTo>
                    <a:lnTo>
                      <a:pt x="3325" y="19853"/>
                    </a:lnTo>
                    <a:lnTo>
                      <a:pt x="3415" y="20052"/>
                    </a:lnTo>
                    <a:lnTo>
                      <a:pt x="3655" y="20146"/>
                    </a:lnTo>
                    <a:lnTo>
                      <a:pt x="3825" y="20052"/>
                    </a:lnTo>
                    <a:lnTo>
                      <a:pt x="3795" y="19947"/>
                    </a:lnTo>
                    <a:lnTo>
                      <a:pt x="3645" y="19771"/>
                    </a:lnTo>
                    <a:lnTo>
                      <a:pt x="3665" y="19736"/>
                    </a:lnTo>
                    <a:lnTo>
                      <a:pt x="3665" y="19712"/>
                    </a:lnTo>
                    <a:lnTo>
                      <a:pt x="3795" y="19419"/>
                    </a:lnTo>
                    <a:lnTo>
                      <a:pt x="4096" y="19419"/>
                    </a:lnTo>
                    <a:lnTo>
                      <a:pt x="4106" y="19431"/>
                    </a:lnTo>
                    <a:lnTo>
                      <a:pt x="4516" y="19595"/>
                    </a:lnTo>
                    <a:lnTo>
                      <a:pt x="4747" y="19548"/>
                    </a:lnTo>
                    <a:lnTo>
                      <a:pt x="4927" y="19349"/>
                    </a:lnTo>
                    <a:lnTo>
                      <a:pt x="5067" y="19161"/>
                    </a:lnTo>
                    <a:lnTo>
                      <a:pt x="5177" y="19044"/>
                    </a:lnTo>
                    <a:lnTo>
                      <a:pt x="5227" y="18997"/>
                    </a:lnTo>
                    <a:lnTo>
                      <a:pt x="5277" y="18985"/>
                    </a:lnTo>
                    <a:lnTo>
                      <a:pt x="5317" y="18985"/>
                    </a:lnTo>
                    <a:lnTo>
                      <a:pt x="5357" y="18997"/>
                    </a:lnTo>
                    <a:lnTo>
                      <a:pt x="5448" y="18985"/>
                    </a:lnTo>
                    <a:lnTo>
                      <a:pt x="5568" y="18997"/>
                    </a:lnTo>
                    <a:lnTo>
                      <a:pt x="5648" y="19020"/>
                    </a:lnTo>
                    <a:lnTo>
                      <a:pt x="5668" y="19055"/>
                    </a:lnTo>
                    <a:lnTo>
                      <a:pt x="5678" y="19091"/>
                    </a:lnTo>
                    <a:lnTo>
                      <a:pt x="5688" y="19149"/>
                    </a:lnTo>
                    <a:lnTo>
                      <a:pt x="5708" y="19231"/>
                    </a:lnTo>
                    <a:lnTo>
                      <a:pt x="5798" y="19431"/>
                    </a:lnTo>
                    <a:lnTo>
                      <a:pt x="5798" y="19454"/>
                    </a:lnTo>
                    <a:lnTo>
                      <a:pt x="5838" y="19642"/>
                    </a:lnTo>
                    <a:lnTo>
                      <a:pt x="5838" y="19700"/>
                    </a:lnTo>
                    <a:lnTo>
                      <a:pt x="5788" y="19935"/>
                    </a:lnTo>
                    <a:lnTo>
                      <a:pt x="5788" y="19947"/>
                    </a:lnTo>
                    <a:lnTo>
                      <a:pt x="5768" y="19958"/>
                    </a:lnTo>
                    <a:lnTo>
                      <a:pt x="5568" y="20240"/>
                    </a:lnTo>
                    <a:lnTo>
                      <a:pt x="5548" y="20251"/>
                    </a:lnTo>
                    <a:lnTo>
                      <a:pt x="5117" y="20486"/>
                    </a:lnTo>
                    <a:lnTo>
                      <a:pt x="5057" y="20615"/>
                    </a:lnTo>
                    <a:lnTo>
                      <a:pt x="4997" y="21037"/>
                    </a:lnTo>
                    <a:lnTo>
                      <a:pt x="5037" y="21236"/>
                    </a:lnTo>
                    <a:lnTo>
                      <a:pt x="5147" y="21436"/>
                    </a:lnTo>
                    <a:lnTo>
                      <a:pt x="5197" y="21483"/>
                    </a:lnTo>
                    <a:lnTo>
                      <a:pt x="5327" y="21600"/>
                    </a:lnTo>
                    <a:lnTo>
                      <a:pt x="5848" y="21600"/>
                    </a:lnTo>
                    <a:lnTo>
                      <a:pt x="6269" y="21530"/>
                    </a:lnTo>
                    <a:lnTo>
                      <a:pt x="6329" y="21448"/>
                    </a:lnTo>
                    <a:lnTo>
                      <a:pt x="6379" y="21412"/>
                    </a:lnTo>
                    <a:lnTo>
                      <a:pt x="6419" y="21365"/>
                    </a:lnTo>
                    <a:lnTo>
                      <a:pt x="6459" y="21342"/>
                    </a:lnTo>
                    <a:lnTo>
                      <a:pt x="6489" y="21342"/>
                    </a:lnTo>
                    <a:lnTo>
                      <a:pt x="6779" y="21389"/>
                    </a:lnTo>
                    <a:lnTo>
                      <a:pt x="6799" y="21342"/>
                    </a:lnTo>
                    <a:lnTo>
                      <a:pt x="6789" y="21272"/>
                    </a:lnTo>
                    <a:lnTo>
                      <a:pt x="6789" y="21201"/>
                    </a:lnTo>
                    <a:lnTo>
                      <a:pt x="6799" y="21143"/>
                    </a:lnTo>
                    <a:lnTo>
                      <a:pt x="6819" y="21072"/>
                    </a:lnTo>
                    <a:lnTo>
                      <a:pt x="6950" y="20826"/>
                    </a:lnTo>
                    <a:lnTo>
                      <a:pt x="6950" y="20357"/>
                    </a:lnTo>
                    <a:lnTo>
                      <a:pt x="7170" y="19618"/>
                    </a:lnTo>
                    <a:lnTo>
                      <a:pt x="7180" y="19607"/>
                    </a:lnTo>
                    <a:lnTo>
                      <a:pt x="7180" y="19595"/>
                    </a:lnTo>
                    <a:lnTo>
                      <a:pt x="7190" y="19595"/>
                    </a:lnTo>
                    <a:lnTo>
                      <a:pt x="7190" y="19583"/>
                    </a:lnTo>
                    <a:lnTo>
                      <a:pt x="7571" y="19231"/>
                    </a:lnTo>
                    <a:lnTo>
                      <a:pt x="7591" y="19208"/>
                    </a:lnTo>
                    <a:lnTo>
                      <a:pt x="7911" y="19360"/>
                    </a:lnTo>
                    <a:lnTo>
                      <a:pt x="8021" y="19478"/>
                    </a:lnTo>
                    <a:lnTo>
                      <a:pt x="8101" y="19548"/>
                    </a:lnTo>
                    <a:lnTo>
                      <a:pt x="8151" y="19630"/>
                    </a:lnTo>
                    <a:lnTo>
                      <a:pt x="8161" y="19700"/>
                    </a:lnTo>
                    <a:lnTo>
                      <a:pt x="8141" y="20005"/>
                    </a:lnTo>
                    <a:lnTo>
                      <a:pt x="8041" y="20216"/>
                    </a:lnTo>
                    <a:lnTo>
                      <a:pt x="7941" y="20498"/>
                    </a:lnTo>
                    <a:lnTo>
                      <a:pt x="7941" y="20803"/>
                    </a:lnTo>
                    <a:lnTo>
                      <a:pt x="8041" y="20955"/>
                    </a:lnTo>
                    <a:lnTo>
                      <a:pt x="8141" y="20920"/>
                    </a:lnTo>
                    <a:lnTo>
                      <a:pt x="8161" y="20908"/>
                    </a:lnTo>
                    <a:lnTo>
                      <a:pt x="8352" y="20920"/>
                    </a:lnTo>
                    <a:lnTo>
                      <a:pt x="8412" y="20979"/>
                    </a:lnTo>
                    <a:lnTo>
                      <a:pt x="8472" y="21049"/>
                    </a:lnTo>
                    <a:lnTo>
                      <a:pt x="8522" y="21131"/>
                    </a:lnTo>
                    <a:lnTo>
                      <a:pt x="8552" y="21236"/>
                    </a:lnTo>
                    <a:lnTo>
                      <a:pt x="8672" y="21272"/>
                    </a:lnTo>
                    <a:lnTo>
                      <a:pt x="8692" y="21272"/>
                    </a:lnTo>
                    <a:lnTo>
                      <a:pt x="9103" y="21506"/>
                    </a:lnTo>
                    <a:lnTo>
                      <a:pt x="9283" y="21565"/>
                    </a:lnTo>
                    <a:lnTo>
                      <a:pt x="9543" y="21530"/>
                    </a:lnTo>
                    <a:lnTo>
                      <a:pt x="9643" y="21354"/>
                    </a:lnTo>
                    <a:lnTo>
                      <a:pt x="9794" y="20650"/>
                    </a:lnTo>
                    <a:lnTo>
                      <a:pt x="9804" y="20275"/>
                    </a:lnTo>
                    <a:lnTo>
                      <a:pt x="9804" y="20251"/>
                    </a:lnTo>
                    <a:lnTo>
                      <a:pt x="9824" y="20240"/>
                    </a:lnTo>
                    <a:lnTo>
                      <a:pt x="9834" y="20228"/>
                    </a:lnTo>
                    <a:lnTo>
                      <a:pt x="10064" y="19993"/>
                    </a:lnTo>
                    <a:lnTo>
                      <a:pt x="10204" y="19794"/>
                    </a:lnTo>
                    <a:lnTo>
                      <a:pt x="10214" y="19782"/>
                    </a:lnTo>
                    <a:lnTo>
                      <a:pt x="10455" y="19642"/>
                    </a:lnTo>
                    <a:lnTo>
                      <a:pt x="10605" y="19548"/>
                    </a:lnTo>
                    <a:lnTo>
                      <a:pt x="10775" y="19478"/>
                    </a:lnTo>
                    <a:lnTo>
                      <a:pt x="10685" y="19044"/>
                    </a:lnTo>
                    <a:lnTo>
                      <a:pt x="11095" y="19091"/>
                    </a:lnTo>
                    <a:lnTo>
                      <a:pt x="11095" y="19114"/>
                    </a:lnTo>
                    <a:lnTo>
                      <a:pt x="11316" y="19220"/>
                    </a:lnTo>
                    <a:lnTo>
                      <a:pt x="11316" y="19208"/>
                    </a:lnTo>
                    <a:lnTo>
                      <a:pt x="11376" y="18938"/>
                    </a:lnTo>
                    <a:lnTo>
                      <a:pt x="11376" y="18879"/>
                    </a:lnTo>
                    <a:lnTo>
                      <a:pt x="11406" y="18903"/>
                    </a:lnTo>
                    <a:lnTo>
                      <a:pt x="11436" y="18903"/>
                    </a:lnTo>
                    <a:lnTo>
                      <a:pt x="11626" y="18962"/>
                    </a:lnTo>
                    <a:lnTo>
                      <a:pt x="11726" y="18962"/>
                    </a:lnTo>
                    <a:lnTo>
                      <a:pt x="11917" y="18715"/>
                    </a:lnTo>
                    <a:lnTo>
                      <a:pt x="11927" y="18715"/>
                    </a:lnTo>
                    <a:lnTo>
                      <a:pt x="11937" y="18704"/>
                    </a:lnTo>
                    <a:lnTo>
                      <a:pt x="11947" y="18704"/>
                    </a:lnTo>
                    <a:lnTo>
                      <a:pt x="12187" y="18657"/>
                    </a:lnTo>
                    <a:lnTo>
                      <a:pt x="12397" y="18422"/>
                    </a:lnTo>
                    <a:lnTo>
                      <a:pt x="12497" y="18235"/>
                    </a:lnTo>
                    <a:lnTo>
                      <a:pt x="12497" y="18012"/>
                    </a:lnTo>
                    <a:lnTo>
                      <a:pt x="12507" y="17953"/>
                    </a:lnTo>
                    <a:lnTo>
                      <a:pt x="12527" y="17894"/>
                    </a:lnTo>
                    <a:lnTo>
                      <a:pt x="12567" y="17859"/>
                    </a:lnTo>
                    <a:lnTo>
                      <a:pt x="12618" y="17824"/>
                    </a:lnTo>
                    <a:lnTo>
                      <a:pt x="12648" y="17824"/>
                    </a:lnTo>
                    <a:lnTo>
                      <a:pt x="12878" y="17848"/>
                    </a:lnTo>
                    <a:lnTo>
                      <a:pt x="12968" y="17777"/>
                    </a:lnTo>
                    <a:lnTo>
                      <a:pt x="13018" y="17578"/>
                    </a:lnTo>
                    <a:lnTo>
                      <a:pt x="13258" y="17496"/>
                    </a:lnTo>
                    <a:lnTo>
                      <a:pt x="13278" y="17496"/>
                    </a:lnTo>
                    <a:lnTo>
                      <a:pt x="13579" y="17543"/>
                    </a:lnTo>
                    <a:lnTo>
                      <a:pt x="13819" y="17472"/>
                    </a:lnTo>
                    <a:lnTo>
                      <a:pt x="13969" y="17296"/>
                    </a:lnTo>
                    <a:lnTo>
                      <a:pt x="14060" y="17062"/>
                    </a:lnTo>
                    <a:lnTo>
                      <a:pt x="13889" y="16839"/>
                    </a:lnTo>
                    <a:lnTo>
                      <a:pt x="13889" y="16827"/>
                    </a:lnTo>
                    <a:lnTo>
                      <a:pt x="13839" y="16663"/>
                    </a:lnTo>
                    <a:lnTo>
                      <a:pt x="13789" y="16405"/>
                    </a:lnTo>
                    <a:lnTo>
                      <a:pt x="13789" y="16393"/>
                    </a:lnTo>
                    <a:lnTo>
                      <a:pt x="13909" y="16171"/>
                    </a:lnTo>
                    <a:lnTo>
                      <a:pt x="13909" y="16100"/>
                    </a:lnTo>
                    <a:lnTo>
                      <a:pt x="13929" y="16030"/>
                    </a:lnTo>
                    <a:lnTo>
                      <a:pt x="13979" y="15960"/>
                    </a:lnTo>
                    <a:lnTo>
                      <a:pt x="14039" y="15889"/>
                    </a:lnTo>
                    <a:lnTo>
                      <a:pt x="14170" y="15573"/>
                    </a:lnTo>
                    <a:lnTo>
                      <a:pt x="14170" y="15549"/>
                    </a:lnTo>
                    <a:lnTo>
                      <a:pt x="14180" y="15549"/>
                    </a:lnTo>
                    <a:lnTo>
                      <a:pt x="14310" y="15338"/>
                    </a:lnTo>
                    <a:lnTo>
                      <a:pt x="14480" y="14904"/>
                    </a:lnTo>
                    <a:lnTo>
                      <a:pt x="14650" y="15186"/>
                    </a:lnTo>
                    <a:lnTo>
                      <a:pt x="14660" y="15197"/>
                    </a:lnTo>
                    <a:lnTo>
                      <a:pt x="14660" y="15209"/>
                    </a:lnTo>
                    <a:lnTo>
                      <a:pt x="14720" y="15491"/>
                    </a:lnTo>
                    <a:lnTo>
                      <a:pt x="14720" y="15502"/>
                    </a:lnTo>
                    <a:lnTo>
                      <a:pt x="14771" y="15795"/>
                    </a:lnTo>
                    <a:lnTo>
                      <a:pt x="14931" y="15889"/>
                    </a:lnTo>
                    <a:lnTo>
                      <a:pt x="14941" y="15889"/>
                    </a:lnTo>
                    <a:lnTo>
                      <a:pt x="15001" y="15913"/>
                    </a:lnTo>
                    <a:lnTo>
                      <a:pt x="15011" y="15901"/>
                    </a:lnTo>
                    <a:lnTo>
                      <a:pt x="15151" y="15596"/>
                    </a:lnTo>
                    <a:lnTo>
                      <a:pt x="15241" y="15315"/>
                    </a:lnTo>
                    <a:lnTo>
                      <a:pt x="15271" y="15338"/>
                    </a:lnTo>
                    <a:lnTo>
                      <a:pt x="15311" y="15350"/>
                    </a:lnTo>
                    <a:lnTo>
                      <a:pt x="15662" y="15479"/>
                    </a:lnTo>
                    <a:lnTo>
                      <a:pt x="15832" y="15338"/>
                    </a:lnTo>
                    <a:lnTo>
                      <a:pt x="15842" y="15315"/>
                    </a:lnTo>
                    <a:lnTo>
                      <a:pt x="15872" y="15315"/>
                    </a:lnTo>
                    <a:lnTo>
                      <a:pt x="16032" y="15291"/>
                    </a:lnTo>
                    <a:lnTo>
                      <a:pt x="16152" y="15068"/>
                    </a:lnTo>
                    <a:lnTo>
                      <a:pt x="16152" y="14752"/>
                    </a:lnTo>
                    <a:lnTo>
                      <a:pt x="16233" y="14306"/>
                    </a:lnTo>
                    <a:lnTo>
                      <a:pt x="16273" y="14330"/>
                    </a:lnTo>
                    <a:lnTo>
                      <a:pt x="16303" y="14330"/>
                    </a:lnTo>
                    <a:lnTo>
                      <a:pt x="16573" y="14388"/>
                    </a:lnTo>
                    <a:lnTo>
                      <a:pt x="16683" y="14142"/>
                    </a:lnTo>
                    <a:lnTo>
                      <a:pt x="16733" y="14142"/>
                    </a:lnTo>
                    <a:lnTo>
                      <a:pt x="16974" y="14107"/>
                    </a:lnTo>
                    <a:lnTo>
                      <a:pt x="17004" y="14107"/>
                    </a:lnTo>
                    <a:lnTo>
                      <a:pt x="17004" y="14119"/>
                    </a:lnTo>
                    <a:lnTo>
                      <a:pt x="17024" y="14142"/>
                    </a:lnTo>
                    <a:lnTo>
                      <a:pt x="17154" y="14341"/>
                    </a:lnTo>
                    <a:lnTo>
                      <a:pt x="17154" y="14353"/>
                    </a:lnTo>
                    <a:lnTo>
                      <a:pt x="17164" y="14365"/>
                    </a:lnTo>
                    <a:lnTo>
                      <a:pt x="17164" y="14388"/>
                    </a:lnTo>
                    <a:lnTo>
                      <a:pt x="17184" y="14670"/>
                    </a:lnTo>
                    <a:lnTo>
                      <a:pt x="17304" y="14810"/>
                    </a:lnTo>
                    <a:lnTo>
                      <a:pt x="17474" y="14623"/>
                    </a:lnTo>
                    <a:lnTo>
                      <a:pt x="17504" y="14670"/>
                    </a:lnTo>
                    <a:lnTo>
                      <a:pt x="17554" y="14728"/>
                    </a:lnTo>
                    <a:lnTo>
                      <a:pt x="17574" y="14787"/>
                    </a:lnTo>
                    <a:lnTo>
                      <a:pt x="17594" y="14834"/>
                    </a:lnTo>
                    <a:lnTo>
                      <a:pt x="17604" y="14904"/>
                    </a:lnTo>
                    <a:lnTo>
                      <a:pt x="17604" y="15162"/>
                    </a:lnTo>
                    <a:lnTo>
                      <a:pt x="17504" y="15408"/>
                    </a:lnTo>
                    <a:lnTo>
                      <a:pt x="17574" y="15526"/>
                    </a:lnTo>
                    <a:lnTo>
                      <a:pt x="17695" y="15678"/>
                    </a:lnTo>
                    <a:lnTo>
                      <a:pt x="18195" y="15760"/>
                    </a:lnTo>
                    <a:lnTo>
                      <a:pt x="18205" y="15772"/>
                    </a:lnTo>
                    <a:lnTo>
                      <a:pt x="18245" y="15795"/>
                    </a:lnTo>
                    <a:lnTo>
                      <a:pt x="18275" y="15842"/>
                    </a:lnTo>
                    <a:lnTo>
                      <a:pt x="18416" y="15596"/>
                    </a:lnTo>
                    <a:lnTo>
                      <a:pt x="18426" y="15596"/>
                    </a:lnTo>
                    <a:lnTo>
                      <a:pt x="18556" y="15455"/>
                    </a:lnTo>
                    <a:lnTo>
                      <a:pt x="18506" y="15244"/>
                    </a:lnTo>
                    <a:lnTo>
                      <a:pt x="18366" y="14341"/>
                    </a:lnTo>
                    <a:lnTo>
                      <a:pt x="18726" y="14529"/>
                    </a:lnTo>
                    <a:lnTo>
                      <a:pt x="18746" y="14529"/>
                    </a:lnTo>
                    <a:lnTo>
                      <a:pt x="18906" y="14752"/>
                    </a:lnTo>
                    <a:lnTo>
                      <a:pt x="18996" y="14881"/>
                    </a:lnTo>
                    <a:lnTo>
                      <a:pt x="19147" y="14752"/>
                    </a:lnTo>
                    <a:lnTo>
                      <a:pt x="19657" y="14107"/>
                    </a:lnTo>
                    <a:lnTo>
                      <a:pt x="19667" y="14107"/>
                    </a:lnTo>
                    <a:lnTo>
                      <a:pt x="19848" y="13954"/>
                    </a:lnTo>
                    <a:lnTo>
                      <a:pt x="20058" y="13614"/>
                    </a:lnTo>
                    <a:lnTo>
                      <a:pt x="20068" y="13591"/>
                    </a:lnTo>
                    <a:lnTo>
                      <a:pt x="20338" y="13661"/>
                    </a:lnTo>
                    <a:lnTo>
                      <a:pt x="20478" y="13661"/>
                    </a:lnTo>
                    <a:lnTo>
                      <a:pt x="20478" y="13591"/>
                    </a:lnTo>
                    <a:lnTo>
                      <a:pt x="20488" y="13509"/>
                    </a:lnTo>
                    <a:lnTo>
                      <a:pt x="20518" y="13403"/>
                    </a:lnTo>
                    <a:lnTo>
                      <a:pt x="20719" y="13110"/>
                    </a:lnTo>
                    <a:lnTo>
                      <a:pt x="20779" y="13075"/>
                    </a:lnTo>
                    <a:lnTo>
                      <a:pt x="21019" y="13169"/>
                    </a:lnTo>
                    <a:lnTo>
                      <a:pt x="21320" y="13134"/>
                    </a:lnTo>
                    <a:lnTo>
                      <a:pt x="21510" y="12887"/>
                    </a:lnTo>
                    <a:lnTo>
                      <a:pt x="21600" y="12676"/>
                    </a:lnTo>
                    <a:lnTo>
                      <a:pt x="21550" y="12559"/>
                    </a:lnTo>
                    <a:lnTo>
                      <a:pt x="21370" y="12653"/>
                    </a:lnTo>
                    <a:lnTo>
                      <a:pt x="21350" y="12629"/>
                    </a:lnTo>
                    <a:lnTo>
                      <a:pt x="21129" y="12407"/>
                    </a:lnTo>
                    <a:lnTo>
                      <a:pt x="21119" y="12395"/>
                    </a:lnTo>
                    <a:lnTo>
                      <a:pt x="21199" y="12008"/>
                    </a:lnTo>
                    <a:lnTo>
                      <a:pt x="21229" y="11715"/>
                    </a:lnTo>
                    <a:lnTo>
                      <a:pt x="21169" y="11492"/>
                    </a:lnTo>
                    <a:lnTo>
                      <a:pt x="20999" y="11410"/>
                    </a:lnTo>
                    <a:lnTo>
                      <a:pt x="20999" y="11398"/>
                    </a:lnTo>
                    <a:lnTo>
                      <a:pt x="20979" y="11386"/>
                    </a:lnTo>
                    <a:lnTo>
                      <a:pt x="20969" y="11363"/>
                    </a:lnTo>
                    <a:lnTo>
                      <a:pt x="20819" y="11035"/>
                    </a:lnTo>
                    <a:lnTo>
                      <a:pt x="20799" y="10988"/>
                    </a:lnTo>
                    <a:lnTo>
                      <a:pt x="20599" y="11269"/>
                    </a:lnTo>
                    <a:lnTo>
                      <a:pt x="20388" y="11421"/>
                    </a:lnTo>
                    <a:lnTo>
                      <a:pt x="20338" y="11445"/>
                    </a:lnTo>
                    <a:lnTo>
                      <a:pt x="20328" y="11433"/>
                    </a:lnTo>
                    <a:lnTo>
                      <a:pt x="20318" y="11410"/>
                    </a:lnTo>
                    <a:lnTo>
                      <a:pt x="20098" y="11164"/>
                    </a:lnTo>
                    <a:lnTo>
                      <a:pt x="20098" y="11152"/>
                    </a:lnTo>
                    <a:lnTo>
                      <a:pt x="19938" y="10765"/>
                    </a:lnTo>
                    <a:lnTo>
                      <a:pt x="19938" y="10753"/>
                    </a:lnTo>
                    <a:lnTo>
                      <a:pt x="19868" y="10472"/>
                    </a:lnTo>
                    <a:lnTo>
                      <a:pt x="19868" y="10026"/>
                    </a:lnTo>
                    <a:lnTo>
                      <a:pt x="19848" y="9768"/>
                    </a:lnTo>
                    <a:lnTo>
                      <a:pt x="19677" y="9698"/>
                    </a:lnTo>
                    <a:lnTo>
                      <a:pt x="19667" y="9698"/>
                    </a:lnTo>
                    <a:lnTo>
                      <a:pt x="19667" y="9686"/>
                    </a:lnTo>
                    <a:lnTo>
                      <a:pt x="19277" y="9322"/>
                    </a:lnTo>
                    <a:lnTo>
                      <a:pt x="19297" y="9287"/>
                    </a:lnTo>
                    <a:lnTo>
                      <a:pt x="19477" y="9053"/>
                    </a:lnTo>
                    <a:lnTo>
                      <a:pt x="19477" y="9029"/>
                    </a:lnTo>
                    <a:lnTo>
                      <a:pt x="19507" y="9029"/>
                    </a:lnTo>
                    <a:lnTo>
                      <a:pt x="19707" y="9006"/>
                    </a:lnTo>
                    <a:lnTo>
                      <a:pt x="19767" y="9006"/>
                    </a:lnTo>
                    <a:lnTo>
                      <a:pt x="19818" y="9029"/>
                    </a:lnTo>
                    <a:lnTo>
                      <a:pt x="19858" y="9064"/>
                    </a:lnTo>
                    <a:lnTo>
                      <a:pt x="19898" y="9111"/>
                    </a:lnTo>
                    <a:lnTo>
                      <a:pt x="20068" y="9276"/>
                    </a:lnTo>
                    <a:lnTo>
                      <a:pt x="20248" y="9100"/>
                    </a:lnTo>
                    <a:lnTo>
                      <a:pt x="20378" y="8877"/>
                    </a:lnTo>
                    <a:lnTo>
                      <a:pt x="20378" y="8713"/>
                    </a:lnTo>
                    <a:lnTo>
                      <a:pt x="20328" y="8255"/>
                    </a:lnTo>
                    <a:lnTo>
                      <a:pt x="20298" y="8068"/>
                    </a:lnTo>
                    <a:lnTo>
                      <a:pt x="20028" y="8009"/>
                    </a:lnTo>
                    <a:lnTo>
                      <a:pt x="20028" y="7821"/>
                    </a:lnTo>
                    <a:lnTo>
                      <a:pt x="19787" y="7470"/>
                    </a:lnTo>
                    <a:lnTo>
                      <a:pt x="19777" y="7458"/>
                    </a:lnTo>
                    <a:lnTo>
                      <a:pt x="19657" y="7200"/>
                    </a:lnTo>
                    <a:lnTo>
                      <a:pt x="19627" y="7177"/>
                    </a:lnTo>
                    <a:lnTo>
                      <a:pt x="19627" y="7153"/>
                    </a:lnTo>
                    <a:lnTo>
                      <a:pt x="19898" y="6731"/>
                    </a:lnTo>
                    <a:lnTo>
                      <a:pt x="19898" y="6719"/>
                    </a:lnTo>
                    <a:lnTo>
                      <a:pt x="19908" y="6707"/>
                    </a:lnTo>
                    <a:lnTo>
                      <a:pt x="19908" y="6696"/>
                    </a:lnTo>
                    <a:lnTo>
                      <a:pt x="19928" y="6696"/>
                    </a:lnTo>
                    <a:lnTo>
                      <a:pt x="20048" y="6672"/>
                    </a:lnTo>
                    <a:lnTo>
                      <a:pt x="20168" y="6543"/>
                    </a:lnTo>
                    <a:lnTo>
                      <a:pt x="20328" y="5980"/>
                    </a:lnTo>
                    <a:lnTo>
                      <a:pt x="20338" y="5980"/>
                    </a:lnTo>
                    <a:lnTo>
                      <a:pt x="20338" y="5969"/>
                    </a:lnTo>
                    <a:lnTo>
                      <a:pt x="20539" y="5711"/>
                    </a:lnTo>
                    <a:lnTo>
                      <a:pt x="20539" y="5699"/>
                    </a:lnTo>
                    <a:lnTo>
                      <a:pt x="20559" y="5699"/>
                    </a:lnTo>
                    <a:lnTo>
                      <a:pt x="20779" y="5629"/>
                    </a:lnTo>
                    <a:lnTo>
                      <a:pt x="20779" y="5652"/>
                    </a:lnTo>
                    <a:lnTo>
                      <a:pt x="20929" y="5793"/>
                    </a:lnTo>
                    <a:lnTo>
                      <a:pt x="20969" y="5805"/>
                    </a:lnTo>
                    <a:lnTo>
                      <a:pt x="21049" y="5371"/>
                    </a:lnTo>
                    <a:lnTo>
                      <a:pt x="20969" y="5054"/>
                    </a:lnTo>
                    <a:lnTo>
                      <a:pt x="20959" y="5042"/>
                    </a:lnTo>
                    <a:lnTo>
                      <a:pt x="20959" y="5007"/>
                    </a:lnTo>
                    <a:lnTo>
                      <a:pt x="20999" y="4667"/>
                    </a:lnTo>
                    <a:lnTo>
                      <a:pt x="20999" y="4632"/>
                    </a:lnTo>
                    <a:lnTo>
                      <a:pt x="21149" y="4444"/>
                    </a:lnTo>
                    <a:lnTo>
                      <a:pt x="21240" y="4245"/>
                    </a:lnTo>
                    <a:lnTo>
                      <a:pt x="21250" y="4081"/>
                    </a:lnTo>
                    <a:lnTo>
                      <a:pt x="21250" y="3999"/>
                    </a:lnTo>
                    <a:lnTo>
                      <a:pt x="21229" y="3905"/>
                    </a:lnTo>
                    <a:lnTo>
                      <a:pt x="21149" y="3635"/>
                    </a:lnTo>
                    <a:lnTo>
                      <a:pt x="21149" y="3295"/>
                    </a:lnTo>
                    <a:lnTo>
                      <a:pt x="21199" y="2979"/>
                    </a:lnTo>
                    <a:lnTo>
                      <a:pt x="21149" y="2826"/>
                    </a:lnTo>
                    <a:lnTo>
                      <a:pt x="21119" y="2756"/>
                    </a:lnTo>
                    <a:lnTo>
                      <a:pt x="21119" y="2685"/>
                    </a:lnTo>
                    <a:lnTo>
                      <a:pt x="21169" y="2298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29" name="Freeform 38"/>
              <p:cNvSpPr/>
              <p:nvPr/>
            </p:nvSpPr>
            <p:spPr>
              <a:xfrm>
                <a:off x="1453853" y="1173785"/>
                <a:ext cx="1211106" cy="1059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831" y="7811"/>
                    </a:moveTo>
                    <a:lnTo>
                      <a:pt x="12533" y="7811"/>
                    </a:lnTo>
                    <a:lnTo>
                      <a:pt x="12424" y="8051"/>
                    </a:lnTo>
                    <a:lnTo>
                      <a:pt x="12596" y="8255"/>
                    </a:lnTo>
                    <a:lnTo>
                      <a:pt x="12596" y="8292"/>
                    </a:lnTo>
                    <a:lnTo>
                      <a:pt x="12675" y="8588"/>
                    </a:lnTo>
                    <a:lnTo>
                      <a:pt x="12690" y="8607"/>
                    </a:lnTo>
                    <a:lnTo>
                      <a:pt x="12690" y="8681"/>
                    </a:lnTo>
                    <a:lnTo>
                      <a:pt x="12251" y="8940"/>
                    </a:lnTo>
                    <a:lnTo>
                      <a:pt x="12220" y="8977"/>
                    </a:lnTo>
                    <a:lnTo>
                      <a:pt x="12188" y="8977"/>
                    </a:lnTo>
                    <a:lnTo>
                      <a:pt x="11969" y="8921"/>
                    </a:lnTo>
                    <a:lnTo>
                      <a:pt x="11812" y="8866"/>
                    </a:lnTo>
                    <a:lnTo>
                      <a:pt x="11702" y="8755"/>
                    </a:lnTo>
                    <a:lnTo>
                      <a:pt x="11671" y="8718"/>
                    </a:lnTo>
                    <a:lnTo>
                      <a:pt x="11639" y="8644"/>
                    </a:lnTo>
                    <a:lnTo>
                      <a:pt x="11529" y="8403"/>
                    </a:lnTo>
                    <a:lnTo>
                      <a:pt x="10949" y="8255"/>
                    </a:lnTo>
                    <a:lnTo>
                      <a:pt x="10808" y="7404"/>
                    </a:lnTo>
                    <a:lnTo>
                      <a:pt x="10714" y="7385"/>
                    </a:lnTo>
                    <a:lnTo>
                      <a:pt x="10651" y="7330"/>
                    </a:lnTo>
                    <a:lnTo>
                      <a:pt x="10588" y="7293"/>
                    </a:lnTo>
                    <a:lnTo>
                      <a:pt x="10541" y="7237"/>
                    </a:lnTo>
                    <a:lnTo>
                      <a:pt x="10525" y="7181"/>
                    </a:lnTo>
                    <a:lnTo>
                      <a:pt x="10369" y="6996"/>
                    </a:lnTo>
                    <a:lnTo>
                      <a:pt x="10306" y="6941"/>
                    </a:lnTo>
                    <a:lnTo>
                      <a:pt x="10227" y="6904"/>
                    </a:lnTo>
                    <a:lnTo>
                      <a:pt x="10118" y="6848"/>
                    </a:lnTo>
                    <a:lnTo>
                      <a:pt x="10024" y="6756"/>
                    </a:lnTo>
                    <a:lnTo>
                      <a:pt x="9929" y="6645"/>
                    </a:lnTo>
                    <a:lnTo>
                      <a:pt x="9835" y="6515"/>
                    </a:lnTo>
                    <a:lnTo>
                      <a:pt x="9600" y="6367"/>
                    </a:lnTo>
                    <a:lnTo>
                      <a:pt x="9584" y="6367"/>
                    </a:lnTo>
                    <a:lnTo>
                      <a:pt x="9286" y="5997"/>
                    </a:lnTo>
                    <a:lnTo>
                      <a:pt x="9208" y="5682"/>
                    </a:lnTo>
                    <a:lnTo>
                      <a:pt x="9208" y="5664"/>
                    </a:lnTo>
                    <a:lnTo>
                      <a:pt x="9820" y="4664"/>
                    </a:lnTo>
                    <a:lnTo>
                      <a:pt x="9835" y="4572"/>
                    </a:lnTo>
                    <a:lnTo>
                      <a:pt x="9835" y="4535"/>
                    </a:lnTo>
                    <a:lnTo>
                      <a:pt x="9725" y="4220"/>
                    </a:lnTo>
                    <a:lnTo>
                      <a:pt x="9412" y="4387"/>
                    </a:lnTo>
                    <a:lnTo>
                      <a:pt x="9396" y="4387"/>
                    </a:lnTo>
                    <a:lnTo>
                      <a:pt x="9396" y="4405"/>
                    </a:lnTo>
                    <a:lnTo>
                      <a:pt x="9365" y="4405"/>
                    </a:lnTo>
                    <a:lnTo>
                      <a:pt x="8533" y="4479"/>
                    </a:lnTo>
                    <a:lnTo>
                      <a:pt x="8204" y="4553"/>
                    </a:lnTo>
                    <a:lnTo>
                      <a:pt x="8094" y="4683"/>
                    </a:lnTo>
                    <a:lnTo>
                      <a:pt x="8047" y="4831"/>
                    </a:lnTo>
                    <a:lnTo>
                      <a:pt x="7969" y="4905"/>
                    </a:lnTo>
                    <a:lnTo>
                      <a:pt x="7890" y="4960"/>
                    </a:lnTo>
                    <a:lnTo>
                      <a:pt x="7796" y="4979"/>
                    </a:lnTo>
                    <a:lnTo>
                      <a:pt x="7686" y="4960"/>
                    </a:lnTo>
                    <a:lnTo>
                      <a:pt x="7671" y="4942"/>
                    </a:lnTo>
                    <a:lnTo>
                      <a:pt x="7373" y="4683"/>
                    </a:lnTo>
                    <a:lnTo>
                      <a:pt x="7357" y="4128"/>
                    </a:lnTo>
                    <a:lnTo>
                      <a:pt x="7247" y="4035"/>
                    </a:lnTo>
                    <a:lnTo>
                      <a:pt x="7169" y="3942"/>
                    </a:lnTo>
                    <a:lnTo>
                      <a:pt x="7106" y="3831"/>
                    </a:lnTo>
                    <a:lnTo>
                      <a:pt x="7075" y="3757"/>
                    </a:lnTo>
                    <a:lnTo>
                      <a:pt x="6996" y="3258"/>
                    </a:lnTo>
                    <a:lnTo>
                      <a:pt x="6808" y="2980"/>
                    </a:lnTo>
                    <a:lnTo>
                      <a:pt x="6588" y="2795"/>
                    </a:lnTo>
                    <a:lnTo>
                      <a:pt x="6494" y="2739"/>
                    </a:lnTo>
                    <a:lnTo>
                      <a:pt x="6839" y="2203"/>
                    </a:lnTo>
                    <a:lnTo>
                      <a:pt x="6902" y="1925"/>
                    </a:lnTo>
                    <a:lnTo>
                      <a:pt x="6525" y="1351"/>
                    </a:lnTo>
                    <a:lnTo>
                      <a:pt x="6510" y="1351"/>
                    </a:lnTo>
                    <a:lnTo>
                      <a:pt x="6510" y="1333"/>
                    </a:lnTo>
                    <a:lnTo>
                      <a:pt x="6353" y="888"/>
                    </a:lnTo>
                    <a:lnTo>
                      <a:pt x="6353" y="870"/>
                    </a:lnTo>
                    <a:lnTo>
                      <a:pt x="6322" y="629"/>
                    </a:lnTo>
                    <a:lnTo>
                      <a:pt x="6071" y="426"/>
                    </a:lnTo>
                    <a:lnTo>
                      <a:pt x="6071" y="407"/>
                    </a:lnTo>
                    <a:lnTo>
                      <a:pt x="5788" y="56"/>
                    </a:lnTo>
                    <a:lnTo>
                      <a:pt x="5459" y="0"/>
                    </a:lnTo>
                    <a:lnTo>
                      <a:pt x="5082" y="130"/>
                    </a:lnTo>
                    <a:lnTo>
                      <a:pt x="5020" y="204"/>
                    </a:lnTo>
                    <a:lnTo>
                      <a:pt x="4973" y="851"/>
                    </a:lnTo>
                    <a:lnTo>
                      <a:pt x="4973" y="1536"/>
                    </a:lnTo>
                    <a:lnTo>
                      <a:pt x="4894" y="1573"/>
                    </a:lnTo>
                    <a:lnTo>
                      <a:pt x="4533" y="1721"/>
                    </a:lnTo>
                    <a:lnTo>
                      <a:pt x="4533" y="1740"/>
                    </a:lnTo>
                    <a:lnTo>
                      <a:pt x="4204" y="1758"/>
                    </a:lnTo>
                    <a:lnTo>
                      <a:pt x="3922" y="1925"/>
                    </a:lnTo>
                    <a:lnTo>
                      <a:pt x="3639" y="2073"/>
                    </a:lnTo>
                    <a:lnTo>
                      <a:pt x="3608" y="2092"/>
                    </a:lnTo>
                    <a:lnTo>
                      <a:pt x="3592" y="2092"/>
                    </a:lnTo>
                    <a:lnTo>
                      <a:pt x="2933" y="1925"/>
                    </a:lnTo>
                    <a:lnTo>
                      <a:pt x="2667" y="2240"/>
                    </a:lnTo>
                    <a:lnTo>
                      <a:pt x="2620" y="2332"/>
                    </a:lnTo>
                    <a:lnTo>
                      <a:pt x="2525" y="2369"/>
                    </a:lnTo>
                    <a:lnTo>
                      <a:pt x="2431" y="2443"/>
                    </a:lnTo>
                    <a:lnTo>
                      <a:pt x="2306" y="2480"/>
                    </a:lnTo>
                    <a:lnTo>
                      <a:pt x="1914" y="2869"/>
                    </a:lnTo>
                    <a:lnTo>
                      <a:pt x="1694" y="3239"/>
                    </a:lnTo>
                    <a:lnTo>
                      <a:pt x="1694" y="3258"/>
                    </a:lnTo>
                    <a:lnTo>
                      <a:pt x="1678" y="3276"/>
                    </a:lnTo>
                    <a:lnTo>
                      <a:pt x="1522" y="3535"/>
                    </a:lnTo>
                    <a:lnTo>
                      <a:pt x="1459" y="3646"/>
                    </a:lnTo>
                    <a:lnTo>
                      <a:pt x="1396" y="3702"/>
                    </a:lnTo>
                    <a:lnTo>
                      <a:pt x="1176" y="4053"/>
                    </a:lnTo>
                    <a:lnTo>
                      <a:pt x="1176" y="4072"/>
                    </a:lnTo>
                    <a:lnTo>
                      <a:pt x="1161" y="4090"/>
                    </a:lnTo>
                    <a:lnTo>
                      <a:pt x="1020" y="4202"/>
                    </a:lnTo>
                    <a:lnTo>
                      <a:pt x="878" y="4257"/>
                    </a:lnTo>
                    <a:lnTo>
                      <a:pt x="753" y="4257"/>
                    </a:lnTo>
                    <a:lnTo>
                      <a:pt x="282" y="4220"/>
                    </a:lnTo>
                    <a:lnTo>
                      <a:pt x="173" y="4424"/>
                    </a:lnTo>
                    <a:lnTo>
                      <a:pt x="0" y="4794"/>
                    </a:lnTo>
                    <a:lnTo>
                      <a:pt x="63" y="5146"/>
                    </a:lnTo>
                    <a:lnTo>
                      <a:pt x="31" y="6015"/>
                    </a:lnTo>
                    <a:lnTo>
                      <a:pt x="173" y="6275"/>
                    </a:lnTo>
                    <a:lnTo>
                      <a:pt x="173" y="6293"/>
                    </a:lnTo>
                    <a:lnTo>
                      <a:pt x="220" y="6515"/>
                    </a:lnTo>
                    <a:lnTo>
                      <a:pt x="502" y="6515"/>
                    </a:lnTo>
                    <a:lnTo>
                      <a:pt x="941" y="6608"/>
                    </a:lnTo>
                    <a:lnTo>
                      <a:pt x="1537" y="6663"/>
                    </a:lnTo>
                    <a:lnTo>
                      <a:pt x="1788" y="6608"/>
                    </a:lnTo>
                    <a:lnTo>
                      <a:pt x="1867" y="6608"/>
                    </a:lnTo>
                    <a:lnTo>
                      <a:pt x="2369" y="6848"/>
                    </a:lnTo>
                    <a:lnTo>
                      <a:pt x="2384" y="6848"/>
                    </a:lnTo>
                    <a:lnTo>
                      <a:pt x="2651" y="7089"/>
                    </a:lnTo>
                    <a:lnTo>
                      <a:pt x="3231" y="7330"/>
                    </a:lnTo>
                    <a:lnTo>
                      <a:pt x="3247" y="7330"/>
                    </a:lnTo>
                    <a:lnTo>
                      <a:pt x="3624" y="7607"/>
                    </a:lnTo>
                    <a:lnTo>
                      <a:pt x="4533" y="8607"/>
                    </a:lnTo>
                    <a:lnTo>
                      <a:pt x="4973" y="8847"/>
                    </a:lnTo>
                    <a:lnTo>
                      <a:pt x="5129" y="8736"/>
                    </a:lnTo>
                    <a:lnTo>
                      <a:pt x="5318" y="8385"/>
                    </a:lnTo>
                    <a:lnTo>
                      <a:pt x="5208" y="7755"/>
                    </a:lnTo>
                    <a:lnTo>
                      <a:pt x="5224" y="7700"/>
                    </a:lnTo>
                    <a:lnTo>
                      <a:pt x="5239" y="7626"/>
                    </a:lnTo>
                    <a:lnTo>
                      <a:pt x="5286" y="7533"/>
                    </a:lnTo>
                    <a:lnTo>
                      <a:pt x="5396" y="7441"/>
                    </a:lnTo>
                    <a:lnTo>
                      <a:pt x="5537" y="7367"/>
                    </a:lnTo>
                    <a:lnTo>
                      <a:pt x="5584" y="7330"/>
                    </a:lnTo>
                    <a:lnTo>
                      <a:pt x="6745" y="8144"/>
                    </a:lnTo>
                    <a:lnTo>
                      <a:pt x="6871" y="8107"/>
                    </a:lnTo>
                    <a:lnTo>
                      <a:pt x="7137" y="7903"/>
                    </a:lnTo>
                    <a:lnTo>
                      <a:pt x="7184" y="7903"/>
                    </a:lnTo>
                    <a:lnTo>
                      <a:pt x="7341" y="7922"/>
                    </a:lnTo>
                    <a:lnTo>
                      <a:pt x="7561" y="7718"/>
                    </a:lnTo>
                    <a:lnTo>
                      <a:pt x="7592" y="7700"/>
                    </a:lnTo>
                    <a:lnTo>
                      <a:pt x="7671" y="7737"/>
                    </a:lnTo>
                    <a:lnTo>
                      <a:pt x="8345" y="8292"/>
                    </a:lnTo>
                    <a:lnTo>
                      <a:pt x="8361" y="8311"/>
                    </a:lnTo>
                    <a:lnTo>
                      <a:pt x="8800" y="8736"/>
                    </a:lnTo>
                    <a:lnTo>
                      <a:pt x="8878" y="8829"/>
                    </a:lnTo>
                    <a:lnTo>
                      <a:pt x="8988" y="8921"/>
                    </a:lnTo>
                    <a:lnTo>
                      <a:pt x="9082" y="9051"/>
                    </a:lnTo>
                    <a:lnTo>
                      <a:pt x="9192" y="9217"/>
                    </a:lnTo>
                    <a:lnTo>
                      <a:pt x="9412" y="9477"/>
                    </a:lnTo>
                    <a:lnTo>
                      <a:pt x="9569" y="9458"/>
                    </a:lnTo>
                    <a:lnTo>
                      <a:pt x="9773" y="9032"/>
                    </a:lnTo>
                    <a:lnTo>
                      <a:pt x="10165" y="9366"/>
                    </a:lnTo>
                    <a:lnTo>
                      <a:pt x="10196" y="9366"/>
                    </a:lnTo>
                    <a:lnTo>
                      <a:pt x="10525" y="9847"/>
                    </a:lnTo>
                    <a:lnTo>
                      <a:pt x="11357" y="10606"/>
                    </a:lnTo>
                    <a:lnTo>
                      <a:pt x="11624" y="10939"/>
                    </a:lnTo>
                    <a:lnTo>
                      <a:pt x="12345" y="10680"/>
                    </a:lnTo>
                    <a:lnTo>
                      <a:pt x="12392" y="11346"/>
                    </a:lnTo>
                    <a:lnTo>
                      <a:pt x="12706" y="11735"/>
                    </a:lnTo>
                    <a:lnTo>
                      <a:pt x="12706" y="11753"/>
                    </a:lnTo>
                    <a:lnTo>
                      <a:pt x="12988" y="12216"/>
                    </a:lnTo>
                    <a:lnTo>
                      <a:pt x="12988" y="12271"/>
                    </a:lnTo>
                    <a:lnTo>
                      <a:pt x="13271" y="13826"/>
                    </a:lnTo>
                    <a:lnTo>
                      <a:pt x="13553" y="14456"/>
                    </a:lnTo>
                    <a:lnTo>
                      <a:pt x="13176" y="15585"/>
                    </a:lnTo>
                    <a:lnTo>
                      <a:pt x="13176" y="15677"/>
                    </a:lnTo>
                    <a:lnTo>
                      <a:pt x="12863" y="15751"/>
                    </a:lnTo>
                    <a:lnTo>
                      <a:pt x="12863" y="16103"/>
                    </a:lnTo>
                    <a:lnTo>
                      <a:pt x="12831" y="16121"/>
                    </a:lnTo>
                    <a:lnTo>
                      <a:pt x="12518" y="16732"/>
                    </a:lnTo>
                    <a:lnTo>
                      <a:pt x="12471" y="16732"/>
                    </a:lnTo>
                    <a:lnTo>
                      <a:pt x="12016" y="16769"/>
                    </a:lnTo>
                    <a:lnTo>
                      <a:pt x="11561" y="17213"/>
                    </a:lnTo>
                    <a:lnTo>
                      <a:pt x="11671" y="17324"/>
                    </a:lnTo>
                    <a:lnTo>
                      <a:pt x="11827" y="17417"/>
                    </a:lnTo>
                    <a:lnTo>
                      <a:pt x="11890" y="17435"/>
                    </a:lnTo>
                    <a:lnTo>
                      <a:pt x="11937" y="17472"/>
                    </a:lnTo>
                    <a:lnTo>
                      <a:pt x="11969" y="17547"/>
                    </a:lnTo>
                    <a:lnTo>
                      <a:pt x="12000" y="17602"/>
                    </a:lnTo>
                    <a:lnTo>
                      <a:pt x="12000" y="17750"/>
                    </a:lnTo>
                    <a:lnTo>
                      <a:pt x="11937" y="17972"/>
                    </a:lnTo>
                    <a:lnTo>
                      <a:pt x="11937" y="17991"/>
                    </a:lnTo>
                    <a:lnTo>
                      <a:pt x="11624" y="18361"/>
                    </a:lnTo>
                    <a:lnTo>
                      <a:pt x="11592" y="18361"/>
                    </a:lnTo>
                    <a:lnTo>
                      <a:pt x="11576" y="18416"/>
                    </a:lnTo>
                    <a:lnTo>
                      <a:pt x="11545" y="18416"/>
                    </a:lnTo>
                    <a:lnTo>
                      <a:pt x="10635" y="18268"/>
                    </a:lnTo>
                    <a:lnTo>
                      <a:pt x="10604" y="18639"/>
                    </a:lnTo>
                    <a:lnTo>
                      <a:pt x="10698" y="19453"/>
                    </a:lnTo>
                    <a:lnTo>
                      <a:pt x="11467" y="19823"/>
                    </a:lnTo>
                    <a:lnTo>
                      <a:pt x="11467" y="19879"/>
                    </a:lnTo>
                    <a:lnTo>
                      <a:pt x="11749" y="19768"/>
                    </a:lnTo>
                    <a:lnTo>
                      <a:pt x="11812" y="19731"/>
                    </a:lnTo>
                    <a:lnTo>
                      <a:pt x="11827" y="19768"/>
                    </a:lnTo>
                    <a:lnTo>
                      <a:pt x="11843" y="19768"/>
                    </a:lnTo>
                    <a:lnTo>
                      <a:pt x="12047" y="19897"/>
                    </a:lnTo>
                    <a:lnTo>
                      <a:pt x="12376" y="19897"/>
                    </a:lnTo>
                    <a:lnTo>
                      <a:pt x="12502" y="19879"/>
                    </a:lnTo>
                    <a:lnTo>
                      <a:pt x="12376" y="19453"/>
                    </a:lnTo>
                    <a:lnTo>
                      <a:pt x="12298" y="19009"/>
                    </a:lnTo>
                    <a:lnTo>
                      <a:pt x="12298" y="18935"/>
                    </a:lnTo>
                    <a:lnTo>
                      <a:pt x="12314" y="18916"/>
                    </a:lnTo>
                    <a:lnTo>
                      <a:pt x="12314" y="18898"/>
                    </a:lnTo>
                    <a:lnTo>
                      <a:pt x="12424" y="18731"/>
                    </a:lnTo>
                    <a:lnTo>
                      <a:pt x="12471" y="18694"/>
                    </a:lnTo>
                    <a:lnTo>
                      <a:pt x="12502" y="18657"/>
                    </a:lnTo>
                    <a:lnTo>
                      <a:pt x="12690" y="18324"/>
                    </a:lnTo>
                    <a:lnTo>
                      <a:pt x="12706" y="18305"/>
                    </a:lnTo>
                    <a:lnTo>
                      <a:pt x="13051" y="17991"/>
                    </a:lnTo>
                    <a:lnTo>
                      <a:pt x="13067" y="17991"/>
                    </a:lnTo>
                    <a:lnTo>
                      <a:pt x="13067" y="17972"/>
                    </a:lnTo>
                    <a:lnTo>
                      <a:pt x="13082" y="17972"/>
                    </a:lnTo>
                    <a:lnTo>
                      <a:pt x="13522" y="17898"/>
                    </a:lnTo>
                    <a:lnTo>
                      <a:pt x="13522" y="18231"/>
                    </a:lnTo>
                    <a:lnTo>
                      <a:pt x="13553" y="18361"/>
                    </a:lnTo>
                    <a:lnTo>
                      <a:pt x="13631" y="18583"/>
                    </a:lnTo>
                    <a:lnTo>
                      <a:pt x="13741" y="18861"/>
                    </a:lnTo>
                    <a:lnTo>
                      <a:pt x="14118" y="19101"/>
                    </a:lnTo>
                    <a:lnTo>
                      <a:pt x="15153" y="19212"/>
                    </a:lnTo>
                    <a:lnTo>
                      <a:pt x="15263" y="19212"/>
                    </a:lnTo>
                    <a:lnTo>
                      <a:pt x="15263" y="19342"/>
                    </a:lnTo>
                    <a:lnTo>
                      <a:pt x="15231" y="19749"/>
                    </a:lnTo>
                    <a:lnTo>
                      <a:pt x="15529" y="20119"/>
                    </a:lnTo>
                    <a:lnTo>
                      <a:pt x="15749" y="20230"/>
                    </a:lnTo>
                    <a:lnTo>
                      <a:pt x="15780" y="20249"/>
                    </a:lnTo>
                    <a:lnTo>
                      <a:pt x="15780" y="20286"/>
                    </a:lnTo>
                    <a:lnTo>
                      <a:pt x="15796" y="20323"/>
                    </a:lnTo>
                    <a:lnTo>
                      <a:pt x="15796" y="20693"/>
                    </a:lnTo>
                    <a:lnTo>
                      <a:pt x="15718" y="21137"/>
                    </a:lnTo>
                    <a:lnTo>
                      <a:pt x="15843" y="21248"/>
                    </a:lnTo>
                    <a:lnTo>
                      <a:pt x="16047" y="21248"/>
                    </a:lnTo>
                    <a:lnTo>
                      <a:pt x="16267" y="21359"/>
                    </a:lnTo>
                    <a:lnTo>
                      <a:pt x="16706" y="21600"/>
                    </a:lnTo>
                    <a:lnTo>
                      <a:pt x="16973" y="21359"/>
                    </a:lnTo>
                    <a:lnTo>
                      <a:pt x="17255" y="20989"/>
                    </a:lnTo>
                    <a:lnTo>
                      <a:pt x="17271" y="20823"/>
                    </a:lnTo>
                    <a:lnTo>
                      <a:pt x="17286" y="20786"/>
                    </a:lnTo>
                    <a:lnTo>
                      <a:pt x="17333" y="20767"/>
                    </a:lnTo>
                    <a:lnTo>
                      <a:pt x="17365" y="20730"/>
                    </a:lnTo>
                    <a:lnTo>
                      <a:pt x="17365" y="20675"/>
                    </a:lnTo>
                    <a:lnTo>
                      <a:pt x="17271" y="20212"/>
                    </a:lnTo>
                    <a:lnTo>
                      <a:pt x="17255" y="19953"/>
                    </a:lnTo>
                    <a:lnTo>
                      <a:pt x="17239" y="19934"/>
                    </a:lnTo>
                    <a:lnTo>
                      <a:pt x="17239" y="19916"/>
                    </a:lnTo>
                    <a:lnTo>
                      <a:pt x="17255" y="19897"/>
                    </a:lnTo>
                    <a:lnTo>
                      <a:pt x="17255" y="19879"/>
                    </a:lnTo>
                    <a:lnTo>
                      <a:pt x="17396" y="19583"/>
                    </a:lnTo>
                    <a:lnTo>
                      <a:pt x="17412" y="19564"/>
                    </a:lnTo>
                    <a:lnTo>
                      <a:pt x="17725" y="19323"/>
                    </a:lnTo>
                    <a:lnTo>
                      <a:pt x="18369" y="19323"/>
                    </a:lnTo>
                    <a:lnTo>
                      <a:pt x="18463" y="19249"/>
                    </a:lnTo>
                    <a:lnTo>
                      <a:pt x="18447" y="18898"/>
                    </a:lnTo>
                    <a:lnTo>
                      <a:pt x="18353" y="18565"/>
                    </a:lnTo>
                    <a:lnTo>
                      <a:pt x="18133" y="18157"/>
                    </a:lnTo>
                    <a:lnTo>
                      <a:pt x="18118" y="18139"/>
                    </a:lnTo>
                    <a:lnTo>
                      <a:pt x="18118" y="17528"/>
                    </a:lnTo>
                    <a:lnTo>
                      <a:pt x="18227" y="17176"/>
                    </a:lnTo>
                    <a:lnTo>
                      <a:pt x="18259" y="17158"/>
                    </a:lnTo>
                    <a:lnTo>
                      <a:pt x="18761" y="16288"/>
                    </a:lnTo>
                    <a:lnTo>
                      <a:pt x="18776" y="16269"/>
                    </a:lnTo>
                    <a:lnTo>
                      <a:pt x="18808" y="16269"/>
                    </a:lnTo>
                    <a:lnTo>
                      <a:pt x="18839" y="16251"/>
                    </a:lnTo>
                    <a:lnTo>
                      <a:pt x="18965" y="16251"/>
                    </a:lnTo>
                    <a:lnTo>
                      <a:pt x="19137" y="16269"/>
                    </a:lnTo>
                    <a:lnTo>
                      <a:pt x="19576" y="16566"/>
                    </a:lnTo>
                    <a:lnTo>
                      <a:pt x="19859" y="16658"/>
                    </a:lnTo>
                    <a:lnTo>
                      <a:pt x="19890" y="16492"/>
                    </a:lnTo>
                    <a:lnTo>
                      <a:pt x="19843" y="16454"/>
                    </a:lnTo>
                    <a:lnTo>
                      <a:pt x="19843" y="16380"/>
                    </a:lnTo>
                    <a:lnTo>
                      <a:pt x="19859" y="16288"/>
                    </a:lnTo>
                    <a:lnTo>
                      <a:pt x="19890" y="16195"/>
                    </a:lnTo>
                    <a:lnTo>
                      <a:pt x="20016" y="16010"/>
                    </a:lnTo>
                    <a:lnTo>
                      <a:pt x="20361" y="15733"/>
                    </a:lnTo>
                    <a:lnTo>
                      <a:pt x="20376" y="15714"/>
                    </a:lnTo>
                    <a:lnTo>
                      <a:pt x="20376" y="15696"/>
                    </a:lnTo>
                    <a:lnTo>
                      <a:pt x="20612" y="15603"/>
                    </a:lnTo>
                    <a:lnTo>
                      <a:pt x="20753" y="15566"/>
                    </a:lnTo>
                    <a:lnTo>
                      <a:pt x="21067" y="15529"/>
                    </a:lnTo>
                    <a:lnTo>
                      <a:pt x="21098" y="15529"/>
                    </a:lnTo>
                    <a:lnTo>
                      <a:pt x="21286" y="15566"/>
                    </a:lnTo>
                    <a:lnTo>
                      <a:pt x="21427" y="15011"/>
                    </a:lnTo>
                    <a:lnTo>
                      <a:pt x="21427" y="14344"/>
                    </a:lnTo>
                    <a:lnTo>
                      <a:pt x="21443" y="14233"/>
                    </a:lnTo>
                    <a:lnTo>
                      <a:pt x="21475" y="14196"/>
                    </a:lnTo>
                    <a:lnTo>
                      <a:pt x="21600" y="13900"/>
                    </a:lnTo>
                    <a:lnTo>
                      <a:pt x="21443" y="13641"/>
                    </a:lnTo>
                    <a:lnTo>
                      <a:pt x="21208" y="13438"/>
                    </a:lnTo>
                    <a:lnTo>
                      <a:pt x="20737" y="13289"/>
                    </a:lnTo>
                    <a:lnTo>
                      <a:pt x="20659" y="13271"/>
                    </a:lnTo>
                    <a:lnTo>
                      <a:pt x="20533" y="13197"/>
                    </a:lnTo>
                    <a:lnTo>
                      <a:pt x="20376" y="13067"/>
                    </a:lnTo>
                    <a:lnTo>
                      <a:pt x="20188" y="12901"/>
                    </a:lnTo>
                    <a:lnTo>
                      <a:pt x="19890" y="12716"/>
                    </a:lnTo>
                    <a:lnTo>
                      <a:pt x="19875" y="12716"/>
                    </a:lnTo>
                    <a:lnTo>
                      <a:pt x="19859" y="12697"/>
                    </a:lnTo>
                    <a:lnTo>
                      <a:pt x="19514" y="12216"/>
                    </a:lnTo>
                    <a:lnTo>
                      <a:pt x="19200" y="12216"/>
                    </a:lnTo>
                    <a:lnTo>
                      <a:pt x="19184" y="12197"/>
                    </a:lnTo>
                    <a:lnTo>
                      <a:pt x="19153" y="12197"/>
                    </a:lnTo>
                    <a:lnTo>
                      <a:pt x="18871" y="12031"/>
                    </a:lnTo>
                    <a:lnTo>
                      <a:pt x="18714" y="12271"/>
                    </a:lnTo>
                    <a:lnTo>
                      <a:pt x="18682" y="13345"/>
                    </a:lnTo>
                    <a:lnTo>
                      <a:pt x="18729" y="13752"/>
                    </a:lnTo>
                    <a:lnTo>
                      <a:pt x="18855" y="13752"/>
                    </a:lnTo>
                    <a:lnTo>
                      <a:pt x="18871" y="13771"/>
                    </a:lnTo>
                    <a:lnTo>
                      <a:pt x="19137" y="13845"/>
                    </a:lnTo>
                    <a:lnTo>
                      <a:pt x="19137" y="13900"/>
                    </a:lnTo>
                    <a:lnTo>
                      <a:pt x="19263" y="14270"/>
                    </a:lnTo>
                    <a:lnTo>
                      <a:pt x="19310" y="14270"/>
                    </a:lnTo>
                    <a:lnTo>
                      <a:pt x="19310" y="14307"/>
                    </a:lnTo>
                    <a:lnTo>
                      <a:pt x="19216" y="15011"/>
                    </a:lnTo>
                    <a:lnTo>
                      <a:pt x="19216" y="15085"/>
                    </a:lnTo>
                    <a:lnTo>
                      <a:pt x="19200" y="15103"/>
                    </a:lnTo>
                    <a:lnTo>
                      <a:pt x="18949" y="15288"/>
                    </a:lnTo>
                    <a:lnTo>
                      <a:pt x="18886" y="15307"/>
                    </a:lnTo>
                    <a:lnTo>
                      <a:pt x="18871" y="15288"/>
                    </a:lnTo>
                    <a:lnTo>
                      <a:pt x="18855" y="15288"/>
                    </a:lnTo>
                    <a:lnTo>
                      <a:pt x="18729" y="15251"/>
                    </a:lnTo>
                    <a:lnTo>
                      <a:pt x="18431" y="15381"/>
                    </a:lnTo>
                    <a:lnTo>
                      <a:pt x="18400" y="15381"/>
                    </a:lnTo>
                    <a:lnTo>
                      <a:pt x="18431" y="15437"/>
                    </a:lnTo>
                    <a:lnTo>
                      <a:pt x="18447" y="15455"/>
                    </a:lnTo>
                    <a:lnTo>
                      <a:pt x="18494" y="16084"/>
                    </a:lnTo>
                    <a:lnTo>
                      <a:pt x="18494" y="16121"/>
                    </a:lnTo>
                    <a:lnTo>
                      <a:pt x="18478" y="16158"/>
                    </a:lnTo>
                    <a:lnTo>
                      <a:pt x="18447" y="16195"/>
                    </a:lnTo>
                    <a:lnTo>
                      <a:pt x="18384" y="16232"/>
                    </a:lnTo>
                    <a:lnTo>
                      <a:pt x="18149" y="16232"/>
                    </a:lnTo>
                    <a:lnTo>
                      <a:pt x="18086" y="16195"/>
                    </a:lnTo>
                    <a:lnTo>
                      <a:pt x="18024" y="16177"/>
                    </a:lnTo>
                    <a:lnTo>
                      <a:pt x="17710" y="15881"/>
                    </a:lnTo>
                    <a:lnTo>
                      <a:pt x="17694" y="15862"/>
                    </a:lnTo>
                    <a:lnTo>
                      <a:pt x="17663" y="15862"/>
                    </a:lnTo>
                    <a:lnTo>
                      <a:pt x="17663" y="15844"/>
                    </a:lnTo>
                    <a:lnTo>
                      <a:pt x="17522" y="15455"/>
                    </a:lnTo>
                    <a:lnTo>
                      <a:pt x="17443" y="15381"/>
                    </a:lnTo>
                    <a:lnTo>
                      <a:pt x="17208" y="15288"/>
                    </a:lnTo>
                    <a:lnTo>
                      <a:pt x="17161" y="15288"/>
                    </a:lnTo>
                    <a:lnTo>
                      <a:pt x="16910" y="15066"/>
                    </a:lnTo>
                    <a:lnTo>
                      <a:pt x="16863" y="15066"/>
                    </a:lnTo>
                    <a:lnTo>
                      <a:pt x="16863" y="15011"/>
                    </a:lnTo>
                    <a:lnTo>
                      <a:pt x="16784" y="14641"/>
                    </a:lnTo>
                    <a:lnTo>
                      <a:pt x="16831" y="14344"/>
                    </a:lnTo>
                    <a:lnTo>
                      <a:pt x="16847" y="14344"/>
                    </a:lnTo>
                    <a:lnTo>
                      <a:pt x="16847" y="14307"/>
                    </a:lnTo>
                    <a:lnTo>
                      <a:pt x="16973" y="14159"/>
                    </a:lnTo>
                    <a:lnTo>
                      <a:pt x="16973" y="14067"/>
                    </a:lnTo>
                    <a:lnTo>
                      <a:pt x="16847" y="13660"/>
                    </a:lnTo>
                    <a:lnTo>
                      <a:pt x="16596" y="13363"/>
                    </a:lnTo>
                    <a:lnTo>
                      <a:pt x="16596" y="13326"/>
                    </a:lnTo>
                    <a:lnTo>
                      <a:pt x="16502" y="12383"/>
                    </a:lnTo>
                    <a:lnTo>
                      <a:pt x="16329" y="12179"/>
                    </a:lnTo>
                    <a:lnTo>
                      <a:pt x="16298" y="12179"/>
                    </a:lnTo>
                    <a:lnTo>
                      <a:pt x="16282" y="12160"/>
                    </a:lnTo>
                    <a:lnTo>
                      <a:pt x="16125" y="11735"/>
                    </a:lnTo>
                    <a:lnTo>
                      <a:pt x="15435" y="11642"/>
                    </a:lnTo>
                    <a:lnTo>
                      <a:pt x="15341" y="11587"/>
                    </a:lnTo>
                    <a:lnTo>
                      <a:pt x="15231" y="11494"/>
                    </a:lnTo>
                    <a:lnTo>
                      <a:pt x="15153" y="11383"/>
                    </a:lnTo>
                    <a:lnTo>
                      <a:pt x="15090" y="11253"/>
                    </a:lnTo>
                    <a:lnTo>
                      <a:pt x="14776" y="11253"/>
                    </a:lnTo>
                    <a:lnTo>
                      <a:pt x="14698" y="11216"/>
                    </a:lnTo>
                    <a:lnTo>
                      <a:pt x="14620" y="11161"/>
                    </a:lnTo>
                    <a:lnTo>
                      <a:pt x="14525" y="11068"/>
                    </a:lnTo>
                    <a:lnTo>
                      <a:pt x="14416" y="10957"/>
                    </a:lnTo>
                    <a:lnTo>
                      <a:pt x="14384" y="10920"/>
                    </a:lnTo>
                    <a:lnTo>
                      <a:pt x="14275" y="10754"/>
                    </a:lnTo>
                    <a:lnTo>
                      <a:pt x="14165" y="10513"/>
                    </a:lnTo>
                    <a:lnTo>
                      <a:pt x="14133" y="10495"/>
                    </a:lnTo>
                    <a:lnTo>
                      <a:pt x="14071" y="10143"/>
                    </a:lnTo>
                    <a:lnTo>
                      <a:pt x="14071" y="10087"/>
                    </a:lnTo>
                    <a:lnTo>
                      <a:pt x="14196" y="9403"/>
                    </a:lnTo>
                    <a:lnTo>
                      <a:pt x="14196" y="9366"/>
                    </a:lnTo>
                    <a:lnTo>
                      <a:pt x="14306" y="9069"/>
                    </a:lnTo>
                    <a:lnTo>
                      <a:pt x="14306" y="9032"/>
                    </a:lnTo>
                    <a:lnTo>
                      <a:pt x="14322" y="9032"/>
                    </a:lnTo>
                    <a:lnTo>
                      <a:pt x="15043" y="8681"/>
                    </a:lnTo>
                    <a:lnTo>
                      <a:pt x="15341" y="8274"/>
                    </a:lnTo>
                    <a:lnTo>
                      <a:pt x="15388" y="7922"/>
                    </a:lnTo>
                    <a:lnTo>
                      <a:pt x="15357" y="7700"/>
                    </a:lnTo>
                    <a:lnTo>
                      <a:pt x="15216" y="7330"/>
                    </a:lnTo>
                    <a:lnTo>
                      <a:pt x="15169" y="7200"/>
                    </a:lnTo>
                    <a:lnTo>
                      <a:pt x="15153" y="7107"/>
                    </a:lnTo>
                    <a:lnTo>
                      <a:pt x="15012" y="7126"/>
                    </a:lnTo>
                    <a:lnTo>
                      <a:pt x="14745" y="7107"/>
                    </a:lnTo>
                    <a:lnTo>
                      <a:pt x="14682" y="7163"/>
                    </a:lnTo>
                    <a:lnTo>
                      <a:pt x="14604" y="7274"/>
                    </a:lnTo>
                    <a:lnTo>
                      <a:pt x="14322" y="7626"/>
                    </a:lnTo>
                    <a:lnTo>
                      <a:pt x="14008" y="7996"/>
                    </a:lnTo>
                    <a:lnTo>
                      <a:pt x="13992" y="7996"/>
                    </a:lnTo>
                    <a:lnTo>
                      <a:pt x="13976" y="8014"/>
                    </a:lnTo>
                    <a:lnTo>
                      <a:pt x="13663" y="8070"/>
                    </a:lnTo>
                    <a:lnTo>
                      <a:pt x="13537" y="8107"/>
                    </a:lnTo>
                    <a:lnTo>
                      <a:pt x="13443" y="8070"/>
                    </a:lnTo>
                    <a:lnTo>
                      <a:pt x="12831" y="7811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30" name="Freeform 39"/>
              <p:cNvSpPr/>
              <p:nvPr/>
            </p:nvSpPr>
            <p:spPr>
              <a:xfrm>
                <a:off x="2314031" y="1541443"/>
                <a:ext cx="245388" cy="4166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555" y="1359"/>
                    </a:moveTo>
                    <a:lnTo>
                      <a:pt x="10839" y="4170"/>
                    </a:lnTo>
                    <a:lnTo>
                      <a:pt x="10839" y="6091"/>
                    </a:lnTo>
                    <a:lnTo>
                      <a:pt x="9981" y="7075"/>
                    </a:lnTo>
                    <a:lnTo>
                      <a:pt x="9825" y="7731"/>
                    </a:lnTo>
                    <a:lnTo>
                      <a:pt x="9825" y="8012"/>
                    </a:lnTo>
                    <a:lnTo>
                      <a:pt x="9669" y="8293"/>
                    </a:lnTo>
                    <a:lnTo>
                      <a:pt x="9435" y="8481"/>
                    </a:lnTo>
                    <a:lnTo>
                      <a:pt x="8968" y="8715"/>
                    </a:lnTo>
                    <a:lnTo>
                      <a:pt x="8812" y="8762"/>
                    </a:lnTo>
                    <a:lnTo>
                      <a:pt x="8734" y="8762"/>
                    </a:lnTo>
                    <a:lnTo>
                      <a:pt x="8656" y="8715"/>
                    </a:lnTo>
                    <a:lnTo>
                      <a:pt x="6316" y="8574"/>
                    </a:lnTo>
                    <a:lnTo>
                      <a:pt x="5069" y="9184"/>
                    </a:lnTo>
                    <a:lnTo>
                      <a:pt x="1482" y="9558"/>
                    </a:lnTo>
                    <a:lnTo>
                      <a:pt x="0" y="9558"/>
                    </a:lnTo>
                    <a:lnTo>
                      <a:pt x="936" y="9933"/>
                    </a:lnTo>
                    <a:lnTo>
                      <a:pt x="4367" y="10167"/>
                    </a:lnTo>
                    <a:lnTo>
                      <a:pt x="4679" y="10167"/>
                    </a:lnTo>
                    <a:lnTo>
                      <a:pt x="4757" y="10214"/>
                    </a:lnTo>
                    <a:lnTo>
                      <a:pt x="4757" y="10261"/>
                    </a:lnTo>
                    <a:lnTo>
                      <a:pt x="5614" y="11573"/>
                    </a:lnTo>
                    <a:lnTo>
                      <a:pt x="6550" y="11948"/>
                    </a:lnTo>
                    <a:lnTo>
                      <a:pt x="6784" y="12135"/>
                    </a:lnTo>
                    <a:lnTo>
                      <a:pt x="6940" y="12370"/>
                    </a:lnTo>
                    <a:lnTo>
                      <a:pt x="7018" y="12698"/>
                    </a:lnTo>
                    <a:lnTo>
                      <a:pt x="7018" y="13119"/>
                    </a:lnTo>
                    <a:lnTo>
                      <a:pt x="7096" y="14666"/>
                    </a:lnTo>
                    <a:lnTo>
                      <a:pt x="8266" y="15275"/>
                    </a:lnTo>
                    <a:lnTo>
                      <a:pt x="8344" y="15275"/>
                    </a:lnTo>
                    <a:lnTo>
                      <a:pt x="8344" y="15321"/>
                    </a:lnTo>
                    <a:lnTo>
                      <a:pt x="8422" y="15321"/>
                    </a:lnTo>
                    <a:lnTo>
                      <a:pt x="8968" y="16446"/>
                    </a:lnTo>
                    <a:lnTo>
                      <a:pt x="8968" y="17102"/>
                    </a:lnTo>
                    <a:lnTo>
                      <a:pt x="8344" y="17664"/>
                    </a:lnTo>
                    <a:lnTo>
                      <a:pt x="8188" y="18180"/>
                    </a:lnTo>
                    <a:lnTo>
                      <a:pt x="8422" y="18742"/>
                    </a:lnTo>
                    <a:lnTo>
                      <a:pt x="9591" y="19210"/>
                    </a:lnTo>
                    <a:lnTo>
                      <a:pt x="11073" y="19585"/>
                    </a:lnTo>
                    <a:lnTo>
                      <a:pt x="11463" y="19726"/>
                    </a:lnTo>
                    <a:lnTo>
                      <a:pt x="11775" y="19960"/>
                    </a:lnTo>
                    <a:lnTo>
                      <a:pt x="12399" y="20803"/>
                    </a:lnTo>
                    <a:lnTo>
                      <a:pt x="12944" y="20944"/>
                    </a:lnTo>
                    <a:lnTo>
                      <a:pt x="13256" y="21131"/>
                    </a:lnTo>
                    <a:lnTo>
                      <a:pt x="13568" y="21272"/>
                    </a:lnTo>
                    <a:lnTo>
                      <a:pt x="13724" y="21459"/>
                    </a:lnTo>
                    <a:lnTo>
                      <a:pt x="14582" y="21600"/>
                    </a:lnTo>
                    <a:lnTo>
                      <a:pt x="14738" y="21600"/>
                    </a:lnTo>
                    <a:lnTo>
                      <a:pt x="14270" y="20382"/>
                    </a:lnTo>
                    <a:lnTo>
                      <a:pt x="14270" y="19820"/>
                    </a:lnTo>
                    <a:lnTo>
                      <a:pt x="14348" y="19726"/>
                    </a:lnTo>
                    <a:lnTo>
                      <a:pt x="14894" y="19398"/>
                    </a:lnTo>
                    <a:lnTo>
                      <a:pt x="15128" y="19351"/>
                    </a:lnTo>
                    <a:lnTo>
                      <a:pt x="16609" y="19070"/>
                    </a:lnTo>
                    <a:lnTo>
                      <a:pt x="16687" y="19023"/>
                    </a:lnTo>
                    <a:lnTo>
                      <a:pt x="16765" y="19023"/>
                    </a:lnTo>
                    <a:lnTo>
                      <a:pt x="16843" y="19070"/>
                    </a:lnTo>
                    <a:lnTo>
                      <a:pt x="17467" y="19210"/>
                    </a:lnTo>
                    <a:lnTo>
                      <a:pt x="18325" y="18929"/>
                    </a:lnTo>
                    <a:lnTo>
                      <a:pt x="18325" y="18836"/>
                    </a:lnTo>
                    <a:lnTo>
                      <a:pt x="18637" y="17383"/>
                    </a:lnTo>
                    <a:lnTo>
                      <a:pt x="18091" y="16727"/>
                    </a:lnTo>
                    <a:lnTo>
                      <a:pt x="17311" y="16446"/>
                    </a:lnTo>
                    <a:lnTo>
                      <a:pt x="16375" y="16399"/>
                    </a:lnTo>
                    <a:lnTo>
                      <a:pt x="16219" y="16399"/>
                    </a:lnTo>
                    <a:lnTo>
                      <a:pt x="15986" y="16352"/>
                    </a:lnTo>
                    <a:lnTo>
                      <a:pt x="15596" y="14900"/>
                    </a:lnTo>
                    <a:lnTo>
                      <a:pt x="15674" y="11995"/>
                    </a:lnTo>
                    <a:lnTo>
                      <a:pt x="15830" y="11901"/>
                    </a:lnTo>
                    <a:lnTo>
                      <a:pt x="17311" y="10683"/>
                    </a:lnTo>
                    <a:lnTo>
                      <a:pt x="19339" y="11339"/>
                    </a:lnTo>
                    <a:lnTo>
                      <a:pt x="20586" y="11339"/>
                    </a:lnTo>
                    <a:lnTo>
                      <a:pt x="21600" y="7684"/>
                    </a:lnTo>
                    <a:lnTo>
                      <a:pt x="21288" y="7450"/>
                    </a:lnTo>
                    <a:lnTo>
                      <a:pt x="21132" y="7169"/>
                    </a:lnTo>
                    <a:lnTo>
                      <a:pt x="20742" y="6981"/>
                    </a:lnTo>
                    <a:lnTo>
                      <a:pt x="20430" y="6841"/>
                    </a:lnTo>
                    <a:lnTo>
                      <a:pt x="19884" y="6794"/>
                    </a:lnTo>
                    <a:lnTo>
                      <a:pt x="19884" y="6841"/>
                    </a:lnTo>
                    <a:lnTo>
                      <a:pt x="19495" y="6841"/>
                    </a:lnTo>
                    <a:lnTo>
                      <a:pt x="18091" y="6981"/>
                    </a:lnTo>
                    <a:lnTo>
                      <a:pt x="18013" y="6888"/>
                    </a:lnTo>
                    <a:lnTo>
                      <a:pt x="17935" y="6841"/>
                    </a:lnTo>
                    <a:lnTo>
                      <a:pt x="16843" y="6044"/>
                    </a:lnTo>
                    <a:lnTo>
                      <a:pt x="16843" y="5997"/>
                    </a:lnTo>
                    <a:lnTo>
                      <a:pt x="16765" y="5904"/>
                    </a:lnTo>
                    <a:lnTo>
                      <a:pt x="16765" y="4545"/>
                    </a:lnTo>
                    <a:lnTo>
                      <a:pt x="17077" y="3702"/>
                    </a:lnTo>
                    <a:lnTo>
                      <a:pt x="17467" y="3420"/>
                    </a:lnTo>
                    <a:lnTo>
                      <a:pt x="17545" y="3186"/>
                    </a:lnTo>
                    <a:lnTo>
                      <a:pt x="17545" y="3046"/>
                    </a:lnTo>
                    <a:lnTo>
                      <a:pt x="17701" y="2858"/>
                    </a:lnTo>
                    <a:lnTo>
                      <a:pt x="18013" y="2671"/>
                    </a:lnTo>
                    <a:lnTo>
                      <a:pt x="18325" y="2390"/>
                    </a:lnTo>
                    <a:lnTo>
                      <a:pt x="18481" y="1406"/>
                    </a:lnTo>
                    <a:lnTo>
                      <a:pt x="16999" y="609"/>
                    </a:lnTo>
                    <a:lnTo>
                      <a:pt x="15128" y="0"/>
                    </a:lnTo>
                    <a:lnTo>
                      <a:pt x="12555" y="1359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31" name="Freeform 40"/>
              <p:cNvSpPr/>
              <p:nvPr/>
            </p:nvSpPr>
            <p:spPr>
              <a:xfrm>
                <a:off x="0" y="441190"/>
                <a:ext cx="1733545" cy="135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8" y="11640"/>
                    </a:moveTo>
                    <a:lnTo>
                      <a:pt x="21589" y="11611"/>
                    </a:lnTo>
                    <a:lnTo>
                      <a:pt x="21600" y="11611"/>
                    </a:lnTo>
                    <a:lnTo>
                      <a:pt x="21600" y="11596"/>
                    </a:lnTo>
                    <a:lnTo>
                      <a:pt x="21173" y="10004"/>
                    </a:lnTo>
                    <a:lnTo>
                      <a:pt x="20910" y="9729"/>
                    </a:lnTo>
                    <a:lnTo>
                      <a:pt x="20910" y="9685"/>
                    </a:lnTo>
                    <a:lnTo>
                      <a:pt x="20833" y="9034"/>
                    </a:lnTo>
                    <a:lnTo>
                      <a:pt x="20285" y="8932"/>
                    </a:lnTo>
                    <a:lnTo>
                      <a:pt x="20241" y="8932"/>
                    </a:lnTo>
                    <a:lnTo>
                      <a:pt x="20241" y="8918"/>
                    </a:lnTo>
                    <a:lnTo>
                      <a:pt x="20230" y="8875"/>
                    </a:lnTo>
                    <a:lnTo>
                      <a:pt x="20230" y="8860"/>
                    </a:lnTo>
                    <a:lnTo>
                      <a:pt x="20208" y="8759"/>
                    </a:lnTo>
                    <a:lnTo>
                      <a:pt x="20153" y="8686"/>
                    </a:lnTo>
                    <a:lnTo>
                      <a:pt x="20055" y="8484"/>
                    </a:lnTo>
                    <a:lnTo>
                      <a:pt x="19901" y="8281"/>
                    </a:lnTo>
                    <a:lnTo>
                      <a:pt x="19726" y="8064"/>
                    </a:lnTo>
                    <a:lnTo>
                      <a:pt x="19616" y="7962"/>
                    </a:lnTo>
                    <a:lnTo>
                      <a:pt x="19419" y="7818"/>
                    </a:lnTo>
                    <a:lnTo>
                      <a:pt x="19310" y="7760"/>
                    </a:lnTo>
                    <a:lnTo>
                      <a:pt x="19178" y="7687"/>
                    </a:lnTo>
                    <a:lnTo>
                      <a:pt x="19058" y="7586"/>
                    </a:lnTo>
                    <a:lnTo>
                      <a:pt x="18970" y="7514"/>
                    </a:lnTo>
                    <a:lnTo>
                      <a:pt x="18849" y="7470"/>
                    </a:lnTo>
                    <a:lnTo>
                      <a:pt x="18685" y="7412"/>
                    </a:lnTo>
                    <a:lnTo>
                      <a:pt x="18488" y="7383"/>
                    </a:lnTo>
                    <a:lnTo>
                      <a:pt x="18236" y="7340"/>
                    </a:lnTo>
                    <a:lnTo>
                      <a:pt x="17951" y="7297"/>
                    </a:lnTo>
                    <a:lnTo>
                      <a:pt x="17622" y="7282"/>
                    </a:lnTo>
                    <a:lnTo>
                      <a:pt x="17238" y="7268"/>
                    </a:lnTo>
                    <a:lnTo>
                      <a:pt x="17205" y="7268"/>
                    </a:lnTo>
                    <a:lnTo>
                      <a:pt x="17096" y="7021"/>
                    </a:lnTo>
                    <a:lnTo>
                      <a:pt x="17019" y="6790"/>
                    </a:lnTo>
                    <a:lnTo>
                      <a:pt x="17008" y="6688"/>
                    </a:lnTo>
                    <a:lnTo>
                      <a:pt x="16975" y="6573"/>
                    </a:lnTo>
                    <a:lnTo>
                      <a:pt x="16997" y="6471"/>
                    </a:lnTo>
                    <a:lnTo>
                      <a:pt x="17019" y="6341"/>
                    </a:lnTo>
                    <a:lnTo>
                      <a:pt x="17118" y="5965"/>
                    </a:lnTo>
                    <a:lnTo>
                      <a:pt x="17282" y="5414"/>
                    </a:lnTo>
                    <a:lnTo>
                      <a:pt x="17534" y="4720"/>
                    </a:lnTo>
                    <a:lnTo>
                      <a:pt x="17348" y="3938"/>
                    </a:lnTo>
                    <a:lnTo>
                      <a:pt x="17140" y="2707"/>
                    </a:lnTo>
                    <a:lnTo>
                      <a:pt x="17129" y="2649"/>
                    </a:lnTo>
                    <a:lnTo>
                      <a:pt x="17096" y="2591"/>
                    </a:lnTo>
                    <a:lnTo>
                      <a:pt x="17030" y="2519"/>
                    </a:lnTo>
                    <a:lnTo>
                      <a:pt x="16953" y="2461"/>
                    </a:lnTo>
                    <a:lnTo>
                      <a:pt x="16866" y="2403"/>
                    </a:lnTo>
                    <a:lnTo>
                      <a:pt x="16756" y="2345"/>
                    </a:lnTo>
                    <a:lnTo>
                      <a:pt x="16493" y="2229"/>
                    </a:lnTo>
                    <a:lnTo>
                      <a:pt x="16373" y="2157"/>
                    </a:lnTo>
                    <a:lnTo>
                      <a:pt x="16252" y="2070"/>
                    </a:lnTo>
                    <a:lnTo>
                      <a:pt x="16153" y="2012"/>
                    </a:lnTo>
                    <a:lnTo>
                      <a:pt x="16066" y="1911"/>
                    </a:lnTo>
                    <a:lnTo>
                      <a:pt x="16000" y="1781"/>
                    </a:lnTo>
                    <a:lnTo>
                      <a:pt x="15945" y="1650"/>
                    </a:lnTo>
                    <a:lnTo>
                      <a:pt x="15890" y="1477"/>
                    </a:lnTo>
                    <a:lnTo>
                      <a:pt x="15792" y="1332"/>
                    </a:lnTo>
                    <a:lnTo>
                      <a:pt x="15627" y="1158"/>
                    </a:lnTo>
                    <a:lnTo>
                      <a:pt x="15551" y="1115"/>
                    </a:lnTo>
                    <a:lnTo>
                      <a:pt x="15529" y="1086"/>
                    </a:lnTo>
                    <a:lnTo>
                      <a:pt x="15375" y="0"/>
                    </a:lnTo>
                    <a:lnTo>
                      <a:pt x="14729" y="87"/>
                    </a:lnTo>
                    <a:lnTo>
                      <a:pt x="14674" y="318"/>
                    </a:lnTo>
                    <a:lnTo>
                      <a:pt x="14608" y="550"/>
                    </a:lnTo>
                    <a:lnTo>
                      <a:pt x="14542" y="738"/>
                    </a:lnTo>
                    <a:lnTo>
                      <a:pt x="14521" y="782"/>
                    </a:lnTo>
                    <a:lnTo>
                      <a:pt x="14488" y="825"/>
                    </a:lnTo>
                    <a:lnTo>
                      <a:pt x="14422" y="869"/>
                    </a:lnTo>
                    <a:lnTo>
                      <a:pt x="14005" y="1028"/>
                    </a:lnTo>
                    <a:lnTo>
                      <a:pt x="13830" y="1129"/>
                    </a:lnTo>
                    <a:lnTo>
                      <a:pt x="13688" y="1231"/>
                    </a:lnTo>
                    <a:lnTo>
                      <a:pt x="13589" y="1346"/>
                    </a:lnTo>
                    <a:lnTo>
                      <a:pt x="13512" y="1448"/>
                    </a:lnTo>
                    <a:lnTo>
                      <a:pt x="13458" y="1665"/>
                    </a:lnTo>
                    <a:lnTo>
                      <a:pt x="13425" y="1810"/>
                    </a:lnTo>
                    <a:lnTo>
                      <a:pt x="13403" y="2012"/>
                    </a:lnTo>
                    <a:lnTo>
                      <a:pt x="13348" y="2418"/>
                    </a:lnTo>
                    <a:lnTo>
                      <a:pt x="13315" y="2577"/>
                    </a:lnTo>
                    <a:lnTo>
                      <a:pt x="13282" y="2693"/>
                    </a:lnTo>
                    <a:lnTo>
                      <a:pt x="13205" y="2852"/>
                    </a:lnTo>
                    <a:lnTo>
                      <a:pt x="13129" y="2982"/>
                    </a:lnTo>
                    <a:lnTo>
                      <a:pt x="13074" y="3055"/>
                    </a:lnTo>
                    <a:lnTo>
                      <a:pt x="13019" y="3098"/>
                    </a:lnTo>
                    <a:lnTo>
                      <a:pt x="12964" y="3156"/>
                    </a:lnTo>
                    <a:lnTo>
                      <a:pt x="12888" y="3185"/>
                    </a:lnTo>
                    <a:lnTo>
                      <a:pt x="12822" y="3214"/>
                    </a:lnTo>
                    <a:lnTo>
                      <a:pt x="12745" y="3243"/>
                    </a:lnTo>
                    <a:lnTo>
                      <a:pt x="12592" y="3243"/>
                    </a:lnTo>
                    <a:lnTo>
                      <a:pt x="12395" y="3185"/>
                    </a:lnTo>
                    <a:lnTo>
                      <a:pt x="12197" y="3098"/>
                    </a:lnTo>
                    <a:lnTo>
                      <a:pt x="11967" y="2968"/>
                    </a:lnTo>
                    <a:lnTo>
                      <a:pt x="11726" y="2794"/>
                    </a:lnTo>
                    <a:lnTo>
                      <a:pt x="11441" y="2577"/>
                    </a:lnTo>
                    <a:lnTo>
                      <a:pt x="11156" y="2302"/>
                    </a:lnTo>
                    <a:lnTo>
                      <a:pt x="10060" y="4155"/>
                    </a:lnTo>
                    <a:lnTo>
                      <a:pt x="10203" y="4893"/>
                    </a:lnTo>
                    <a:lnTo>
                      <a:pt x="10214" y="4893"/>
                    </a:lnTo>
                    <a:lnTo>
                      <a:pt x="10225" y="4951"/>
                    </a:lnTo>
                    <a:lnTo>
                      <a:pt x="10203" y="4966"/>
                    </a:lnTo>
                    <a:lnTo>
                      <a:pt x="10203" y="4980"/>
                    </a:lnTo>
                    <a:lnTo>
                      <a:pt x="10148" y="5053"/>
                    </a:lnTo>
                    <a:lnTo>
                      <a:pt x="10104" y="5096"/>
                    </a:lnTo>
                    <a:lnTo>
                      <a:pt x="10038" y="5139"/>
                    </a:lnTo>
                    <a:lnTo>
                      <a:pt x="9973" y="5168"/>
                    </a:lnTo>
                    <a:lnTo>
                      <a:pt x="9907" y="5183"/>
                    </a:lnTo>
                    <a:lnTo>
                      <a:pt x="9819" y="5168"/>
                    </a:lnTo>
                    <a:lnTo>
                      <a:pt x="9742" y="5110"/>
                    </a:lnTo>
                    <a:lnTo>
                      <a:pt x="9655" y="5053"/>
                    </a:lnTo>
                    <a:lnTo>
                      <a:pt x="9600" y="5009"/>
                    </a:lnTo>
                    <a:lnTo>
                      <a:pt x="9523" y="4966"/>
                    </a:lnTo>
                    <a:lnTo>
                      <a:pt x="9337" y="4893"/>
                    </a:lnTo>
                    <a:lnTo>
                      <a:pt x="9074" y="4850"/>
                    </a:lnTo>
                    <a:lnTo>
                      <a:pt x="8745" y="4806"/>
                    </a:lnTo>
                    <a:lnTo>
                      <a:pt x="8526" y="4792"/>
                    </a:lnTo>
                    <a:lnTo>
                      <a:pt x="8197" y="4763"/>
                    </a:lnTo>
                    <a:lnTo>
                      <a:pt x="7836" y="4850"/>
                    </a:lnTo>
                    <a:lnTo>
                      <a:pt x="7989" y="5139"/>
                    </a:lnTo>
                    <a:lnTo>
                      <a:pt x="8077" y="5313"/>
                    </a:lnTo>
                    <a:lnTo>
                      <a:pt x="8132" y="5429"/>
                    </a:lnTo>
                    <a:lnTo>
                      <a:pt x="8153" y="5530"/>
                    </a:lnTo>
                    <a:lnTo>
                      <a:pt x="8153" y="5603"/>
                    </a:lnTo>
                    <a:lnTo>
                      <a:pt x="8022" y="6732"/>
                    </a:lnTo>
                    <a:lnTo>
                      <a:pt x="8077" y="7354"/>
                    </a:lnTo>
                    <a:lnTo>
                      <a:pt x="8099" y="7354"/>
                    </a:lnTo>
                    <a:lnTo>
                      <a:pt x="8099" y="7369"/>
                    </a:lnTo>
                    <a:lnTo>
                      <a:pt x="8077" y="7383"/>
                    </a:lnTo>
                    <a:lnTo>
                      <a:pt x="7814" y="8527"/>
                    </a:lnTo>
                    <a:lnTo>
                      <a:pt x="7803" y="8599"/>
                    </a:lnTo>
                    <a:lnTo>
                      <a:pt x="7792" y="8643"/>
                    </a:lnTo>
                    <a:lnTo>
                      <a:pt x="7770" y="8657"/>
                    </a:lnTo>
                    <a:lnTo>
                      <a:pt x="7726" y="8657"/>
                    </a:lnTo>
                    <a:lnTo>
                      <a:pt x="7726" y="8643"/>
                    </a:lnTo>
                    <a:lnTo>
                      <a:pt x="7682" y="8542"/>
                    </a:lnTo>
                    <a:lnTo>
                      <a:pt x="7616" y="8397"/>
                    </a:lnTo>
                    <a:lnTo>
                      <a:pt x="7595" y="8368"/>
                    </a:lnTo>
                    <a:lnTo>
                      <a:pt x="7573" y="8368"/>
                    </a:lnTo>
                    <a:lnTo>
                      <a:pt x="7540" y="8397"/>
                    </a:lnTo>
                    <a:lnTo>
                      <a:pt x="7518" y="8440"/>
                    </a:lnTo>
                    <a:lnTo>
                      <a:pt x="7507" y="8513"/>
                    </a:lnTo>
                    <a:lnTo>
                      <a:pt x="7496" y="8614"/>
                    </a:lnTo>
                    <a:lnTo>
                      <a:pt x="7430" y="8846"/>
                    </a:lnTo>
                    <a:lnTo>
                      <a:pt x="7386" y="8947"/>
                    </a:lnTo>
                    <a:lnTo>
                      <a:pt x="7342" y="9063"/>
                    </a:lnTo>
                    <a:lnTo>
                      <a:pt x="7211" y="9265"/>
                    </a:lnTo>
                    <a:lnTo>
                      <a:pt x="7068" y="9483"/>
                    </a:lnTo>
                    <a:lnTo>
                      <a:pt x="6827" y="9729"/>
                    </a:lnTo>
                    <a:lnTo>
                      <a:pt x="6707" y="9801"/>
                    </a:lnTo>
                    <a:lnTo>
                      <a:pt x="6685" y="9801"/>
                    </a:lnTo>
                    <a:lnTo>
                      <a:pt x="5830" y="9830"/>
                    </a:lnTo>
                    <a:lnTo>
                      <a:pt x="5501" y="10235"/>
                    </a:lnTo>
                    <a:lnTo>
                      <a:pt x="5447" y="10235"/>
                    </a:lnTo>
                    <a:lnTo>
                      <a:pt x="4526" y="10076"/>
                    </a:lnTo>
                    <a:lnTo>
                      <a:pt x="4427" y="10206"/>
                    </a:lnTo>
                    <a:lnTo>
                      <a:pt x="4318" y="10293"/>
                    </a:lnTo>
                    <a:lnTo>
                      <a:pt x="4208" y="10322"/>
                    </a:lnTo>
                    <a:lnTo>
                      <a:pt x="4088" y="10322"/>
                    </a:lnTo>
                    <a:lnTo>
                      <a:pt x="4044" y="10308"/>
                    </a:lnTo>
                    <a:lnTo>
                      <a:pt x="3978" y="10293"/>
                    </a:lnTo>
                    <a:lnTo>
                      <a:pt x="3825" y="10322"/>
                    </a:lnTo>
                    <a:lnTo>
                      <a:pt x="3638" y="10395"/>
                    </a:lnTo>
                    <a:lnTo>
                      <a:pt x="3430" y="10482"/>
                    </a:lnTo>
                    <a:lnTo>
                      <a:pt x="3047" y="11075"/>
                    </a:lnTo>
                    <a:lnTo>
                      <a:pt x="3036" y="11104"/>
                    </a:lnTo>
                    <a:lnTo>
                      <a:pt x="2455" y="11118"/>
                    </a:lnTo>
                    <a:lnTo>
                      <a:pt x="2455" y="10467"/>
                    </a:lnTo>
                    <a:lnTo>
                      <a:pt x="2082" y="10467"/>
                    </a:lnTo>
                    <a:lnTo>
                      <a:pt x="2016" y="10757"/>
                    </a:lnTo>
                    <a:lnTo>
                      <a:pt x="1742" y="10843"/>
                    </a:lnTo>
                    <a:lnTo>
                      <a:pt x="1710" y="10843"/>
                    </a:lnTo>
                    <a:lnTo>
                      <a:pt x="1699" y="10814"/>
                    </a:lnTo>
                    <a:lnTo>
                      <a:pt x="1677" y="10814"/>
                    </a:lnTo>
                    <a:lnTo>
                      <a:pt x="1556" y="10713"/>
                    </a:lnTo>
                    <a:lnTo>
                      <a:pt x="1403" y="10641"/>
                    </a:lnTo>
                    <a:lnTo>
                      <a:pt x="1260" y="10583"/>
                    </a:lnTo>
                    <a:lnTo>
                      <a:pt x="1096" y="10539"/>
                    </a:lnTo>
                    <a:lnTo>
                      <a:pt x="1041" y="10539"/>
                    </a:lnTo>
                    <a:lnTo>
                      <a:pt x="986" y="10554"/>
                    </a:lnTo>
                    <a:lnTo>
                      <a:pt x="888" y="10597"/>
                    </a:lnTo>
                    <a:lnTo>
                      <a:pt x="767" y="10713"/>
                    </a:lnTo>
                    <a:lnTo>
                      <a:pt x="614" y="10872"/>
                    </a:lnTo>
                    <a:lnTo>
                      <a:pt x="449" y="11046"/>
                    </a:lnTo>
                    <a:lnTo>
                      <a:pt x="329" y="11234"/>
                    </a:lnTo>
                    <a:lnTo>
                      <a:pt x="230" y="11394"/>
                    </a:lnTo>
                    <a:lnTo>
                      <a:pt x="153" y="11553"/>
                    </a:lnTo>
                    <a:lnTo>
                      <a:pt x="175" y="11582"/>
                    </a:lnTo>
                    <a:lnTo>
                      <a:pt x="197" y="11640"/>
                    </a:lnTo>
                    <a:lnTo>
                      <a:pt x="208" y="11698"/>
                    </a:lnTo>
                    <a:lnTo>
                      <a:pt x="208" y="11770"/>
                    </a:lnTo>
                    <a:lnTo>
                      <a:pt x="252" y="11944"/>
                    </a:lnTo>
                    <a:lnTo>
                      <a:pt x="252" y="12132"/>
                    </a:lnTo>
                    <a:lnTo>
                      <a:pt x="241" y="12233"/>
                    </a:lnTo>
                    <a:lnTo>
                      <a:pt x="186" y="12378"/>
                    </a:lnTo>
                    <a:lnTo>
                      <a:pt x="153" y="12436"/>
                    </a:lnTo>
                    <a:lnTo>
                      <a:pt x="99" y="12494"/>
                    </a:lnTo>
                    <a:lnTo>
                      <a:pt x="66" y="12595"/>
                    </a:lnTo>
                    <a:lnTo>
                      <a:pt x="33" y="12725"/>
                    </a:lnTo>
                    <a:lnTo>
                      <a:pt x="0" y="12928"/>
                    </a:lnTo>
                    <a:lnTo>
                      <a:pt x="208" y="13116"/>
                    </a:lnTo>
                    <a:lnTo>
                      <a:pt x="504" y="12711"/>
                    </a:lnTo>
                    <a:lnTo>
                      <a:pt x="877" y="13261"/>
                    </a:lnTo>
                    <a:lnTo>
                      <a:pt x="877" y="13290"/>
                    </a:lnTo>
                    <a:lnTo>
                      <a:pt x="953" y="14260"/>
                    </a:lnTo>
                    <a:lnTo>
                      <a:pt x="953" y="14275"/>
                    </a:lnTo>
                    <a:lnTo>
                      <a:pt x="942" y="14275"/>
                    </a:lnTo>
                    <a:lnTo>
                      <a:pt x="723" y="15592"/>
                    </a:lnTo>
                    <a:lnTo>
                      <a:pt x="482" y="15592"/>
                    </a:lnTo>
                    <a:lnTo>
                      <a:pt x="296" y="15621"/>
                    </a:lnTo>
                    <a:lnTo>
                      <a:pt x="175" y="15650"/>
                    </a:lnTo>
                    <a:lnTo>
                      <a:pt x="99" y="15693"/>
                    </a:lnTo>
                    <a:lnTo>
                      <a:pt x="110" y="15737"/>
                    </a:lnTo>
                    <a:lnTo>
                      <a:pt x="121" y="15766"/>
                    </a:lnTo>
                    <a:lnTo>
                      <a:pt x="197" y="15867"/>
                    </a:lnTo>
                    <a:lnTo>
                      <a:pt x="318" y="15983"/>
                    </a:lnTo>
                    <a:lnTo>
                      <a:pt x="460" y="16113"/>
                    </a:lnTo>
                    <a:lnTo>
                      <a:pt x="658" y="16084"/>
                    </a:lnTo>
                    <a:lnTo>
                      <a:pt x="690" y="16084"/>
                    </a:lnTo>
                    <a:lnTo>
                      <a:pt x="701" y="16099"/>
                    </a:lnTo>
                    <a:lnTo>
                      <a:pt x="1140" y="16663"/>
                    </a:lnTo>
                    <a:lnTo>
                      <a:pt x="1205" y="16721"/>
                    </a:lnTo>
                    <a:lnTo>
                      <a:pt x="1238" y="16823"/>
                    </a:lnTo>
                    <a:lnTo>
                      <a:pt x="1260" y="16924"/>
                    </a:lnTo>
                    <a:lnTo>
                      <a:pt x="1260" y="17040"/>
                    </a:lnTo>
                    <a:lnTo>
                      <a:pt x="1238" y="17184"/>
                    </a:lnTo>
                    <a:lnTo>
                      <a:pt x="1205" y="17329"/>
                    </a:lnTo>
                    <a:lnTo>
                      <a:pt x="1151" y="17488"/>
                    </a:lnTo>
                    <a:lnTo>
                      <a:pt x="1074" y="17677"/>
                    </a:lnTo>
                    <a:lnTo>
                      <a:pt x="1140" y="18227"/>
                    </a:lnTo>
                    <a:lnTo>
                      <a:pt x="1315" y="18270"/>
                    </a:lnTo>
                    <a:lnTo>
                      <a:pt x="1995" y="18270"/>
                    </a:lnTo>
                    <a:lnTo>
                      <a:pt x="1644" y="18690"/>
                    </a:lnTo>
                    <a:lnTo>
                      <a:pt x="1841" y="18820"/>
                    </a:lnTo>
                    <a:lnTo>
                      <a:pt x="2104" y="19023"/>
                    </a:lnTo>
                    <a:lnTo>
                      <a:pt x="2827" y="19414"/>
                    </a:lnTo>
                    <a:lnTo>
                      <a:pt x="2838" y="19428"/>
                    </a:lnTo>
                    <a:lnTo>
                      <a:pt x="2860" y="19428"/>
                    </a:lnTo>
                    <a:lnTo>
                      <a:pt x="2937" y="20876"/>
                    </a:lnTo>
                    <a:lnTo>
                      <a:pt x="2948" y="20977"/>
                    </a:lnTo>
                    <a:lnTo>
                      <a:pt x="2970" y="21079"/>
                    </a:lnTo>
                    <a:lnTo>
                      <a:pt x="3014" y="21151"/>
                    </a:lnTo>
                    <a:lnTo>
                      <a:pt x="3058" y="21238"/>
                    </a:lnTo>
                    <a:lnTo>
                      <a:pt x="3123" y="21325"/>
                    </a:lnTo>
                    <a:lnTo>
                      <a:pt x="3211" y="21383"/>
                    </a:lnTo>
                    <a:lnTo>
                      <a:pt x="3310" y="21455"/>
                    </a:lnTo>
                    <a:lnTo>
                      <a:pt x="3430" y="21499"/>
                    </a:lnTo>
                    <a:lnTo>
                      <a:pt x="3474" y="21470"/>
                    </a:lnTo>
                    <a:lnTo>
                      <a:pt x="3496" y="21470"/>
                    </a:lnTo>
                    <a:lnTo>
                      <a:pt x="4241" y="21600"/>
                    </a:lnTo>
                    <a:lnTo>
                      <a:pt x="4296" y="21600"/>
                    </a:lnTo>
                    <a:lnTo>
                      <a:pt x="4296" y="21586"/>
                    </a:lnTo>
                    <a:lnTo>
                      <a:pt x="4307" y="21557"/>
                    </a:lnTo>
                    <a:lnTo>
                      <a:pt x="4405" y="21310"/>
                    </a:lnTo>
                    <a:lnTo>
                      <a:pt x="4438" y="21195"/>
                    </a:lnTo>
                    <a:lnTo>
                      <a:pt x="4438" y="21035"/>
                    </a:lnTo>
                    <a:lnTo>
                      <a:pt x="4471" y="20920"/>
                    </a:lnTo>
                    <a:lnTo>
                      <a:pt x="4515" y="20847"/>
                    </a:lnTo>
                    <a:lnTo>
                      <a:pt x="4592" y="20760"/>
                    </a:lnTo>
                    <a:lnTo>
                      <a:pt x="4723" y="20587"/>
                    </a:lnTo>
                    <a:lnTo>
                      <a:pt x="4767" y="20514"/>
                    </a:lnTo>
                    <a:lnTo>
                      <a:pt x="4789" y="20413"/>
                    </a:lnTo>
                    <a:lnTo>
                      <a:pt x="4811" y="20398"/>
                    </a:lnTo>
                    <a:lnTo>
                      <a:pt x="4855" y="20312"/>
                    </a:lnTo>
                    <a:lnTo>
                      <a:pt x="4942" y="20283"/>
                    </a:lnTo>
                    <a:lnTo>
                      <a:pt x="4997" y="20268"/>
                    </a:lnTo>
                    <a:lnTo>
                      <a:pt x="5052" y="20283"/>
                    </a:lnTo>
                    <a:lnTo>
                      <a:pt x="5205" y="20312"/>
                    </a:lnTo>
                    <a:lnTo>
                      <a:pt x="5216" y="20312"/>
                    </a:lnTo>
                    <a:lnTo>
                      <a:pt x="5468" y="20514"/>
                    </a:lnTo>
                    <a:lnTo>
                      <a:pt x="6312" y="20702"/>
                    </a:lnTo>
                    <a:lnTo>
                      <a:pt x="6827" y="20659"/>
                    </a:lnTo>
                    <a:lnTo>
                      <a:pt x="7189" y="20456"/>
                    </a:lnTo>
                    <a:lnTo>
                      <a:pt x="7244" y="20384"/>
                    </a:lnTo>
                    <a:lnTo>
                      <a:pt x="7288" y="20312"/>
                    </a:lnTo>
                    <a:lnTo>
                      <a:pt x="7353" y="20239"/>
                    </a:lnTo>
                    <a:lnTo>
                      <a:pt x="7408" y="20239"/>
                    </a:lnTo>
                    <a:lnTo>
                      <a:pt x="7463" y="20268"/>
                    </a:lnTo>
                    <a:lnTo>
                      <a:pt x="7540" y="20312"/>
                    </a:lnTo>
                    <a:lnTo>
                      <a:pt x="7616" y="20384"/>
                    </a:lnTo>
                    <a:lnTo>
                      <a:pt x="7671" y="20413"/>
                    </a:lnTo>
                    <a:lnTo>
                      <a:pt x="7704" y="20456"/>
                    </a:lnTo>
                    <a:lnTo>
                      <a:pt x="7748" y="20543"/>
                    </a:lnTo>
                    <a:lnTo>
                      <a:pt x="7814" y="20775"/>
                    </a:lnTo>
                    <a:lnTo>
                      <a:pt x="8077" y="21021"/>
                    </a:lnTo>
                    <a:lnTo>
                      <a:pt x="8329" y="21021"/>
                    </a:lnTo>
                    <a:lnTo>
                      <a:pt x="8614" y="21195"/>
                    </a:lnTo>
                    <a:lnTo>
                      <a:pt x="9140" y="21137"/>
                    </a:lnTo>
                    <a:lnTo>
                      <a:pt x="9425" y="21006"/>
                    </a:lnTo>
                    <a:lnTo>
                      <a:pt x="10181" y="21108"/>
                    </a:lnTo>
                    <a:lnTo>
                      <a:pt x="10499" y="20977"/>
                    </a:lnTo>
                    <a:lnTo>
                      <a:pt x="10893" y="20775"/>
                    </a:lnTo>
                    <a:lnTo>
                      <a:pt x="11014" y="20673"/>
                    </a:lnTo>
                    <a:lnTo>
                      <a:pt x="11189" y="20587"/>
                    </a:lnTo>
                    <a:lnTo>
                      <a:pt x="11923" y="20587"/>
                    </a:lnTo>
                    <a:lnTo>
                      <a:pt x="12186" y="20471"/>
                    </a:lnTo>
                    <a:lnTo>
                      <a:pt x="12340" y="20355"/>
                    </a:lnTo>
                    <a:lnTo>
                      <a:pt x="12416" y="20340"/>
                    </a:lnTo>
                    <a:lnTo>
                      <a:pt x="12460" y="20326"/>
                    </a:lnTo>
                    <a:lnTo>
                      <a:pt x="12888" y="20326"/>
                    </a:lnTo>
                    <a:lnTo>
                      <a:pt x="13085" y="20529"/>
                    </a:lnTo>
                    <a:lnTo>
                      <a:pt x="13655" y="20673"/>
                    </a:lnTo>
                    <a:lnTo>
                      <a:pt x="13721" y="20688"/>
                    </a:lnTo>
                    <a:lnTo>
                      <a:pt x="13775" y="20746"/>
                    </a:lnTo>
                    <a:lnTo>
                      <a:pt x="13852" y="20818"/>
                    </a:lnTo>
                    <a:lnTo>
                      <a:pt x="13951" y="20920"/>
                    </a:lnTo>
                    <a:lnTo>
                      <a:pt x="14192" y="21137"/>
                    </a:lnTo>
                    <a:lnTo>
                      <a:pt x="14214" y="21180"/>
                    </a:lnTo>
                    <a:lnTo>
                      <a:pt x="14762" y="21195"/>
                    </a:lnTo>
                    <a:lnTo>
                      <a:pt x="14773" y="21195"/>
                    </a:lnTo>
                    <a:lnTo>
                      <a:pt x="15025" y="21354"/>
                    </a:lnTo>
                    <a:lnTo>
                      <a:pt x="15364" y="21455"/>
                    </a:lnTo>
                    <a:lnTo>
                      <a:pt x="15375" y="21455"/>
                    </a:lnTo>
                    <a:lnTo>
                      <a:pt x="15649" y="21499"/>
                    </a:lnTo>
                    <a:lnTo>
                      <a:pt x="15726" y="21296"/>
                    </a:lnTo>
                    <a:lnTo>
                      <a:pt x="15616" y="20934"/>
                    </a:lnTo>
                    <a:lnTo>
                      <a:pt x="15551" y="20587"/>
                    </a:lnTo>
                    <a:lnTo>
                      <a:pt x="15551" y="20572"/>
                    </a:lnTo>
                    <a:lnTo>
                      <a:pt x="15540" y="20572"/>
                    </a:lnTo>
                    <a:lnTo>
                      <a:pt x="15584" y="20529"/>
                    </a:lnTo>
                    <a:lnTo>
                      <a:pt x="15759" y="20196"/>
                    </a:lnTo>
                    <a:lnTo>
                      <a:pt x="15759" y="20181"/>
                    </a:lnTo>
                    <a:lnTo>
                      <a:pt x="15770" y="20181"/>
                    </a:lnTo>
                    <a:lnTo>
                      <a:pt x="15770" y="20167"/>
                    </a:lnTo>
                    <a:lnTo>
                      <a:pt x="15967" y="19979"/>
                    </a:lnTo>
                    <a:lnTo>
                      <a:pt x="15923" y="19877"/>
                    </a:lnTo>
                    <a:lnTo>
                      <a:pt x="15847" y="19530"/>
                    </a:lnTo>
                    <a:lnTo>
                      <a:pt x="15836" y="19486"/>
                    </a:lnTo>
                    <a:lnTo>
                      <a:pt x="15814" y="19443"/>
                    </a:lnTo>
                    <a:lnTo>
                      <a:pt x="15726" y="19371"/>
                    </a:lnTo>
                    <a:lnTo>
                      <a:pt x="15529" y="19081"/>
                    </a:lnTo>
                    <a:lnTo>
                      <a:pt x="15277" y="18806"/>
                    </a:lnTo>
                    <a:lnTo>
                      <a:pt x="15266" y="18762"/>
                    </a:lnTo>
                    <a:lnTo>
                      <a:pt x="15233" y="18748"/>
                    </a:lnTo>
                    <a:lnTo>
                      <a:pt x="15244" y="18734"/>
                    </a:lnTo>
                    <a:lnTo>
                      <a:pt x="15244" y="18705"/>
                    </a:lnTo>
                    <a:lnTo>
                      <a:pt x="15288" y="18372"/>
                    </a:lnTo>
                    <a:lnTo>
                      <a:pt x="15288" y="18125"/>
                    </a:lnTo>
                    <a:lnTo>
                      <a:pt x="15167" y="17706"/>
                    </a:lnTo>
                    <a:lnTo>
                      <a:pt x="15474" y="17619"/>
                    </a:lnTo>
                    <a:lnTo>
                      <a:pt x="15627" y="17431"/>
                    </a:lnTo>
                    <a:lnTo>
                      <a:pt x="15989" y="17431"/>
                    </a:lnTo>
                    <a:lnTo>
                      <a:pt x="16362" y="17358"/>
                    </a:lnTo>
                    <a:lnTo>
                      <a:pt x="16373" y="17358"/>
                    </a:lnTo>
                    <a:lnTo>
                      <a:pt x="16625" y="17387"/>
                    </a:lnTo>
                    <a:lnTo>
                      <a:pt x="16921" y="17242"/>
                    </a:lnTo>
                    <a:lnTo>
                      <a:pt x="17238" y="17184"/>
                    </a:lnTo>
                    <a:lnTo>
                      <a:pt x="17458" y="17069"/>
                    </a:lnTo>
                    <a:lnTo>
                      <a:pt x="17468" y="17069"/>
                    </a:lnTo>
                    <a:lnTo>
                      <a:pt x="18049" y="16924"/>
                    </a:lnTo>
                    <a:lnTo>
                      <a:pt x="18137" y="16808"/>
                    </a:lnTo>
                    <a:lnTo>
                      <a:pt x="18104" y="16678"/>
                    </a:lnTo>
                    <a:lnTo>
                      <a:pt x="18005" y="16432"/>
                    </a:lnTo>
                    <a:lnTo>
                      <a:pt x="18005" y="16417"/>
                    </a:lnTo>
                    <a:lnTo>
                      <a:pt x="17995" y="16388"/>
                    </a:lnTo>
                    <a:lnTo>
                      <a:pt x="17995" y="16374"/>
                    </a:lnTo>
                    <a:lnTo>
                      <a:pt x="18016" y="16113"/>
                    </a:lnTo>
                    <a:lnTo>
                      <a:pt x="18038" y="16099"/>
                    </a:lnTo>
                    <a:lnTo>
                      <a:pt x="18038" y="15737"/>
                    </a:lnTo>
                    <a:lnTo>
                      <a:pt x="17984" y="15418"/>
                    </a:lnTo>
                    <a:lnTo>
                      <a:pt x="17984" y="15404"/>
                    </a:lnTo>
                    <a:lnTo>
                      <a:pt x="18104" y="15027"/>
                    </a:lnTo>
                    <a:lnTo>
                      <a:pt x="18148" y="14940"/>
                    </a:lnTo>
                    <a:lnTo>
                      <a:pt x="18192" y="14868"/>
                    </a:lnTo>
                    <a:lnTo>
                      <a:pt x="18247" y="14825"/>
                    </a:lnTo>
                    <a:lnTo>
                      <a:pt x="18312" y="14796"/>
                    </a:lnTo>
                    <a:lnTo>
                      <a:pt x="18652" y="14839"/>
                    </a:lnTo>
                    <a:lnTo>
                      <a:pt x="18696" y="14825"/>
                    </a:lnTo>
                    <a:lnTo>
                      <a:pt x="18784" y="14767"/>
                    </a:lnTo>
                    <a:lnTo>
                      <a:pt x="18838" y="14723"/>
                    </a:lnTo>
                    <a:lnTo>
                      <a:pt x="19353" y="13811"/>
                    </a:lnTo>
                    <a:lnTo>
                      <a:pt x="19353" y="13797"/>
                    </a:lnTo>
                    <a:lnTo>
                      <a:pt x="19364" y="13753"/>
                    </a:lnTo>
                    <a:lnTo>
                      <a:pt x="19649" y="13464"/>
                    </a:lnTo>
                    <a:lnTo>
                      <a:pt x="19682" y="13420"/>
                    </a:lnTo>
                    <a:lnTo>
                      <a:pt x="19737" y="13406"/>
                    </a:lnTo>
                    <a:lnTo>
                      <a:pt x="19803" y="13377"/>
                    </a:lnTo>
                    <a:lnTo>
                      <a:pt x="19890" y="13305"/>
                    </a:lnTo>
                    <a:lnTo>
                      <a:pt x="19956" y="13232"/>
                    </a:lnTo>
                    <a:lnTo>
                      <a:pt x="20022" y="13131"/>
                    </a:lnTo>
                    <a:lnTo>
                      <a:pt x="20077" y="13044"/>
                    </a:lnTo>
                    <a:lnTo>
                      <a:pt x="20132" y="13015"/>
                    </a:lnTo>
                    <a:lnTo>
                      <a:pt x="20175" y="13001"/>
                    </a:lnTo>
                    <a:lnTo>
                      <a:pt x="20636" y="13116"/>
                    </a:lnTo>
                    <a:lnTo>
                      <a:pt x="21008" y="12870"/>
                    </a:lnTo>
                    <a:lnTo>
                      <a:pt x="21030" y="12870"/>
                    </a:lnTo>
                    <a:lnTo>
                      <a:pt x="21260" y="12841"/>
                    </a:lnTo>
                    <a:lnTo>
                      <a:pt x="21447" y="12725"/>
                    </a:lnTo>
                    <a:lnTo>
                      <a:pt x="21447" y="12335"/>
                    </a:lnTo>
                    <a:lnTo>
                      <a:pt x="21501" y="11813"/>
                    </a:lnTo>
                    <a:lnTo>
                      <a:pt x="21501" y="11784"/>
                    </a:lnTo>
                    <a:lnTo>
                      <a:pt x="21578" y="11654"/>
                    </a:lnTo>
                    <a:lnTo>
                      <a:pt x="21578" y="11640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32" name="Freeform 41"/>
              <p:cNvSpPr/>
              <p:nvPr/>
            </p:nvSpPr>
            <p:spPr>
              <a:xfrm>
                <a:off x="1124033" y="1506041"/>
                <a:ext cx="1076540" cy="8006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897" y="1127"/>
                    </a:moveTo>
                    <a:lnTo>
                      <a:pt x="12703" y="1322"/>
                    </a:lnTo>
                    <a:lnTo>
                      <a:pt x="12720" y="1616"/>
                    </a:lnTo>
                    <a:lnTo>
                      <a:pt x="12808" y="2082"/>
                    </a:lnTo>
                    <a:lnTo>
                      <a:pt x="12808" y="2155"/>
                    </a:lnTo>
                    <a:lnTo>
                      <a:pt x="12826" y="2180"/>
                    </a:lnTo>
                    <a:lnTo>
                      <a:pt x="12808" y="2180"/>
                    </a:lnTo>
                    <a:lnTo>
                      <a:pt x="12579" y="2890"/>
                    </a:lnTo>
                    <a:lnTo>
                      <a:pt x="12262" y="3061"/>
                    </a:lnTo>
                    <a:lnTo>
                      <a:pt x="12209" y="3110"/>
                    </a:lnTo>
                    <a:lnTo>
                      <a:pt x="12192" y="3110"/>
                    </a:lnTo>
                    <a:lnTo>
                      <a:pt x="11610" y="2767"/>
                    </a:lnTo>
                    <a:lnTo>
                      <a:pt x="11593" y="2767"/>
                    </a:lnTo>
                    <a:lnTo>
                      <a:pt x="11593" y="2743"/>
                    </a:lnTo>
                    <a:lnTo>
                      <a:pt x="10553" y="1396"/>
                    </a:lnTo>
                    <a:lnTo>
                      <a:pt x="10148" y="1078"/>
                    </a:lnTo>
                    <a:lnTo>
                      <a:pt x="9514" y="735"/>
                    </a:lnTo>
                    <a:lnTo>
                      <a:pt x="9514" y="710"/>
                    </a:lnTo>
                    <a:lnTo>
                      <a:pt x="9496" y="710"/>
                    </a:lnTo>
                    <a:lnTo>
                      <a:pt x="9197" y="392"/>
                    </a:lnTo>
                    <a:lnTo>
                      <a:pt x="8651" y="171"/>
                    </a:lnTo>
                    <a:lnTo>
                      <a:pt x="8369" y="196"/>
                    </a:lnTo>
                    <a:lnTo>
                      <a:pt x="8351" y="196"/>
                    </a:lnTo>
                    <a:lnTo>
                      <a:pt x="7664" y="147"/>
                    </a:lnTo>
                    <a:lnTo>
                      <a:pt x="7646" y="147"/>
                    </a:lnTo>
                    <a:lnTo>
                      <a:pt x="7135" y="0"/>
                    </a:lnTo>
                    <a:lnTo>
                      <a:pt x="6854" y="0"/>
                    </a:lnTo>
                    <a:lnTo>
                      <a:pt x="6607" y="245"/>
                    </a:lnTo>
                    <a:lnTo>
                      <a:pt x="6519" y="294"/>
                    </a:lnTo>
                    <a:lnTo>
                      <a:pt x="6395" y="343"/>
                    </a:lnTo>
                    <a:lnTo>
                      <a:pt x="6114" y="392"/>
                    </a:lnTo>
                    <a:lnTo>
                      <a:pt x="5673" y="539"/>
                    </a:lnTo>
                    <a:lnTo>
                      <a:pt x="5285" y="710"/>
                    </a:lnTo>
                    <a:lnTo>
                      <a:pt x="5268" y="735"/>
                    </a:lnTo>
                    <a:lnTo>
                      <a:pt x="5268" y="759"/>
                    </a:lnTo>
                    <a:lnTo>
                      <a:pt x="5268" y="735"/>
                    </a:lnTo>
                    <a:lnTo>
                      <a:pt x="4775" y="808"/>
                    </a:lnTo>
                    <a:lnTo>
                      <a:pt x="4299" y="1078"/>
                    </a:lnTo>
                    <a:lnTo>
                      <a:pt x="4228" y="1078"/>
                    </a:lnTo>
                    <a:lnTo>
                      <a:pt x="3823" y="1004"/>
                    </a:lnTo>
                    <a:lnTo>
                      <a:pt x="3207" y="1127"/>
                    </a:lnTo>
                    <a:lnTo>
                      <a:pt x="2696" y="1127"/>
                    </a:lnTo>
                    <a:lnTo>
                      <a:pt x="2484" y="1420"/>
                    </a:lnTo>
                    <a:lnTo>
                      <a:pt x="2467" y="1420"/>
                    </a:lnTo>
                    <a:lnTo>
                      <a:pt x="2220" y="1494"/>
                    </a:lnTo>
                    <a:lnTo>
                      <a:pt x="2326" y="1861"/>
                    </a:lnTo>
                    <a:lnTo>
                      <a:pt x="2326" y="2424"/>
                    </a:lnTo>
                    <a:lnTo>
                      <a:pt x="2255" y="2939"/>
                    </a:lnTo>
                    <a:lnTo>
                      <a:pt x="2625" y="3355"/>
                    </a:lnTo>
                    <a:lnTo>
                      <a:pt x="2643" y="3355"/>
                    </a:lnTo>
                    <a:lnTo>
                      <a:pt x="2942" y="3820"/>
                    </a:lnTo>
                    <a:lnTo>
                      <a:pt x="3066" y="3967"/>
                    </a:lnTo>
                    <a:lnTo>
                      <a:pt x="3136" y="4114"/>
                    </a:lnTo>
                    <a:lnTo>
                      <a:pt x="3189" y="4212"/>
                    </a:lnTo>
                    <a:lnTo>
                      <a:pt x="3207" y="4359"/>
                    </a:lnTo>
                    <a:lnTo>
                      <a:pt x="3312" y="4800"/>
                    </a:lnTo>
                    <a:lnTo>
                      <a:pt x="3471" y="5241"/>
                    </a:lnTo>
                    <a:lnTo>
                      <a:pt x="3453" y="5265"/>
                    </a:lnTo>
                    <a:lnTo>
                      <a:pt x="3436" y="5265"/>
                    </a:lnTo>
                    <a:lnTo>
                      <a:pt x="3030" y="5682"/>
                    </a:lnTo>
                    <a:lnTo>
                      <a:pt x="2748" y="6196"/>
                    </a:lnTo>
                    <a:lnTo>
                      <a:pt x="2801" y="6637"/>
                    </a:lnTo>
                    <a:lnTo>
                      <a:pt x="2995" y="7249"/>
                    </a:lnTo>
                    <a:lnTo>
                      <a:pt x="3030" y="7298"/>
                    </a:lnTo>
                    <a:lnTo>
                      <a:pt x="3030" y="7347"/>
                    </a:lnTo>
                    <a:lnTo>
                      <a:pt x="2977" y="7592"/>
                    </a:lnTo>
                    <a:lnTo>
                      <a:pt x="2907" y="7788"/>
                    </a:lnTo>
                    <a:lnTo>
                      <a:pt x="2854" y="7837"/>
                    </a:lnTo>
                    <a:lnTo>
                      <a:pt x="2819" y="7886"/>
                    </a:lnTo>
                    <a:lnTo>
                      <a:pt x="2784" y="7959"/>
                    </a:lnTo>
                    <a:lnTo>
                      <a:pt x="2713" y="7984"/>
                    </a:lnTo>
                    <a:lnTo>
                      <a:pt x="2555" y="8008"/>
                    </a:lnTo>
                    <a:lnTo>
                      <a:pt x="2378" y="7984"/>
                    </a:lnTo>
                    <a:lnTo>
                      <a:pt x="2132" y="7886"/>
                    </a:lnTo>
                    <a:lnTo>
                      <a:pt x="1603" y="7763"/>
                    </a:lnTo>
                    <a:lnTo>
                      <a:pt x="1568" y="7763"/>
                    </a:lnTo>
                    <a:lnTo>
                      <a:pt x="1180" y="7494"/>
                    </a:lnTo>
                    <a:lnTo>
                      <a:pt x="564" y="7445"/>
                    </a:lnTo>
                    <a:lnTo>
                      <a:pt x="581" y="7494"/>
                    </a:lnTo>
                    <a:lnTo>
                      <a:pt x="529" y="8963"/>
                    </a:lnTo>
                    <a:lnTo>
                      <a:pt x="493" y="9110"/>
                    </a:lnTo>
                    <a:lnTo>
                      <a:pt x="440" y="9184"/>
                    </a:lnTo>
                    <a:lnTo>
                      <a:pt x="352" y="9282"/>
                    </a:lnTo>
                    <a:lnTo>
                      <a:pt x="264" y="9306"/>
                    </a:lnTo>
                    <a:lnTo>
                      <a:pt x="194" y="9331"/>
                    </a:lnTo>
                    <a:lnTo>
                      <a:pt x="176" y="9404"/>
                    </a:lnTo>
                    <a:lnTo>
                      <a:pt x="159" y="9527"/>
                    </a:lnTo>
                    <a:lnTo>
                      <a:pt x="159" y="9722"/>
                    </a:lnTo>
                    <a:lnTo>
                      <a:pt x="141" y="9722"/>
                    </a:lnTo>
                    <a:lnTo>
                      <a:pt x="106" y="10090"/>
                    </a:lnTo>
                    <a:lnTo>
                      <a:pt x="282" y="10335"/>
                    </a:lnTo>
                    <a:lnTo>
                      <a:pt x="352" y="10457"/>
                    </a:lnTo>
                    <a:lnTo>
                      <a:pt x="405" y="10531"/>
                    </a:lnTo>
                    <a:lnTo>
                      <a:pt x="493" y="11265"/>
                    </a:lnTo>
                    <a:lnTo>
                      <a:pt x="493" y="11510"/>
                    </a:lnTo>
                    <a:lnTo>
                      <a:pt x="423" y="11902"/>
                    </a:lnTo>
                    <a:lnTo>
                      <a:pt x="282" y="12490"/>
                    </a:lnTo>
                    <a:lnTo>
                      <a:pt x="0" y="13224"/>
                    </a:lnTo>
                    <a:lnTo>
                      <a:pt x="0" y="13396"/>
                    </a:lnTo>
                    <a:lnTo>
                      <a:pt x="35" y="13739"/>
                    </a:lnTo>
                    <a:lnTo>
                      <a:pt x="317" y="14253"/>
                    </a:lnTo>
                    <a:lnTo>
                      <a:pt x="423" y="14449"/>
                    </a:lnTo>
                    <a:lnTo>
                      <a:pt x="458" y="14571"/>
                    </a:lnTo>
                    <a:lnTo>
                      <a:pt x="722" y="15086"/>
                    </a:lnTo>
                    <a:lnTo>
                      <a:pt x="1110" y="15673"/>
                    </a:lnTo>
                    <a:lnTo>
                      <a:pt x="1286" y="15894"/>
                    </a:lnTo>
                    <a:lnTo>
                      <a:pt x="1357" y="15943"/>
                    </a:lnTo>
                    <a:lnTo>
                      <a:pt x="1409" y="15943"/>
                    </a:lnTo>
                    <a:lnTo>
                      <a:pt x="1815" y="15624"/>
                    </a:lnTo>
                    <a:lnTo>
                      <a:pt x="1938" y="15502"/>
                    </a:lnTo>
                    <a:lnTo>
                      <a:pt x="1991" y="15478"/>
                    </a:lnTo>
                    <a:lnTo>
                      <a:pt x="2061" y="15453"/>
                    </a:lnTo>
                    <a:lnTo>
                      <a:pt x="2132" y="15478"/>
                    </a:lnTo>
                    <a:lnTo>
                      <a:pt x="2220" y="15527"/>
                    </a:lnTo>
                    <a:lnTo>
                      <a:pt x="2467" y="15722"/>
                    </a:lnTo>
                    <a:lnTo>
                      <a:pt x="2484" y="15722"/>
                    </a:lnTo>
                    <a:lnTo>
                      <a:pt x="2484" y="15747"/>
                    </a:lnTo>
                    <a:lnTo>
                      <a:pt x="2696" y="16114"/>
                    </a:lnTo>
                    <a:lnTo>
                      <a:pt x="2801" y="16457"/>
                    </a:lnTo>
                    <a:lnTo>
                      <a:pt x="2889" y="16629"/>
                    </a:lnTo>
                    <a:lnTo>
                      <a:pt x="2960" y="16678"/>
                    </a:lnTo>
                    <a:lnTo>
                      <a:pt x="3224" y="16947"/>
                    </a:lnTo>
                    <a:lnTo>
                      <a:pt x="3383" y="16971"/>
                    </a:lnTo>
                    <a:lnTo>
                      <a:pt x="3453" y="16996"/>
                    </a:lnTo>
                    <a:lnTo>
                      <a:pt x="3506" y="17045"/>
                    </a:lnTo>
                    <a:lnTo>
                      <a:pt x="3612" y="17216"/>
                    </a:lnTo>
                    <a:lnTo>
                      <a:pt x="3682" y="17265"/>
                    </a:lnTo>
                    <a:lnTo>
                      <a:pt x="3806" y="17363"/>
                    </a:lnTo>
                    <a:lnTo>
                      <a:pt x="4299" y="17559"/>
                    </a:lnTo>
                    <a:lnTo>
                      <a:pt x="4316" y="17559"/>
                    </a:lnTo>
                    <a:lnTo>
                      <a:pt x="4968" y="17902"/>
                    </a:lnTo>
                    <a:lnTo>
                      <a:pt x="5004" y="17902"/>
                    </a:lnTo>
                    <a:lnTo>
                      <a:pt x="5444" y="18196"/>
                    </a:lnTo>
                    <a:lnTo>
                      <a:pt x="6219" y="18441"/>
                    </a:lnTo>
                    <a:lnTo>
                      <a:pt x="6237" y="18490"/>
                    </a:lnTo>
                    <a:lnTo>
                      <a:pt x="7241" y="18539"/>
                    </a:lnTo>
                    <a:lnTo>
                      <a:pt x="7682" y="18318"/>
                    </a:lnTo>
                    <a:lnTo>
                      <a:pt x="8087" y="18318"/>
                    </a:lnTo>
                    <a:lnTo>
                      <a:pt x="8087" y="18343"/>
                    </a:lnTo>
                    <a:lnTo>
                      <a:pt x="8104" y="18367"/>
                    </a:lnTo>
                    <a:lnTo>
                      <a:pt x="8457" y="18955"/>
                    </a:lnTo>
                    <a:lnTo>
                      <a:pt x="8457" y="18980"/>
                    </a:lnTo>
                    <a:lnTo>
                      <a:pt x="8651" y="19469"/>
                    </a:lnTo>
                    <a:lnTo>
                      <a:pt x="8827" y="19714"/>
                    </a:lnTo>
                    <a:lnTo>
                      <a:pt x="9056" y="19886"/>
                    </a:lnTo>
                    <a:lnTo>
                      <a:pt x="9091" y="19910"/>
                    </a:lnTo>
                    <a:lnTo>
                      <a:pt x="9109" y="19935"/>
                    </a:lnTo>
                    <a:lnTo>
                      <a:pt x="9302" y="20522"/>
                    </a:lnTo>
                    <a:lnTo>
                      <a:pt x="9302" y="20547"/>
                    </a:lnTo>
                    <a:lnTo>
                      <a:pt x="9320" y="20547"/>
                    </a:lnTo>
                    <a:lnTo>
                      <a:pt x="9320" y="20596"/>
                    </a:lnTo>
                    <a:lnTo>
                      <a:pt x="9426" y="21233"/>
                    </a:lnTo>
                    <a:lnTo>
                      <a:pt x="9725" y="21404"/>
                    </a:lnTo>
                    <a:lnTo>
                      <a:pt x="9761" y="21404"/>
                    </a:lnTo>
                    <a:lnTo>
                      <a:pt x="10007" y="21600"/>
                    </a:lnTo>
                    <a:lnTo>
                      <a:pt x="10324" y="21502"/>
                    </a:lnTo>
                    <a:lnTo>
                      <a:pt x="10412" y="21061"/>
                    </a:lnTo>
                    <a:lnTo>
                      <a:pt x="10412" y="21037"/>
                    </a:lnTo>
                    <a:lnTo>
                      <a:pt x="10430" y="21012"/>
                    </a:lnTo>
                    <a:lnTo>
                      <a:pt x="10782" y="20498"/>
                    </a:lnTo>
                    <a:lnTo>
                      <a:pt x="11188" y="20645"/>
                    </a:lnTo>
                    <a:lnTo>
                      <a:pt x="11188" y="20694"/>
                    </a:lnTo>
                    <a:lnTo>
                      <a:pt x="11399" y="21282"/>
                    </a:lnTo>
                    <a:lnTo>
                      <a:pt x="11804" y="21086"/>
                    </a:lnTo>
                    <a:lnTo>
                      <a:pt x="11839" y="20522"/>
                    </a:lnTo>
                    <a:lnTo>
                      <a:pt x="11839" y="20473"/>
                    </a:lnTo>
                    <a:lnTo>
                      <a:pt x="11857" y="20449"/>
                    </a:lnTo>
                    <a:lnTo>
                      <a:pt x="12121" y="20229"/>
                    </a:lnTo>
                    <a:lnTo>
                      <a:pt x="12069" y="19396"/>
                    </a:lnTo>
                    <a:lnTo>
                      <a:pt x="12069" y="19322"/>
                    </a:lnTo>
                    <a:lnTo>
                      <a:pt x="12386" y="18392"/>
                    </a:lnTo>
                    <a:lnTo>
                      <a:pt x="12703" y="18220"/>
                    </a:lnTo>
                    <a:lnTo>
                      <a:pt x="12579" y="17388"/>
                    </a:lnTo>
                    <a:lnTo>
                      <a:pt x="12897" y="17388"/>
                    </a:lnTo>
                    <a:lnTo>
                      <a:pt x="12861" y="16996"/>
                    </a:lnTo>
                    <a:lnTo>
                      <a:pt x="12703" y="16212"/>
                    </a:lnTo>
                    <a:lnTo>
                      <a:pt x="12703" y="16139"/>
                    </a:lnTo>
                    <a:lnTo>
                      <a:pt x="12756" y="15600"/>
                    </a:lnTo>
                    <a:lnTo>
                      <a:pt x="12756" y="15502"/>
                    </a:lnTo>
                    <a:lnTo>
                      <a:pt x="12791" y="15453"/>
                    </a:lnTo>
                    <a:lnTo>
                      <a:pt x="13002" y="15086"/>
                    </a:lnTo>
                    <a:lnTo>
                      <a:pt x="13055" y="15037"/>
                    </a:lnTo>
                    <a:lnTo>
                      <a:pt x="13108" y="15037"/>
                    </a:lnTo>
                    <a:lnTo>
                      <a:pt x="13672" y="15159"/>
                    </a:lnTo>
                    <a:lnTo>
                      <a:pt x="13725" y="15159"/>
                    </a:lnTo>
                    <a:lnTo>
                      <a:pt x="14183" y="15331"/>
                    </a:lnTo>
                    <a:lnTo>
                      <a:pt x="14588" y="15159"/>
                    </a:lnTo>
                    <a:lnTo>
                      <a:pt x="14799" y="15820"/>
                    </a:lnTo>
                    <a:lnTo>
                      <a:pt x="14835" y="15845"/>
                    </a:lnTo>
                    <a:lnTo>
                      <a:pt x="14835" y="16310"/>
                    </a:lnTo>
                    <a:lnTo>
                      <a:pt x="14905" y="16776"/>
                    </a:lnTo>
                    <a:lnTo>
                      <a:pt x="14940" y="16873"/>
                    </a:lnTo>
                    <a:lnTo>
                      <a:pt x="14993" y="16996"/>
                    </a:lnTo>
                    <a:lnTo>
                      <a:pt x="15046" y="17045"/>
                    </a:lnTo>
                    <a:lnTo>
                      <a:pt x="15116" y="17094"/>
                    </a:lnTo>
                    <a:lnTo>
                      <a:pt x="15152" y="17094"/>
                    </a:lnTo>
                    <a:lnTo>
                      <a:pt x="15293" y="17143"/>
                    </a:lnTo>
                    <a:lnTo>
                      <a:pt x="15363" y="17216"/>
                    </a:lnTo>
                    <a:lnTo>
                      <a:pt x="15451" y="17339"/>
                    </a:lnTo>
                    <a:lnTo>
                      <a:pt x="15469" y="17437"/>
                    </a:lnTo>
                    <a:lnTo>
                      <a:pt x="15504" y="17584"/>
                    </a:lnTo>
                    <a:lnTo>
                      <a:pt x="15557" y="17731"/>
                    </a:lnTo>
                    <a:lnTo>
                      <a:pt x="15627" y="17853"/>
                    </a:lnTo>
                    <a:lnTo>
                      <a:pt x="15733" y="18024"/>
                    </a:lnTo>
                    <a:lnTo>
                      <a:pt x="15909" y="18416"/>
                    </a:lnTo>
                    <a:lnTo>
                      <a:pt x="15909" y="18441"/>
                    </a:lnTo>
                    <a:lnTo>
                      <a:pt x="16050" y="18784"/>
                    </a:lnTo>
                    <a:lnTo>
                      <a:pt x="16244" y="18759"/>
                    </a:lnTo>
                    <a:lnTo>
                      <a:pt x="16596" y="18318"/>
                    </a:lnTo>
                    <a:lnTo>
                      <a:pt x="16843" y="18980"/>
                    </a:lnTo>
                    <a:lnTo>
                      <a:pt x="17301" y="19176"/>
                    </a:lnTo>
                    <a:lnTo>
                      <a:pt x="17336" y="19176"/>
                    </a:lnTo>
                    <a:lnTo>
                      <a:pt x="17354" y="19200"/>
                    </a:lnTo>
                    <a:lnTo>
                      <a:pt x="17583" y="19837"/>
                    </a:lnTo>
                    <a:lnTo>
                      <a:pt x="17689" y="19910"/>
                    </a:lnTo>
                    <a:lnTo>
                      <a:pt x="17706" y="19347"/>
                    </a:lnTo>
                    <a:lnTo>
                      <a:pt x="17706" y="19200"/>
                    </a:lnTo>
                    <a:lnTo>
                      <a:pt x="18640" y="19176"/>
                    </a:lnTo>
                    <a:lnTo>
                      <a:pt x="18658" y="19078"/>
                    </a:lnTo>
                    <a:lnTo>
                      <a:pt x="18675" y="18955"/>
                    </a:lnTo>
                    <a:lnTo>
                      <a:pt x="18675" y="18882"/>
                    </a:lnTo>
                    <a:lnTo>
                      <a:pt x="18640" y="18808"/>
                    </a:lnTo>
                    <a:lnTo>
                      <a:pt x="18587" y="18563"/>
                    </a:lnTo>
                    <a:lnTo>
                      <a:pt x="18534" y="18294"/>
                    </a:lnTo>
                    <a:lnTo>
                      <a:pt x="18534" y="17976"/>
                    </a:lnTo>
                    <a:lnTo>
                      <a:pt x="18552" y="17853"/>
                    </a:lnTo>
                    <a:lnTo>
                      <a:pt x="18587" y="17804"/>
                    </a:lnTo>
                    <a:lnTo>
                      <a:pt x="18623" y="17731"/>
                    </a:lnTo>
                    <a:lnTo>
                      <a:pt x="18675" y="17682"/>
                    </a:lnTo>
                    <a:lnTo>
                      <a:pt x="18728" y="17682"/>
                    </a:lnTo>
                    <a:lnTo>
                      <a:pt x="18799" y="17731"/>
                    </a:lnTo>
                    <a:lnTo>
                      <a:pt x="19186" y="17902"/>
                    </a:lnTo>
                    <a:lnTo>
                      <a:pt x="19222" y="17486"/>
                    </a:lnTo>
                    <a:lnTo>
                      <a:pt x="18517" y="17045"/>
                    </a:lnTo>
                    <a:lnTo>
                      <a:pt x="18482" y="17045"/>
                    </a:lnTo>
                    <a:lnTo>
                      <a:pt x="18464" y="16996"/>
                    </a:lnTo>
                    <a:lnTo>
                      <a:pt x="18464" y="16947"/>
                    </a:lnTo>
                    <a:lnTo>
                      <a:pt x="18358" y="15747"/>
                    </a:lnTo>
                    <a:lnTo>
                      <a:pt x="18376" y="15037"/>
                    </a:lnTo>
                    <a:lnTo>
                      <a:pt x="18376" y="14865"/>
                    </a:lnTo>
                    <a:lnTo>
                      <a:pt x="19539" y="15086"/>
                    </a:lnTo>
                    <a:lnTo>
                      <a:pt x="19838" y="14694"/>
                    </a:lnTo>
                    <a:lnTo>
                      <a:pt x="19873" y="14571"/>
                    </a:lnTo>
                    <a:lnTo>
                      <a:pt x="19873" y="14449"/>
                    </a:lnTo>
                    <a:lnTo>
                      <a:pt x="19838" y="14376"/>
                    </a:lnTo>
                    <a:lnTo>
                      <a:pt x="19644" y="14278"/>
                    </a:lnTo>
                    <a:lnTo>
                      <a:pt x="19503" y="14155"/>
                    </a:lnTo>
                    <a:lnTo>
                      <a:pt x="19433" y="14008"/>
                    </a:lnTo>
                    <a:lnTo>
                      <a:pt x="19398" y="13959"/>
                    </a:lnTo>
                    <a:lnTo>
                      <a:pt x="19380" y="13910"/>
                    </a:lnTo>
                    <a:lnTo>
                      <a:pt x="19398" y="13812"/>
                    </a:lnTo>
                    <a:lnTo>
                      <a:pt x="19433" y="13739"/>
                    </a:lnTo>
                    <a:lnTo>
                      <a:pt x="19451" y="13690"/>
                    </a:lnTo>
                    <a:lnTo>
                      <a:pt x="19521" y="13616"/>
                    </a:lnTo>
                    <a:lnTo>
                      <a:pt x="20014" y="12955"/>
                    </a:lnTo>
                    <a:lnTo>
                      <a:pt x="20543" y="12931"/>
                    </a:lnTo>
                    <a:lnTo>
                      <a:pt x="20825" y="12245"/>
                    </a:lnTo>
                    <a:lnTo>
                      <a:pt x="20825" y="11633"/>
                    </a:lnTo>
                    <a:lnTo>
                      <a:pt x="21230" y="11510"/>
                    </a:lnTo>
                    <a:lnTo>
                      <a:pt x="21371" y="11020"/>
                    </a:lnTo>
                    <a:lnTo>
                      <a:pt x="21441" y="10751"/>
                    </a:lnTo>
                    <a:lnTo>
                      <a:pt x="21600" y="10261"/>
                    </a:lnTo>
                    <a:lnTo>
                      <a:pt x="21300" y="9502"/>
                    </a:lnTo>
                    <a:lnTo>
                      <a:pt x="21300" y="9453"/>
                    </a:lnTo>
                    <a:lnTo>
                      <a:pt x="21124" y="8424"/>
                    </a:lnTo>
                    <a:lnTo>
                      <a:pt x="21124" y="8400"/>
                    </a:lnTo>
                    <a:lnTo>
                      <a:pt x="20983" y="7371"/>
                    </a:lnTo>
                    <a:lnTo>
                      <a:pt x="20737" y="6784"/>
                    </a:lnTo>
                    <a:lnTo>
                      <a:pt x="20349" y="6245"/>
                    </a:lnTo>
                    <a:lnTo>
                      <a:pt x="20349" y="6196"/>
                    </a:lnTo>
                    <a:lnTo>
                      <a:pt x="20331" y="6147"/>
                    </a:lnTo>
                    <a:lnTo>
                      <a:pt x="20314" y="5608"/>
                    </a:lnTo>
                    <a:lnTo>
                      <a:pt x="19609" y="5902"/>
                    </a:lnTo>
                    <a:lnTo>
                      <a:pt x="19592" y="5853"/>
                    </a:lnTo>
                    <a:lnTo>
                      <a:pt x="19257" y="5363"/>
                    </a:lnTo>
                    <a:lnTo>
                      <a:pt x="18323" y="4359"/>
                    </a:lnTo>
                    <a:lnTo>
                      <a:pt x="18270" y="4359"/>
                    </a:lnTo>
                    <a:lnTo>
                      <a:pt x="17935" y="3698"/>
                    </a:lnTo>
                    <a:lnTo>
                      <a:pt x="17689" y="3502"/>
                    </a:lnTo>
                    <a:lnTo>
                      <a:pt x="17548" y="3820"/>
                    </a:lnTo>
                    <a:lnTo>
                      <a:pt x="17548" y="3894"/>
                    </a:lnTo>
                    <a:lnTo>
                      <a:pt x="17513" y="3918"/>
                    </a:lnTo>
                    <a:lnTo>
                      <a:pt x="17442" y="3918"/>
                    </a:lnTo>
                    <a:lnTo>
                      <a:pt x="17160" y="3943"/>
                    </a:lnTo>
                    <a:lnTo>
                      <a:pt x="17107" y="3967"/>
                    </a:lnTo>
                    <a:lnTo>
                      <a:pt x="17090" y="3967"/>
                    </a:lnTo>
                    <a:lnTo>
                      <a:pt x="16403" y="2890"/>
                    </a:lnTo>
                    <a:lnTo>
                      <a:pt x="16279" y="2816"/>
                    </a:lnTo>
                    <a:lnTo>
                      <a:pt x="16156" y="2669"/>
                    </a:lnTo>
                    <a:lnTo>
                      <a:pt x="15874" y="2302"/>
                    </a:lnTo>
                    <a:lnTo>
                      <a:pt x="15557" y="1984"/>
                    </a:lnTo>
                    <a:lnTo>
                      <a:pt x="15539" y="1959"/>
                    </a:lnTo>
                    <a:lnTo>
                      <a:pt x="15169" y="1665"/>
                    </a:lnTo>
                    <a:lnTo>
                      <a:pt x="14976" y="1886"/>
                    </a:lnTo>
                    <a:lnTo>
                      <a:pt x="14940" y="1959"/>
                    </a:lnTo>
                    <a:lnTo>
                      <a:pt x="14923" y="1910"/>
                    </a:lnTo>
                    <a:lnTo>
                      <a:pt x="14905" y="1910"/>
                    </a:lnTo>
                    <a:lnTo>
                      <a:pt x="14711" y="1861"/>
                    </a:lnTo>
                    <a:lnTo>
                      <a:pt x="14500" y="2008"/>
                    </a:lnTo>
                    <a:lnTo>
                      <a:pt x="14482" y="2033"/>
                    </a:lnTo>
                    <a:lnTo>
                      <a:pt x="14447" y="2057"/>
                    </a:lnTo>
                    <a:lnTo>
                      <a:pt x="14429" y="2057"/>
                    </a:lnTo>
                    <a:lnTo>
                      <a:pt x="14147" y="2155"/>
                    </a:lnTo>
                    <a:lnTo>
                      <a:pt x="12897" y="1127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33" name="Freeform 42"/>
              <p:cNvSpPr/>
              <p:nvPr/>
            </p:nvSpPr>
            <p:spPr>
              <a:xfrm>
                <a:off x="1741460" y="2064337"/>
                <a:ext cx="936695" cy="8469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2" y="533"/>
                    </a:moveTo>
                    <a:lnTo>
                      <a:pt x="1443" y="324"/>
                    </a:lnTo>
                    <a:lnTo>
                      <a:pt x="853" y="232"/>
                    </a:lnTo>
                    <a:lnTo>
                      <a:pt x="671" y="510"/>
                    </a:lnTo>
                    <a:lnTo>
                      <a:pt x="630" y="973"/>
                    </a:lnTo>
                    <a:lnTo>
                      <a:pt x="650" y="1020"/>
                    </a:lnTo>
                    <a:lnTo>
                      <a:pt x="813" y="1738"/>
                    </a:lnTo>
                    <a:lnTo>
                      <a:pt x="833" y="2294"/>
                    </a:lnTo>
                    <a:lnTo>
                      <a:pt x="833" y="2480"/>
                    </a:lnTo>
                    <a:lnTo>
                      <a:pt x="528" y="2480"/>
                    </a:lnTo>
                    <a:lnTo>
                      <a:pt x="671" y="3129"/>
                    </a:lnTo>
                    <a:lnTo>
                      <a:pt x="203" y="3314"/>
                    </a:lnTo>
                    <a:lnTo>
                      <a:pt x="0" y="3755"/>
                    </a:lnTo>
                    <a:lnTo>
                      <a:pt x="264" y="3986"/>
                    </a:lnTo>
                    <a:lnTo>
                      <a:pt x="305" y="4009"/>
                    </a:lnTo>
                    <a:lnTo>
                      <a:pt x="1158" y="4774"/>
                    </a:lnTo>
                    <a:lnTo>
                      <a:pt x="1199" y="4797"/>
                    </a:lnTo>
                    <a:lnTo>
                      <a:pt x="1219" y="4797"/>
                    </a:lnTo>
                    <a:lnTo>
                      <a:pt x="1219" y="4867"/>
                    </a:lnTo>
                    <a:lnTo>
                      <a:pt x="1321" y="5585"/>
                    </a:lnTo>
                    <a:lnTo>
                      <a:pt x="1727" y="6211"/>
                    </a:lnTo>
                    <a:lnTo>
                      <a:pt x="1910" y="6489"/>
                    </a:lnTo>
                    <a:lnTo>
                      <a:pt x="2174" y="6767"/>
                    </a:lnTo>
                    <a:lnTo>
                      <a:pt x="2195" y="6767"/>
                    </a:lnTo>
                    <a:lnTo>
                      <a:pt x="2215" y="6791"/>
                    </a:lnTo>
                    <a:lnTo>
                      <a:pt x="2215" y="6837"/>
                    </a:lnTo>
                    <a:lnTo>
                      <a:pt x="2195" y="6883"/>
                    </a:lnTo>
                    <a:lnTo>
                      <a:pt x="2195" y="7509"/>
                    </a:lnTo>
                    <a:lnTo>
                      <a:pt x="2235" y="7671"/>
                    </a:lnTo>
                    <a:lnTo>
                      <a:pt x="2256" y="7926"/>
                    </a:lnTo>
                    <a:lnTo>
                      <a:pt x="2276" y="8204"/>
                    </a:lnTo>
                    <a:lnTo>
                      <a:pt x="2276" y="8575"/>
                    </a:lnTo>
                    <a:lnTo>
                      <a:pt x="2418" y="8830"/>
                    </a:lnTo>
                    <a:lnTo>
                      <a:pt x="2540" y="9039"/>
                    </a:lnTo>
                    <a:lnTo>
                      <a:pt x="2581" y="9224"/>
                    </a:lnTo>
                    <a:lnTo>
                      <a:pt x="2601" y="9340"/>
                    </a:lnTo>
                    <a:lnTo>
                      <a:pt x="2642" y="9456"/>
                    </a:lnTo>
                    <a:lnTo>
                      <a:pt x="2662" y="9618"/>
                    </a:lnTo>
                    <a:lnTo>
                      <a:pt x="2804" y="10012"/>
                    </a:lnTo>
                    <a:lnTo>
                      <a:pt x="2804" y="10035"/>
                    </a:lnTo>
                    <a:lnTo>
                      <a:pt x="2824" y="10313"/>
                    </a:lnTo>
                    <a:lnTo>
                      <a:pt x="2824" y="10568"/>
                    </a:lnTo>
                    <a:lnTo>
                      <a:pt x="2804" y="10823"/>
                    </a:lnTo>
                    <a:lnTo>
                      <a:pt x="2743" y="11055"/>
                    </a:lnTo>
                    <a:lnTo>
                      <a:pt x="2743" y="11124"/>
                    </a:lnTo>
                    <a:lnTo>
                      <a:pt x="2723" y="11217"/>
                    </a:lnTo>
                    <a:lnTo>
                      <a:pt x="2764" y="11449"/>
                    </a:lnTo>
                    <a:lnTo>
                      <a:pt x="2885" y="11750"/>
                    </a:lnTo>
                    <a:lnTo>
                      <a:pt x="3048" y="12121"/>
                    </a:lnTo>
                    <a:lnTo>
                      <a:pt x="3068" y="12144"/>
                    </a:lnTo>
                    <a:lnTo>
                      <a:pt x="3089" y="12191"/>
                    </a:lnTo>
                    <a:lnTo>
                      <a:pt x="3068" y="12237"/>
                    </a:lnTo>
                    <a:lnTo>
                      <a:pt x="2682" y="13233"/>
                    </a:lnTo>
                    <a:lnTo>
                      <a:pt x="2743" y="13512"/>
                    </a:lnTo>
                    <a:lnTo>
                      <a:pt x="2764" y="13743"/>
                    </a:lnTo>
                    <a:lnTo>
                      <a:pt x="2682" y="14670"/>
                    </a:lnTo>
                    <a:lnTo>
                      <a:pt x="2662" y="14856"/>
                    </a:lnTo>
                    <a:lnTo>
                      <a:pt x="2662" y="15018"/>
                    </a:lnTo>
                    <a:lnTo>
                      <a:pt x="2682" y="15111"/>
                    </a:lnTo>
                    <a:lnTo>
                      <a:pt x="2723" y="15157"/>
                    </a:lnTo>
                    <a:lnTo>
                      <a:pt x="2743" y="15203"/>
                    </a:lnTo>
                    <a:lnTo>
                      <a:pt x="2906" y="15296"/>
                    </a:lnTo>
                    <a:lnTo>
                      <a:pt x="3048" y="15389"/>
                    </a:lnTo>
                    <a:lnTo>
                      <a:pt x="3150" y="15482"/>
                    </a:lnTo>
                    <a:lnTo>
                      <a:pt x="3190" y="15597"/>
                    </a:lnTo>
                    <a:lnTo>
                      <a:pt x="3190" y="15690"/>
                    </a:lnTo>
                    <a:lnTo>
                      <a:pt x="3170" y="16177"/>
                    </a:lnTo>
                    <a:lnTo>
                      <a:pt x="3312" y="16223"/>
                    </a:lnTo>
                    <a:lnTo>
                      <a:pt x="3332" y="16246"/>
                    </a:lnTo>
                    <a:lnTo>
                      <a:pt x="3393" y="16177"/>
                    </a:lnTo>
                    <a:lnTo>
                      <a:pt x="3495" y="16015"/>
                    </a:lnTo>
                    <a:lnTo>
                      <a:pt x="3536" y="15945"/>
                    </a:lnTo>
                    <a:lnTo>
                      <a:pt x="3556" y="15829"/>
                    </a:lnTo>
                    <a:lnTo>
                      <a:pt x="3617" y="15760"/>
                    </a:lnTo>
                    <a:lnTo>
                      <a:pt x="3637" y="15690"/>
                    </a:lnTo>
                    <a:lnTo>
                      <a:pt x="3698" y="15644"/>
                    </a:lnTo>
                    <a:lnTo>
                      <a:pt x="3779" y="15597"/>
                    </a:lnTo>
                    <a:lnTo>
                      <a:pt x="3861" y="15435"/>
                    </a:lnTo>
                    <a:lnTo>
                      <a:pt x="3881" y="15203"/>
                    </a:lnTo>
                    <a:lnTo>
                      <a:pt x="3861" y="15064"/>
                    </a:lnTo>
                    <a:lnTo>
                      <a:pt x="3840" y="14902"/>
                    </a:lnTo>
                    <a:lnTo>
                      <a:pt x="3800" y="14763"/>
                    </a:lnTo>
                    <a:lnTo>
                      <a:pt x="3901" y="14740"/>
                    </a:lnTo>
                    <a:lnTo>
                      <a:pt x="4166" y="14694"/>
                    </a:lnTo>
                    <a:lnTo>
                      <a:pt x="4450" y="14694"/>
                    </a:lnTo>
                    <a:lnTo>
                      <a:pt x="4572" y="14786"/>
                    </a:lnTo>
                    <a:lnTo>
                      <a:pt x="4613" y="14856"/>
                    </a:lnTo>
                    <a:lnTo>
                      <a:pt x="4795" y="15412"/>
                    </a:lnTo>
                    <a:lnTo>
                      <a:pt x="4795" y="15458"/>
                    </a:lnTo>
                    <a:lnTo>
                      <a:pt x="4897" y="16385"/>
                    </a:lnTo>
                    <a:lnTo>
                      <a:pt x="5222" y="16594"/>
                    </a:lnTo>
                    <a:lnTo>
                      <a:pt x="5263" y="16594"/>
                    </a:lnTo>
                    <a:lnTo>
                      <a:pt x="5446" y="16779"/>
                    </a:lnTo>
                    <a:lnTo>
                      <a:pt x="5649" y="16524"/>
                    </a:lnTo>
                    <a:lnTo>
                      <a:pt x="5872" y="16339"/>
                    </a:lnTo>
                    <a:lnTo>
                      <a:pt x="5954" y="16339"/>
                    </a:lnTo>
                    <a:lnTo>
                      <a:pt x="6076" y="16385"/>
                    </a:lnTo>
                    <a:lnTo>
                      <a:pt x="6137" y="16478"/>
                    </a:lnTo>
                    <a:lnTo>
                      <a:pt x="6218" y="16594"/>
                    </a:lnTo>
                    <a:lnTo>
                      <a:pt x="6259" y="16733"/>
                    </a:lnTo>
                    <a:lnTo>
                      <a:pt x="6380" y="17452"/>
                    </a:lnTo>
                    <a:lnTo>
                      <a:pt x="6401" y="17591"/>
                    </a:lnTo>
                    <a:lnTo>
                      <a:pt x="7051" y="19213"/>
                    </a:lnTo>
                    <a:lnTo>
                      <a:pt x="7335" y="19491"/>
                    </a:lnTo>
                    <a:lnTo>
                      <a:pt x="7356" y="19514"/>
                    </a:lnTo>
                    <a:lnTo>
                      <a:pt x="7356" y="19561"/>
                    </a:lnTo>
                    <a:lnTo>
                      <a:pt x="7478" y="20233"/>
                    </a:lnTo>
                    <a:lnTo>
                      <a:pt x="7518" y="20882"/>
                    </a:lnTo>
                    <a:lnTo>
                      <a:pt x="7539" y="20928"/>
                    </a:lnTo>
                    <a:lnTo>
                      <a:pt x="7661" y="20742"/>
                    </a:lnTo>
                    <a:lnTo>
                      <a:pt x="7783" y="20650"/>
                    </a:lnTo>
                    <a:lnTo>
                      <a:pt x="7884" y="20557"/>
                    </a:lnTo>
                    <a:lnTo>
                      <a:pt x="7965" y="20557"/>
                    </a:lnTo>
                    <a:lnTo>
                      <a:pt x="8026" y="20580"/>
                    </a:lnTo>
                    <a:lnTo>
                      <a:pt x="8047" y="20650"/>
                    </a:lnTo>
                    <a:lnTo>
                      <a:pt x="8067" y="20696"/>
                    </a:lnTo>
                    <a:lnTo>
                      <a:pt x="8067" y="21577"/>
                    </a:lnTo>
                    <a:lnTo>
                      <a:pt x="8169" y="21600"/>
                    </a:lnTo>
                    <a:lnTo>
                      <a:pt x="8230" y="21577"/>
                    </a:lnTo>
                    <a:lnTo>
                      <a:pt x="8311" y="21554"/>
                    </a:lnTo>
                    <a:lnTo>
                      <a:pt x="8331" y="21484"/>
                    </a:lnTo>
                    <a:lnTo>
                      <a:pt x="8575" y="21113"/>
                    </a:lnTo>
                    <a:lnTo>
                      <a:pt x="8839" y="20789"/>
                    </a:lnTo>
                    <a:lnTo>
                      <a:pt x="8981" y="20696"/>
                    </a:lnTo>
                    <a:lnTo>
                      <a:pt x="9103" y="20603"/>
                    </a:lnTo>
                    <a:lnTo>
                      <a:pt x="9246" y="20557"/>
                    </a:lnTo>
                    <a:lnTo>
                      <a:pt x="9388" y="20534"/>
                    </a:lnTo>
                    <a:lnTo>
                      <a:pt x="9408" y="20534"/>
                    </a:lnTo>
                    <a:lnTo>
                      <a:pt x="9936" y="20696"/>
                    </a:lnTo>
                    <a:lnTo>
                      <a:pt x="10079" y="20603"/>
                    </a:lnTo>
                    <a:lnTo>
                      <a:pt x="10343" y="20209"/>
                    </a:lnTo>
                    <a:lnTo>
                      <a:pt x="10282" y="19607"/>
                    </a:lnTo>
                    <a:lnTo>
                      <a:pt x="10201" y="19329"/>
                    </a:lnTo>
                    <a:lnTo>
                      <a:pt x="10119" y="19120"/>
                    </a:lnTo>
                    <a:lnTo>
                      <a:pt x="10079" y="18935"/>
                    </a:lnTo>
                    <a:lnTo>
                      <a:pt x="10099" y="18773"/>
                    </a:lnTo>
                    <a:lnTo>
                      <a:pt x="10180" y="18286"/>
                    </a:lnTo>
                    <a:lnTo>
                      <a:pt x="10180" y="18216"/>
                    </a:lnTo>
                    <a:lnTo>
                      <a:pt x="10201" y="18170"/>
                    </a:lnTo>
                    <a:lnTo>
                      <a:pt x="10668" y="17845"/>
                    </a:lnTo>
                    <a:lnTo>
                      <a:pt x="10688" y="17845"/>
                    </a:lnTo>
                    <a:lnTo>
                      <a:pt x="11034" y="17614"/>
                    </a:lnTo>
                    <a:lnTo>
                      <a:pt x="11420" y="16942"/>
                    </a:lnTo>
                    <a:lnTo>
                      <a:pt x="11481" y="16478"/>
                    </a:lnTo>
                    <a:lnTo>
                      <a:pt x="11034" y="15296"/>
                    </a:lnTo>
                    <a:lnTo>
                      <a:pt x="12009" y="15806"/>
                    </a:lnTo>
                    <a:lnTo>
                      <a:pt x="12009" y="15296"/>
                    </a:lnTo>
                    <a:lnTo>
                      <a:pt x="12375" y="14925"/>
                    </a:lnTo>
                    <a:lnTo>
                      <a:pt x="13106" y="14717"/>
                    </a:lnTo>
                    <a:lnTo>
                      <a:pt x="13147" y="14717"/>
                    </a:lnTo>
                    <a:lnTo>
                      <a:pt x="13574" y="15760"/>
                    </a:lnTo>
                    <a:lnTo>
                      <a:pt x="13574" y="15806"/>
                    </a:lnTo>
                    <a:lnTo>
                      <a:pt x="13513" y="16200"/>
                    </a:lnTo>
                    <a:lnTo>
                      <a:pt x="13574" y="16571"/>
                    </a:lnTo>
                    <a:lnTo>
                      <a:pt x="13614" y="16687"/>
                    </a:lnTo>
                    <a:lnTo>
                      <a:pt x="13655" y="16756"/>
                    </a:lnTo>
                    <a:lnTo>
                      <a:pt x="13736" y="16779"/>
                    </a:lnTo>
                    <a:lnTo>
                      <a:pt x="13777" y="16826"/>
                    </a:lnTo>
                    <a:lnTo>
                      <a:pt x="13838" y="16779"/>
                    </a:lnTo>
                    <a:lnTo>
                      <a:pt x="13939" y="16756"/>
                    </a:lnTo>
                    <a:lnTo>
                      <a:pt x="14082" y="16594"/>
                    </a:lnTo>
                    <a:lnTo>
                      <a:pt x="14102" y="16524"/>
                    </a:lnTo>
                    <a:lnTo>
                      <a:pt x="14122" y="16524"/>
                    </a:lnTo>
                    <a:lnTo>
                      <a:pt x="14712" y="16316"/>
                    </a:lnTo>
                    <a:lnTo>
                      <a:pt x="14732" y="16316"/>
                    </a:lnTo>
                    <a:lnTo>
                      <a:pt x="14935" y="16339"/>
                    </a:lnTo>
                    <a:lnTo>
                      <a:pt x="15098" y="16362"/>
                    </a:lnTo>
                    <a:lnTo>
                      <a:pt x="15220" y="16432"/>
                    </a:lnTo>
                    <a:lnTo>
                      <a:pt x="15281" y="16571"/>
                    </a:lnTo>
                    <a:lnTo>
                      <a:pt x="15341" y="17312"/>
                    </a:lnTo>
                    <a:lnTo>
                      <a:pt x="15341" y="17336"/>
                    </a:lnTo>
                    <a:lnTo>
                      <a:pt x="15443" y="17382"/>
                    </a:lnTo>
                    <a:lnTo>
                      <a:pt x="15707" y="17452"/>
                    </a:lnTo>
                    <a:lnTo>
                      <a:pt x="16053" y="17428"/>
                    </a:lnTo>
                    <a:lnTo>
                      <a:pt x="16683" y="17243"/>
                    </a:lnTo>
                    <a:lnTo>
                      <a:pt x="17069" y="16872"/>
                    </a:lnTo>
                    <a:lnTo>
                      <a:pt x="17089" y="16571"/>
                    </a:lnTo>
                    <a:lnTo>
                      <a:pt x="16886" y="16339"/>
                    </a:lnTo>
                    <a:lnTo>
                      <a:pt x="16276" y="16107"/>
                    </a:lnTo>
                    <a:lnTo>
                      <a:pt x="16215" y="16061"/>
                    </a:lnTo>
                    <a:lnTo>
                      <a:pt x="16215" y="16015"/>
                    </a:lnTo>
                    <a:lnTo>
                      <a:pt x="15484" y="15203"/>
                    </a:lnTo>
                    <a:lnTo>
                      <a:pt x="15545" y="15134"/>
                    </a:lnTo>
                    <a:lnTo>
                      <a:pt x="15910" y="14763"/>
                    </a:lnTo>
                    <a:lnTo>
                      <a:pt x="15951" y="14740"/>
                    </a:lnTo>
                    <a:lnTo>
                      <a:pt x="16317" y="14578"/>
                    </a:lnTo>
                    <a:lnTo>
                      <a:pt x="16378" y="14578"/>
                    </a:lnTo>
                    <a:lnTo>
                      <a:pt x="16865" y="14694"/>
                    </a:lnTo>
                    <a:lnTo>
                      <a:pt x="16886" y="14694"/>
                    </a:lnTo>
                    <a:lnTo>
                      <a:pt x="16926" y="14717"/>
                    </a:lnTo>
                    <a:lnTo>
                      <a:pt x="16926" y="14485"/>
                    </a:lnTo>
                    <a:lnTo>
                      <a:pt x="16703" y="14068"/>
                    </a:lnTo>
                    <a:lnTo>
                      <a:pt x="16357" y="13859"/>
                    </a:lnTo>
                    <a:lnTo>
                      <a:pt x="15890" y="13094"/>
                    </a:lnTo>
                    <a:lnTo>
                      <a:pt x="15870" y="13071"/>
                    </a:lnTo>
                    <a:lnTo>
                      <a:pt x="15870" y="13048"/>
                    </a:lnTo>
                    <a:lnTo>
                      <a:pt x="15646" y="12121"/>
                    </a:lnTo>
                    <a:lnTo>
                      <a:pt x="15646" y="11403"/>
                    </a:lnTo>
                    <a:lnTo>
                      <a:pt x="16032" y="11009"/>
                    </a:lnTo>
                    <a:lnTo>
                      <a:pt x="16642" y="11009"/>
                    </a:lnTo>
                    <a:lnTo>
                      <a:pt x="18003" y="11124"/>
                    </a:lnTo>
                    <a:lnTo>
                      <a:pt x="18633" y="10105"/>
                    </a:lnTo>
                    <a:lnTo>
                      <a:pt x="18633" y="10035"/>
                    </a:lnTo>
                    <a:lnTo>
                      <a:pt x="18694" y="10035"/>
                    </a:lnTo>
                    <a:lnTo>
                      <a:pt x="19202" y="9734"/>
                    </a:lnTo>
                    <a:lnTo>
                      <a:pt x="19487" y="9108"/>
                    </a:lnTo>
                    <a:lnTo>
                      <a:pt x="19507" y="9085"/>
                    </a:lnTo>
                    <a:lnTo>
                      <a:pt x="20137" y="8506"/>
                    </a:lnTo>
                    <a:lnTo>
                      <a:pt x="20401" y="7857"/>
                    </a:lnTo>
                    <a:lnTo>
                      <a:pt x="20401" y="7833"/>
                    </a:lnTo>
                    <a:lnTo>
                      <a:pt x="20442" y="7833"/>
                    </a:lnTo>
                    <a:lnTo>
                      <a:pt x="20442" y="7810"/>
                    </a:lnTo>
                    <a:lnTo>
                      <a:pt x="20686" y="7555"/>
                    </a:lnTo>
                    <a:lnTo>
                      <a:pt x="20970" y="6976"/>
                    </a:lnTo>
                    <a:lnTo>
                      <a:pt x="21092" y="6118"/>
                    </a:lnTo>
                    <a:lnTo>
                      <a:pt x="21092" y="6026"/>
                    </a:lnTo>
                    <a:lnTo>
                      <a:pt x="21112" y="6003"/>
                    </a:lnTo>
                    <a:lnTo>
                      <a:pt x="21498" y="5678"/>
                    </a:lnTo>
                    <a:lnTo>
                      <a:pt x="21600" y="5585"/>
                    </a:lnTo>
                    <a:lnTo>
                      <a:pt x="21011" y="5470"/>
                    </a:lnTo>
                    <a:lnTo>
                      <a:pt x="20015" y="5516"/>
                    </a:lnTo>
                    <a:lnTo>
                      <a:pt x="19995" y="5493"/>
                    </a:lnTo>
                    <a:lnTo>
                      <a:pt x="19609" y="5145"/>
                    </a:lnTo>
                    <a:lnTo>
                      <a:pt x="19568" y="5145"/>
                    </a:lnTo>
                    <a:lnTo>
                      <a:pt x="19568" y="5122"/>
                    </a:lnTo>
                    <a:lnTo>
                      <a:pt x="19385" y="4774"/>
                    </a:lnTo>
                    <a:lnTo>
                      <a:pt x="19344" y="4797"/>
                    </a:lnTo>
                    <a:lnTo>
                      <a:pt x="19324" y="4867"/>
                    </a:lnTo>
                    <a:lnTo>
                      <a:pt x="19263" y="4913"/>
                    </a:lnTo>
                    <a:lnTo>
                      <a:pt x="19182" y="4960"/>
                    </a:lnTo>
                    <a:lnTo>
                      <a:pt x="18999" y="5006"/>
                    </a:lnTo>
                    <a:lnTo>
                      <a:pt x="18857" y="5076"/>
                    </a:lnTo>
                    <a:lnTo>
                      <a:pt x="18776" y="5099"/>
                    </a:lnTo>
                    <a:lnTo>
                      <a:pt x="18694" y="5099"/>
                    </a:lnTo>
                    <a:lnTo>
                      <a:pt x="18674" y="5076"/>
                    </a:lnTo>
                    <a:lnTo>
                      <a:pt x="18633" y="5052"/>
                    </a:lnTo>
                    <a:lnTo>
                      <a:pt x="18572" y="4867"/>
                    </a:lnTo>
                    <a:lnTo>
                      <a:pt x="18552" y="4751"/>
                    </a:lnTo>
                    <a:lnTo>
                      <a:pt x="18511" y="4682"/>
                    </a:lnTo>
                    <a:lnTo>
                      <a:pt x="18450" y="4566"/>
                    </a:lnTo>
                    <a:lnTo>
                      <a:pt x="18369" y="4473"/>
                    </a:lnTo>
                    <a:lnTo>
                      <a:pt x="18308" y="4427"/>
                    </a:lnTo>
                    <a:lnTo>
                      <a:pt x="18308" y="4380"/>
                    </a:lnTo>
                    <a:lnTo>
                      <a:pt x="18288" y="4380"/>
                    </a:lnTo>
                    <a:lnTo>
                      <a:pt x="18166" y="4033"/>
                    </a:lnTo>
                    <a:lnTo>
                      <a:pt x="18085" y="4033"/>
                    </a:lnTo>
                    <a:lnTo>
                      <a:pt x="17719" y="4311"/>
                    </a:lnTo>
                    <a:lnTo>
                      <a:pt x="17678" y="4334"/>
                    </a:lnTo>
                    <a:lnTo>
                      <a:pt x="17658" y="4334"/>
                    </a:lnTo>
                    <a:lnTo>
                      <a:pt x="16805" y="4542"/>
                    </a:lnTo>
                    <a:lnTo>
                      <a:pt x="16764" y="4542"/>
                    </a:lnTo>
                    <a:lnTo>
                      <a:pt x="16703" y="4519"/>
                    </a:lnTo>
                    <a:lnTo>
                      <a:pt x="16154" y="4056"/>
                    </a:lnTo>
                    <a:lnTo>
                      <a:pt x="16134" y="4033"/>
                    </a:lnTo>
                    <a:lnTo>
                      <a:pt x="16134" y="4009"/>
                    </a:lnTo>
                    <a:lnTo>
                      <a:pt x="16073" y="4009"/>
                    </a:lnTo>
                    <a:lnTo>
                      <a:pt x="15951" y="3662"/>
                    </a:lnTo>
                    <a:lnTo>
                      <a:pt x="15524" y="4172"/>
                    </a:lnTo>
                    <a:lnTo>
                      <a:pt x="15321" y="4403"/>
                    </a:lnTo>
                    <a:lnTo>
                      <a:pt x="15159" y="4566"/>
                    </a:lnTo>
                    <a:lnTo>
                      <a:pt x="15057" y="4589"/>
                    </a:lnTo>
                    <a:lnTo>
                      <a:pt x="14915" y="4589"/>
                    </a:lnTo>
                    <a:lnTo>
                      <a:pt x="14874" y="4566"/>
                    </a:lnTo>
                    <a:lnTo>
                      <a:pt x="14285" y="4218"/>
                    </a:lnTo>
                    <a:lnTo>
                      <a:pt x="13919" y="4172"/>
                    </a:lnTo>
                    <a:lnTo>
                      <a:pt x="13838" y="4195"/>
                    </a:lnTo>
                    <a:lnTo>
                      <a:pt x="13492" y="3870"/>
                    </a:lnTo>
                    <a:lnTo>
                      <a:pt x="13472" y="3847"/>
                    </a:lnTo>
                    <a:lnTo>
                      <a:pt x="13391" y="3824"/>
                    </a:lnTo>
                    <a:lnTo>
                      <a:pt x="13574" y="3082"/>
                    </a:lnTo>
                    <a:lnTo>
                      <a:pt x="13574" y="2827"/>
                    </a:lnTo>
                    <a:lnTo>
                      <a:pt x="13330" y="2712"/>
                    </a:lnTo>
                    <a:lnTo>
                      <a:pt x="13310" y="2712"/>
                    </a:lnTo>
                    <a:lnTo>
                      <a:pt x="12802" y="2063"/>
                    </a:lnTo>
                    <a:lnTo>
                      <a:pt x="12822" y="1599"/>
                    </a:lnTo>
                    <a:lnTo>
                      <a:pt x="11542" y="1460"/>
                    </a:lnTo>
                    <a:lnTo>
                      <a:pt x="11054" y="1136"/>
                    </a:lnTo>
                    <a:lnTo>
                      <a:pt x="10952" y="1066"/>
                    </a:lnTo>
                    <a:lnTo>
                      <a:pt x="10891" y="950"/>
                    </a:lnTo>
                    <a:lnTo>
                      <a:pt x="10830" y="788"/>
                    </a:lnTo>
                    <a:lnTo>
                      <a:pt x="10749" y="603"/>
                    </a:lnTo>
                    <a:lnTo>
                      <a:pt x="10688" y="417"/>
                    </a:lnTo>
                    <a:lnTo>
                      <a:pt x="10587" y="0"/>
                    </a:lnTo>
                    <a:lnTo>
                      <a:pt x="10424" y="23"/>
                    </a:lnTo>
                    <a:lnTo>
                      <a:pt x="10038" y="394"/>
                    </a:lnTo>
                    <a:lnTo>
                      <a:pt x="9571" y="1043"/>
                    </a:lnTo>
                    <a:lnTo>
                      <a:pt x="9652" y="1506"/>
                    </a:lnTo>
                    <a:lnTo>
                      <a:pt x="9794" y="2132"/>
                    </a:lnTo>
                    <a:lnTo>
                      <a:pt x="9794" y="2155"/>
                    </a:lnTo>
                    <a:lnTo>
                      <a:pt x="9814" y="2155"/>
                    </a:lnTo>
                    <a:lnTo>
                      <a:pt x="9794" y="2179"/>
                    </a:lnTo>
                    <a:lnTo>
                      <a:pt x="9794" y="2202"/>
                    </a:lnTo>
                    <a:lnTo>
                      <a:pt x="9754" y="2318"/>
                    </a:lnTo>
                    <a:lnTo>
                      <a:pt x="9652" y="2387"/>
                    </a:lnTo>
                    <a:lnTo>
                      <a:pt x="9550" y="2433"/>
                    </a:lnTo>
                    <a:lnTo>
                      <a:pt x="9388" y="2480"/>
                    </a:lnTo>
                    <a:lnTo>
                      <a:pt x="8900" y="2480"/>
                    </a:lnTo>
                    <a:lnTo>
                      <a:pt x="8616" y="2294"/>
                    </a:lnTo>
                    <a:lnTo>
                      <a:pt x="8230" y="2480"/>
                    </a:lnTo>
                    <a:lnTo>
                      <a:pt x="8169" y="2503"/>
                    </a:lnTo>
                    <a:lnTo>
                      <a:pt x="8108" y="2480"/>
                    </a:lnTo>
                    <a:lnTo>
                      <a:pt x="8047" y="2851"/>
                    </a:lnTo>
                    <a:lnTo>
                      <a:pt x="8026" y="2920"/>
                    </a:lnTo>
                    <a:lnTo>
                      <a:pt x="8026" y="3013"/>
                    </a:lnTo>
                    <a:lnTo>
                      <a:pt x="7965" y="3013"/>
                    </a:lnTo>
                    <a:lnTo>
                      <a:pt x="7356" y="2758"/>
                    </a:lnTo>
                    <a:lnTo>
                      <a:pt x="7356" y="2920"/>
                    </a:lnTo>
                    <a:lnTo>
                      <a:pt x="7376" y="3082"/>
                    </a:lnTo>
                    <a:lnTo>
                      <a:pt x="7396" y="3221"/>
                    </a:lnTo>
                    <a:lnTo>
                      <a:pt x="7478" y="3337"/>
                    </a:lnTo>
                    <a:lnTo>
                      <a:pt x="7518" y="3500"/>
                    </a:lnTo>
                    <a:lnTo>
                      <a:pt x="7539" y="3615"/>
                    </a:lnTo>
                    <a:lnTo>
                      <a:pt x="7539" y="3755"/>
                    </a:lnTo>
                    <a:lnTo>
                      <a:pt x="7498" y="3847"/>
                    </a:lnTo>
                    <a:lnTo>
                      <a:pt x="7417" y="4102"/>
                    </a:lnTo>
                    <a:lnTo>
                      <a:pt x="7335" y="4148"/>
                    </a:lnTo>
                    <a:lnTo>
                      <a:pt x="7214" y="4172"/>
                    </a:lnTo>
                    <a:lnTo>
                      <a:pt x="6401" y="4172"/>
                    </a:lnTo>
                    <a:lnTo>
                      <a:pt x="6380" y="4960"/>
                    </a:lnTo>
                    <a:lnTo>
                      <a:pt x="5811" y="4728"/>
                    </a:lnTo>
                    <a:lnTo>
                      <a:pt x="5791" y="4728"/>
                    </a:lnTo>
                    <a:lnTo>
                      <a:pt x="5771" y="4705"/>
                    </a:lnTo>
                    <a:lnTo>
                      <a:pt x="5527" y="4125"/>
                    </a:lnTo>
                    <a:lnTo>
                      <a:pt x="4917" y="3870"/>
                    </a:lnTo>
                    <a:lnTo>
                      <a:pt x="4775" y="3523"/>
                    </a:lnTo>
                    <a:lnTo>
                      <a:pt x="4531" y="3708"/>
                    </a:lnTo>
                    <a:lnTo>
                      <a:pt x="4511" y="3708"/>
                    </a:lnTo>
                    <a:lnTo>
                      <a:pt x="4166" y="3801"/>
                    </a:lnTo>
                    <a:lnTo>
                      <a:pt x="4044" y="3801"/>
                    </a:lnTo>
                    <a:lnTo>
                      <a:pt x="3861" y="3291"/>
                    </a:lnTo>
                    <a:lnTo>
                      <a:pt x="3658" y="3013"/>
                    </a:lnTo>
                    <a:lnTo>
                      <a:pt x="3637" y="2967"/>
                    </a:lnTo>
                    <a:lnTo>
                      <a:pt x="3515" y="2758"/>
                    </a:lnTo>
                    <a:lnTo>
                      <a:pt x="3414" y="2573"/>
                    </a:lnTo>
                    <a:lnTo>
                      <a:pt x="3312" y="2294"/>
                    </a:lnTo>
                    <a:lnTo>
                      <a:pt x="3292" y="2248"/>
                    </a:lnTo>
                    <a:lnTo>
                      <a:pt x="3211" y="2202"/>
                    </a:lnTo>
                    <a:lnTo>
                      <a:pt x="3129" y="2179"/>
                    </a:lnTo>
                    <a:lnTo>
                      <a:pt x="3028" y="2155"/>
                    </a:lnTo>
                    <a:lnTo>
                      <a:pt x="2906" y="2063"/>
                    </a:lnTo>
                    <a:lnTo>
                      <a:pt x="2804" y="1970"/>
                    </a:lnTo>
                    <a:lnTo>
                      <a:pt x="2723" y="1831"/>
                    </a:lnTo>
                    <a:lnTo>
                      <a:pt x="2662" y="1645"/>
                    </a:lnTo>
                    <a:lnTo>
                      <a:pt x="2560" y="1159"/>
                    </a:lnTo>
                    <a:lnTo>
                      <a:pt x="2560" y="765"/>
                    </a:lnTo>
                    <a:lnTo>
                      <a:pt x="2398" y="417"/>
                    </a:lnTo>
                    <a:lnTo>
                      <a:pt x="2093" y="533"/>
                    </a:lnTo>
                    <a:lnTo>
                      <a:pt x="2032" y="533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34" name="Freeform 43"/>
              <p:cNvSpPr/>
              <p:nvPr/>
            </p:nvSpPr>
            <p:spPr>
              <a:xfrm>
                <a:off x="192616" y="1723912"/>
                <a:ext cx="1670220" cy="10457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627" y="75"/>
                    </a:moveTo>
                    <a:lnTo>
                      <a:pt x="2627" y="94"/>
                    </a:lnTo>
                    <a:lnTo>
                      <a:pt x="2582" y="225"/>
                    </a:lnTo>
                    <a:lnTo>
                      <a:pt x="2525" y="337"/>
                    </a:lnTo>
                    <a:lnTo>
                      <a:pt x="2366" y="581"/>
                    </a:lnTo>
                    <a:lnTo>
                      <a:pt x="2320" y="637"/>
                    </a:lnTo>
                    <a:lnTo>
                      <a:pt x="2275" y="712"/>
                    </a:lnTo>
                    <a:lnTo>
                      <a:pt x="2264" y="806"/>
                    </a:lnTo>
                    <a:lnTo>
                      <a:pt x="2264" y="974"/>
                    </a:lnTo>
                    <a:lnTo>
                      <a:pt x="2252" y="1068"/>
                    </a:lnTo>
                    <a:lnTo>
                      <a:pt x="2229" y="1180"/>
                    </a:lnTo>
                    <a:lnTo>
                      <a:pt x="2173" y="1349"/>
                    </a:lnTo>
                    <a:lnTo>
                      <a:pt x="2104" y="1517"/>
                    </a:lnTo>
                    <a:lnTo>
                      <a:pt x="2093" y="1649"/>
                    </a:lnTo>
                    <a:lnTo>
                      <a:pt x="2070" y="1705"/>
                    </a:lnTo>
                    <a:lnTo>
                      <a:pt x="2036" y="1724"/>
                    </a:lnTo>
                    <a:lnTo>
                      <a:pt x="1979" y="1742"/>
                    </a:lnTo>
                    <a:lnTo>
                      <a:pt x="1911" y="1761"/>
                    </a:lnTo>
                    <a:lnTo>
                      <a:pt x="1126" y="1592"/>
                    </a:lnTo>
                    <a:lnTo>
                      <a:pt x="1126" y="1630"/>
                    </a:lnTo>
                    <a:lnTo>
                      <a:pt x="1081" y="1911"/>
                    </a:lnTo>
                    <a:lnTo>
                      <a:pt x="1081" y="1930"/>
                    </a:lnTo>
                    <a:lnTo>
                      <a:pt x="1069" y="1948"/>
                    </a:lnTo>
                    <a:lnTo>
                      <a:pt x="921" y="2304"/>
                    </a:lnTo>
                    <a:lnTo>
                      <a:pt x="808" y="2585"/>
                    </a:lnTo>
                    <a:lnTo>
                      <a:pt x="739" y="2810"/>
                    </a:lnTo>
                    <a:lnTo>
                      <a:pt x="717" y="2922"/>
                    </a:lnTo>
                    <a:lnTo>
                      <a:pt x="705" y="3016"/>
                    </a:lnTo>
                    <a:lnTo>
                      <a:pt x="717" y="3129"/>
                    </a:lnTo>
                    <a:lnTo>
                      <a:pt x="751" y="3391"/>
                    </a:lnTo>
                    <a:lnTo>
                      <a:pt x="830" y="3765"/>
                    </a:lnTo>
                    <a:lnTo>
                      <a:pt x="944" y="4234"/>
                    </a:lnTo>
                    <a:lnTo>
                      <a:pt x="1081" y="4702"/>
                    </a:lnTo>
                    <a:lnTo>
                      <a:pt x="1092" y="4796"/>
                    </a:lnTo>
                    <a:lnTo>
                      <a:pt x="1103" y="4871"/>
                    </a:lnTo>
                    <a:lnTo>
                      <a:pt x="1092" y="4983"/>
                    </a:lnTo>
                    <a:lnTo>
                      <a:pt x="1092" y="5077"/>
                    </a:lnTo>
                    <a:lnTo>
                      <a:pt x="1035" y="5283"/>
                    </a:lnTo>
                    <a:lnTo>
                      <a:pt x="967" y="5508"/>
                    </a:lnTo>
                    <a:lnTo>
                      <a:pt x="717" y="5901"/>
                    </a:lnTo>
                    <a:lnTo>
                      <a:pt x="307" y="5901"/>
                    </a:lnTo>
                    <a:lnTo>
                      <a:pt x="216" y="5152"/>
                    </a:lnTo>
                    <a:lnTo>
                      <a:pt x="114" y="6070"/>
                    </a:lnTo>
                    <a:lnTo>
                      <a:pt x="296" y="6557"/>
                    </a:lnTo>
                    <a:lnTo>
                      <a:pt x="296" y="6688"/>
                    </a:lnTo>
                    <a:lnTo>
                      <a:pt x="262" y="6725"/>
                    </a:lnTo>
                    <a:lnTo>
                      <a:pt x="216" y="6800"/>
                    </a:lnTo>
                    <a:lnTo>
                      <a:pt x="171" y="6931"/>
                    </a:lnTo>
                    <a:lnTo>
                      <a:pt x="102" y="7156"/>
                    </a:lnTo>
                    <a:lnTo>
                      <a:pt x="45" y="7419"/>
                    </a:lnTo>
                    <a:lnTo>
                      <a:pt x="23" y="7531"/>
                    </a:lnTo>
                    <a:lnTo>
                      <a:pt x="0" y="7793"/>
                    </a:lnTo>
                    <a:lnTo>
                      <a:pt x="11" y="7924"/>
                    </a:lnTo>
                    <a:lnTo>
                      <a:pt x="34" y="8056"/>
                    </a:lnTo>
                    <a:lnTo>
                      <a:pt x="68" y="8187"/>
                    </a:lnTo>
                    <a:lnTo>
                      <a:pt x="114" y="8318"/>
                    </a:lnTo>
                    <a:lnTo>
                      <a:pt x="171" y="8449"/>
                    </a:lnTo>
                    <a:lnTo>
                      <a:pt x="489" y="8449"/>
                    </a:lnTo>
                    <a:lnTo>
                      <a:pt x="603" y="8524"/>
                    </a:lnTo>
                    <a:lnTo>
                      <a:pt x="705" y="8692"/>
                    </a:lnTo>
                    <a:lnTo>
                      <a:pt x="842" y="8955"/>
                    </a:lnTo>
                    <a:lnTo>
                      <a:pt x="1001" y="9292"/>
                    </a:lnTo>
                    <a:lnTo>
                      <a:pt x="1024" y="9348"/>
                    </a:lnTo>
                    <a:lnTo>
                      <a:pt x="1024" y="9479"/>
                    </a:lnTo>
                    <a:lnTo>
                      <a:pt x="1058" y="9554"/>
                    </a:lnTo>
                    <a:lnTo>
                      <a:pt x="1081" y="9648"/>
                    </a:lnTo>
                    <a:lnTo>
                      <a:pt x="1126" y="9704"/>
                    </a:lnTo>
                    <a:lnTo>
                      <a:pt x="1865" y="10828"/>
                    </a:lnTo>
                    <a:lnTo>
                      <a:pt x="1865" y="10847"/>
                    </a:lnTo>
                    <a:lnTo>
                      <a:pt x="2184" y="11540"/>
                    </a:lnTo>
                    <a:lnTo>
                      <a:pt x="2377" y="11540"/>
                    </a:lnTo>
                    <a:lnTo>
                      <a:pt x="2593" y="10903"/>
                    </a:lnTo>
                    <a:lnTo>
                      <a:pt x="2627" y="10847"/>
                    </a:lnTo>
                    <a:lnTo>
                      <a:pt x="3139" y="11053"/>
                    </a:lnTo>
                    <a:lnTo>
                      <a:pt x="3139" y="11128"/>
                    </a:lnTo>
                    <a:lnTo>
                      <a:pt x="3208" y="11690"/>
                    </a:lnTo>
                    <a:lnTo>
                      <a:pt x="3810" y="12833"/>
                    </a:lnTo>
                    <a:lnTo>
                      <a:pt x="4027" y="12964"/>
                    </a:lnTo>
                    <a:lnTo>
                      <a:pt x="4038" y="13001"/>
                    </a:lnTo>
                    <a:lnTo>
                      <a:pt x="4129" y="13095"/>
                    </a:lnTo>
                    <a:lnTo>
                      <a:pt x="4140" y="13114"/>
                    </a:lnTo>
                    <a:lnTo>
                      <a:pt x="4595" y="14219"/>
                    </a:lnTo>
                    <a:lnTo>
                      <a:pt x="4959" y="14125"/>
                    </a:lnTo>
                    <a:lnTo>
                      <a:pt x="5016" y="14125"/>
                    </a:lnTo>
                    <a:lnTo>
                      <a:pt x="5039" y="14181"/>
                    </a:lnTo>
                    <a:lnTo>
                      <a:pt x="5050" y="14219"/>
                    </a:lnTo>
                    <a:lnTo>
                      <a:pt x="5369" y="15305"/>
                    </a:lnTo>
                    <a:lnTo>
                      <a:pt x="5755" y="15699"/>
                    </a:lnTo>
                    <a:lnTo>
                      <a:pt x="6074" y="15830"/>
                    </a:lnTo>
                    <a:lnTo>
                      <a:pt x="6210" y="16542"/>
                    </a:lnTo>
                    <a:lnTo>
                      <a:pt x="6449" y="16542"/>
                    </a:lnTo>
                    <a:lnTo>
                      <a:pt x="6461" y="16561"/>
                    </a:lnTo>
                    <a:lnTo>
                      <a:pt x="6950" y="17010"/>
                    </a:lnTo>
                    <a:lnTo>
                      <a:pt x="6950" y="17029"/>
                    </a:lnTo>
                    <a:lnTo>
                      <a:pt x="6984" y="17048"/>
                    </a:lnTo>
                    <a:lnTo>
                      <a:pt x="7336" y="17778"/>
                    </a:lnTo>
                    <a:lnTo>
                      <a:pt x="7848" y="17628"/>
                    </a:lnTo>
                    <a:lnTo>
                      <a:pt x="7882" y="17628"/>
                    </a:lnTo>
                    <a:lnTo>
                      <a:pt x="8076" y="17760"/>
                    </a:lnTo>
                    <a:lnTo>
                      <a:pt x="8087" y="17760"/>
                    </a:lnTo>
                    <a:lnTo>
                      <a:pt x="8417" y="18228"/>
                    </a:lnTo>
                    <a:lnTo>
                      <a:pt x="9009" y="18303"/>
                    </a:lnTo>
                    <a:lnTo>
                      <a:pt x="9361" y="18209"/>
                    </a:lnTo>
                    <a:lnTo>
                      <a:pt x="9532" y="18172"/>
                    </a:lnTo>
                    <a:lnTo>
                      <a:pt x="9691" y="18153"/>
                    </a:lnTo>
                    <a:lnTo>
                      <a:pt x="9953" y="18153"/>
                    </a:lnTo>
                    <a:lnTo>
                      <a:pt x="10055" y="18190"/>
                    </a:lnTo>
                    <a:lnTo>
                      <a:pt x="10146" y="18228"/>
                    </a:lnTo>
                    <a:lnTo>
                      <a:pt x="10214" y="18265"/>
                    </a:lnTo>
                    <a:lnTo>
                      <a:pt x="10260" y="18340"/>
                    </a:lnTo>
                    <a:lnTo>
                      <a:pt x="10271" y="18415"/>
                    </a:lnTo>
                    <a:lnTo>
                      <a:pt x="10294" y="18490"/>
                    </a:lnTo>
                    <a:lnTo>
                      <a:pt x="10294" y="18546"/>
                    </a:lnTo>
                    <a:lnTo>
                      <a:pt x="10271" y="18621"/>
                    </a:lnTo>
                    <a:lnTo>
                      <a:pt x="10260" y="18696"/>
                    </a:lnTo>
                    <a:lnTo>
                      <a:pt x="10226" y="18771"/>
                    </a:lnTo>
                    <a:lnTo>
                      <a:pt x="10123" y="18940"/>
                    </a:lnTo>
                    <a:lnTo>
                      <a:pt x="9987" y="19146"/>
                    </a:lnTo>
                    <a:lnTo>
                      <a:pt x="9975" y="19221"/>
                    </a:lnTo>
                    <a:lnTo>
                      <a:pt x="9975" y="19333"/>
                    </a:lnTo>
                    <a:lnTo>
                      <a:pt x="9998" y="19389"/>
                    </a:lnTo>
                    <a:lnTo>
                      <a:pt x="10066" y="19539"/>
                    </a:lnTo>
                    <a:lnTo>
                      <a:pt x="10169" y="19727"/>
                    </a:lnTo>
                    <a:lnTo>
                      <a:pt x="10180" y="19783"/>
                    </a:lnTo>
                    <a:lnTo>
                      <a:pt x="10169" y="19783"/>
                    </a:lnTo>
                    <a:lnTo>
                      <a:pt x="10294" y="19914"/>
                    </a:lnTo>
                    <a:lnTo>
                      <a:pt x="10328" y="19839"/>
                    </a:lnTo>
                    <a:lnTo>
                      <a:pt x="10578" y="19127"/>
                    </a:lnTo>
                    <a:lnTo>
                      <a:pt x="10681" y="18846"/>
                    </a:lnTo>
                    <a:lnTo>
                      <a:pt x="10794" y="18603"/>
                    </a:lnTo>
                    <a:lnTo>
                      <a:pt x="10885" y="18397"/>
                    </a:lnTo>
                    <a:lnTo>
                      <a:pt x="10976" y="18247"/>
                    </a:lnTo>
                    <a:lnTo>
                      <a:pt x="11056" y="18153"/>
                    </a:lnTo>
                    <a:lnTo>
                      <a:pt x="11136" y="18078"/>
                    </a:lnTo>
                    <a:lnTo>
                      <a:pt x="11227" y="18059"/>
                    </a:lnTo>
                    <a:lnTo>
                      <a:pt x="11329" y="18059"/>
                    </a:lnTo>
                    <a:lnTo>
                      <a:pt x="11465" y="18116"/>
                    </a:lnTo>
                    <a:lnTo>
                      <a:pt x="11613" y="18209"/>
                    </a:lnTo>
                    <a:lnTo>
                      <a:pt x="11784" y="18340"/>
                    </a:lnTo>
                    <a:lnTo>
                      <a:pt x="11977" y="18509"/>
                    </a:lnTo>
                    <a:lnTo>
                      <a:pt x="12455" y="18940"/>
                    </a:lnTo>
                    <a:lnTo>
                      <a:pt x="13274" y="19183"/>
                    </a:lnTo>
                    <a:lnTo>
                      <a:pt x="13263" y="19240"/>
                    </a:lnTo>
                    <a:lnTo>
                      <a:pt x="13263" y="19277"/>
                    </a:lnTo>
                    <a:lnTo>
                      <a:pt x="13217" y="19914"/>
                    </a:lnTo>
                    <a:lnTo>
                      <a:pt x="13627" y="19989"/>
                    </a:lnTo>
                    <a:lnTo>
                      <a:pt x="13615" y="20869"/>
                    </a:lnTo>
                    <a:lnTo>
                      <a:pt x="13706" y="21132"/>
                    </a:lnTo>
                    <a:lnTo>
                      <a:pt x="13774" y="21319"/>
                    </a:lnTo>
                    <a:lnTo>
                      <a:pt x="13843" y="21450"/>
                    </a:lnTo>
                    <a:lnTo>
                      <a:pt x="13888" y="21544"/>
                    </a:lnTo>
                    <a:lnTo>
                      <a:pt x="13934" y="21581"/>
                    </a:lnTo>
                    <a:lnTo>
                      <a:pt x="14013" y="21600"/>
                    </a:lnTo>
                    <a:lnTo>
                      <a:pt x="14627" y="21600"/>
                    </a:lnTo>
                    <a:lnTo>
                      <a:pt x="15105" y="21544"/>
                    </a:lnTo>
                    <a:lnTo>
                      <a:pt x="15537" y="21169"/>
                    </a:lnTo>
                    <a:lnTo>
                      <a:pt x="15958" y="20232"/>
                    </a:lnTo>
                    <a:lnTo>
                      <a:pt x="16436" y="20214"/>
                    </a:lnTo>
                    <a:lnTo>
                      <a:pt x="16675" y="20101"/>
                    </a:lnTo>
                    <a:lnTo>
                      <a:pt x="17573" y="19240"/>
                    </a:lnTo>
                    <a:lnTo>
                      <a:pt x="17585" y="19240"/>
                    </a:lnTo>
                    <a:lnTo>
                      <a:pt x="17596" y="19221"/>
                    </a:lnTo>
                    <a:lnTo>
                      <a:pt x="17949" y="19146"/>
                    </a:lnTo>
                    <a:lnTo>
                      <a:pt x="18222" y="19127"/>
                    </a:lnTo>
                    <a:lnTo>
                      <a:pt x="18404" y="19146"/>
                    </a:lnTo>
                    <a:lnTo>
                      <a:pt x="18472" y="19183"/>
                    </a:lnTo>
                    <a:lnTo>
                      <a:pt x="18506" y="19221"/>
                    </a:lnTo>
                    <a:lnTo>
                      <a:pt x="19098" y="20026"/>
                    </a:lnTo>
                    <a:lnTo>
                      <a:pt x="19280" y="20139"/>
                    </a:lnTo>
                    <a:lnTo>
                      <a:pt x="19302" y="20176"/>
                    </a:lnTo>
                    <a:lnTo>
                      <a:pt x="19541" y="20326"/>
                    </a:lnTo>
                    <a:lnTo>
                      <a:pt x="19553" y="20364"/>
                    </a:lnTo>
                    <a:lnTo>
                      <a:pt x="19553" y="20232"/>
                    </a:lnTo>
                    <a:lnTo>
                      <a:pt x="19655" y="19539"/>
                    </a:lnTo>
                    <a:lnTo>
                      <a:pt x="19609" y="19277"/>
                    </a:lnTo>
                    <a:lnTo>
                      <a:pt x="19632" y="19146"/>
                    </a:lnTo>
                    <a:lnTo>
                      <a:pt x="19655" y="19052"/>
                    </a:lnTo>
                    <a:lnTo>
                      <a:pt x="19678" y="18977"/>
                    </a:lnTo>
                    <a:lnTo>
                      <a:pt x="19723" y="18921"/>
                    </a:lnTo>
                    <a:lnTo>
                      <a:pt x="19780" y="18846"/>
                    </a:lnTo>
                    <a:lnTo>
                      <a:pt x="19848" y="18827"/>
                    </a:lnTo>
                    <a:lnTo>
                      <a:pt x="19928" y="18809"/>
                    </a:lnTo>
                    <a:lnTo>
                      <a:pt x="20008" y="18827"/>
                    </a:lnTo>
                    <a:lnTo>
                      <a:pt x="20167" y="18977"/>
                    </a:lnTo>
                    <a:lnTo>
                      <a:pt x="20224" y="19108"/>
                    </a:lnTo>
                    <a:lnTo>
                      <a:pt x="20303" y="19277"/>
                    </a:lnTo>
                    <a:lnTo>
                      <a:pt x="20372" y="19446"/>
                    </a:lnTo>
                    <a:lnTo>
                      <a:pt x="20451" y="19689"/>
                    </a:lnTo>
                    <a:lnTo>
                      <a:pt x="20474" y="19708"/>
                    </a:lnTo>
                    <a:lnTo>
                      <a:pt x="20485" y="19708"/>
                    </a:lnTo>
                    <a:lnTo>
                      <a:pt x="20827" y="19446"/>
                    </a:lnTo>
                    <a:lnTo>
                      <a:pt x="20883" y="19427"/>
                    </a:lnTo>
                    <a:lnTo>
                      <a:pt x="20906" y="19371"/>
                    </a:lnTo>
                    <a:lnTo>
                      <a:pt x="20918" y="19277"/>
                    </a:lnTo>
                    <a:lnTo>
                      <a:pt x="20929" y="19221"/>
                    </a:lnTo>
                    <a:lnTo>
                      <a:pt x="20849" y="18809"/>
                    </a:lnTo>
                    <a:lnTo>
                      <a:pt x="20849" y="18640"/>
                    </a:lnTo>
                    <a:lnTo>
                      <a:pt x="20861" y="18528"/>
                    </a:lnTo>
                    <a:lnTo>
                      <a:pt x="20906" y="18453"/>
                    </a:lnTo>
                    <a:lnTo>
                      <a:pt x="20929" y="18397"/>
                    </a:lnTo>
                    <a:lnTo>
                      <a:pt x="20974" y="18359"/>
                    </a:lnTo>
                    <a:lnTo>
                      <a:pt x="21088" y="18209"/>
                    </a:lnTo>
                    <a:lnTo>
                      <a:pt x="21395" y="17666"/>
                    </a:lnTo>
                    <a:lnTo>
                      <a:pt x="21600" y="16917"/>
                    </a:lnTo>
                    <a:lnTo>
                      <a:pt x="21486" y="16579"/>
                    </a:lnTo>
                    <a:lnTo>
                      <a:pt x="21407" y="16186"/>
                    </a:lnTo>
                    <a:lnTo>
                      <a:pt x="21395" y="16055"/>
                    </a:lnTo>
                    <a:lnTo>
                      <a:pt x="21407" y="15980"/>
                    </a:lnTo>
                    <a:lnTo>
                      <a:pt x="21429" y="15867"/>
                    </a:lnTo>
                    <a:lnTo>
                      <a:pt x="21464" y="15249"/>
                    </a:lnTo>
                    <a:lnTo>
                      <a:pt x="21407" y="15062"/>
                    </a:lnTo>
                    <a:lnTo>
                      <a:pt x="21373" y="14912"/>
                    </a:lnTo>
                    <a:lnTo>
                      <a:pt x="21350" y="14743"/>
                    </a:lnTo>
                    <a:lnTo>
                      <a:pt x="21338" y="14631"/>
                    </a:lnTo>
                    <a:lnTo>
                      <a:pt x="21338" y="14556"/>
                    </a:lnTo>
                    <a:lnTo>
                      <a:pt x="21293" y="14425"/>
                    </a:lnTo>
                    <a:lnTo>
                      <a:pt x="21247" y="14275"/>
                    </a:lnTo>
                    <a:lnTo>
                      <a:pt x="21179" y="14088"/>
                    </a:lnTo>
                    <a:lnTo>
                      <a:pt x="21168" y="14088"/>
                    </a:lnTo>
                    <a:lnTo>
                      <a:pt x="21168" y="14032"/>
                    </a:lnTo>
                    <a:lnTo>
                      <a:pt x="21122" y="13207"/>
                    </a:lnTo>
                    <a:lnTo>
                      <a:pt x="21100" y="12964"/>
                    </a:lnTo>
                    <a:lnTo>
                      <a:pt x="21122" y="12664"/>
                    </a:lnTo>
                    <a:lnTo>
                      <a:pt x="21031" y="12533"/>
                    </a:lnTo>
                    <a:lnTo>
                      <a:pt x="20974" y="12420"/>
                    </a:lnTo>
                    <a:lnTo>
                      <a:pt x="20906" y="12308"/>
                    </a:lnTo>
                    <a:lnTo>
                      <a:pt x="20849" y="12177"/>
                    </a:lnTo>
                    <a:lnTo>
                      <a:pt x="20656" y="11727"/>
                    </a:lnTo>
                    <a:lnTo>
                      <a:pt x="20645" y="11709"/>
                    </a:lnTo>
                    <a:lnTo>
                      <a:pt x="20645" y="11634"/>
                    </a:lnTo>
                    <a:lnTo>
                      <a:pt x="20565" y="11090"/>
                    </a:lnTo>
                    <a:lnTo>
                      <a:pt x="20360" y="10809"/>
                    </a:lnTo>
                    <a:lnTo>
                      <a:pt x="20360" y="10828"/>
                    </a:lnTo>
                    <a:lnTo>
                      <a:pt x="19962" y="10304"/>
                    </a:lnTo>
                    <a:lnTo>
                      <a:pt x="19962" y="10360"/>
                    </a:lnTo>
                    <a:lnTo>
                      <a:pt x="20019" y="11053"/>
                    </a:lnTo>
                    <a:lnTo>
                      <a:pt x="20019" y="11147"/>
                    </a:lnTo>
                    <a:lnTo>
                      <a:pt x="19814" y="11296"/>
                    </a:lnTo>
                    <a:lnTo>
                      <a:pt x="19780" y="11727"/>
                    </a:lnTo>
                    <a:lnTo>
                      <a:pt x="19780" y="11784"/>
                    </a:lnTo>
                    <a:lnTo>
                      <a:pt x="19302" y="12121"/>
                    </a:lnTo>
                    <a:lnTo>
                      <a:pt x="19143" y="11484"/>
                    </a:lnTo>
                    <a:lnTo>
                      <a:pt x="19041" y="11446"/>
                    </a:lnTo>
                    <a:lnTo>
                      <a:pt x="18893" y="11690"/>
                    </a:lnTo>
                    <a:lnTo>
                      <a:pt x="18791" y="12139"/>
                    </a:lnTo>
                    <a:lnTo>
                      <a:pt x="18461" y="12308"/>
                    </a:lnTo>
                    <a:lnTo>
                      <a:pt x="18256" y="12065"/>
                    </a:lnTo>
                    <a:lnTo>
                      <a:pt x="17983" y="11933"/>
                    </a:lnTo>
                    <a:lnTo>
                      <a:pt x="17903" y="11296"/>
                    </a:lnTo>
                    <a:lnTo>
                      <a:pt x="17790" y="10903"/>
                    </a:lnTo>
                    <a:lnTo>
                      <a:pt x="17619" y="10809"/>
                    </a:lnTo>
                    <a:lnTo>
                      <a:pt x="17608" y="10753"/>
                    </a:lnTo>
                    <a:lnTo>
                      <a:pt x="17494" y="10510"/>
                    </a:lnTo>
                    <a:lnTo>
                      <a:pt x="17357" y="10135"/>
                    </a:lnTo>
                    <a:lnTo>
                      <a:pt x="17175" y="9723"/>
                    </a:lnTo>
                    <a:lnTo>
                      <a:pt x="17005" y="9723"/>
                    </a:lnTo>
                    <a:lnTo>
                      <a:pt x="16732" y="9891"/>
                    </a:lnTo>
                    <a:lnTo>
                      <a:pt x="16720" y="9929"/>
                    </a:lnTo>
                    <a:lnTo>
                      <a:pt x="16015" y="9854"/>
                    </a:lnTo>
                    <a:lnTo>
                      <a:pt x="15481" y="9667"/>
                    </a:lnTo>
                    <a:lnTo>
                      <a:pt x="15378" y="9573"/>
                    </a:lnTo>
                    <a:lnTo>
                      <a:pt x="15196" y="9404"/>
                    </a:lnTo>
                    <a:lnTo>
                      <a:pt x="14787" y="9180"/>
                    </a:lnTo>
                    <a:lnTo>
                      <a:pt x="14571" y="9067"/>
                    </a:lnTo>
                    <a:lnTo>
                      <a:pt x="14400" y="8973"/>
                    </a:lnTo>
                    <a:lnTo>
                      <a:pt x="14298" y="8899"/>
                    </a:lnTo>
                    <a:lnTo>
                      <a:pt x="14275" y="8824"/>
                    </a:lnTo>
                    <a:lnTo>
                      <a:pt x="14252" y="8786"/>
                    </a:lnTo>
                    <a:lnTo>
                      <a:pt x="14184" y="8711"/>
                    </a:lnTo>
                    <a:lnTo>
                      <a:pt x="14082" y="8674"/>
                    </a:lnTo>
                    <a:lnTo>
                      <a:pt x="13831" y="8449"/>
                    </a:lnTo>
                    <a:lnTo>
                      <a:pt x="13740" y="8299"/>
                    </a:lnTo>
                    <a:lnTo>
                      <a:pt x="13638" y="7962"/>
                    </a:lnTo>
                    <a:lnTo>
                      <a:pt x="13536" y="7681"/>
                    </a:lnTo>
                    <a:lnTo>
                      <a:pt x="13354" y="7568"/>
                    </a:lnTo>
                    <a:lnTo>
                      <a:pt x="13285" y="7625"/>
                    </a:lnTo>
                    <a:lnTo>
                      <a:pt x="13217" y="7718"/>
                    </a:lnTo>
                    <a:lnTo>
                      <a:pt x="13183" y="7775"/>
                    </a:lnTo>
                    <a:lnTo>
                      <a:pt x="13081" y="7868"/>
                    </a:lnTo>
                    <a:lnTo>
                      <a:pt x="12990" y="7924"/>
                    </a:lnTo>
                    <a:lnTo>
                      <a:pt x="12899" y="7924"/>
                    </a:lnTo>
                    <a:lnTo>
                      <a:pt x="12819" y="7887"/>
                    </a:lnTo>
                    <a:lnTo>
                      <a:pt x="12728" y="7793"/>
                    </a:lnTo>
                    <a:lnTo>
                      <a:pt x="12637" y="7643"/>
                    </a:lnTo>
                    <a:lnTo>
                      <a:pt x="12375" y="7194"/>
                    </a:lnTo>
                    <a:lnTo>
                      <a:pt x="12250" y="6913"/>
                    </a:lnTo>
                    <a:lnTo>
                      <a:pt x="12193" y="6725"/>
                    </a:lnTo>
                    <a:lnTo>
                      <a:pt x="12114" y="6557"/>
                    </a:lnTo>
                    <a:lnTo>
                      <a:pt x="12000" y="6313"/>
                    </a:lnTo>
                    <a:lnTo>
                      <a:pt x="11909" y="6070"/>
                    </a:lnTo>
                    <a:lnTo>
                      <a:pt x="11875" y="5957"/>
                    </a:lnTo>
                    <a:lnTo>
                      <a:pt x="11875" y="5658"/>
                    </a:lnTo>
                    <a:lnTo>
                      <a:pt x="11886" y="5526"/>
                    </a:lnTo>
                    <a:lnTo>
                      <a:pt x="11886" y="5508"/>
                    </a:lnTo>
                    <a:lnTo>
                      <a:pt x="12068" y="5002"/>
                    </a:lnTo>
                    <a:lnTo>
                      <a:pt x="12159" y="4496"/>
                    </a:lnTo>
                    <a:lnTo>
                      <a:pt x="12216" y="4140"/>
                    </a:lnTo>
                    <a:lnTo>
                      <a:pt x="12136" y="3616"/>
                    </a:lnTo>
                    <a:lnTo>
                      <a:pt x="11943" y="3335"/>
                    </a:lnTo>
                    <a:lnTo>
                      <a:pt x="11977" y="2904"/>
                    </a:lnTo>
                    <a:lnTo>
                      <a:pt x="12000" y="2679"/>
                    </a:lnTo>
                    <a:lnTo>
                      <a:pt x="12011" y="2604"/>
                    </a:lnTo>
                    <a:lnTo>
                      <a:pt x="12034" y="2529"/>
                    </a:lnTo>
                    <a:lnTo>
                      <a:pt x="12057" y="2473"/>
                    </a:lnTo>
                    <a:lnTo>
                      <a:pt x="12102" y="2435"/>
                    </a:lnTo>
                    <a:lnTo>
                      <a:pt x="12136" y="2379"/>
                    </a:lnTo>
                    <a:lnTo>
                      <a:pt x="12193" y="2360"/>
                    </a:lnTo>
                    <a:lnTo>
                      <a:pt x="12216" y="2342"/>
                    </a:lnTo>
                    <a:lnTo>
                      <a:pt x="12227" y="2323"/>
                    </a:lnTo>
                    <a:lnTo>
                      <a:pt x="12239" y="2286"/>
                    </a:lnTo>
                    <a:lnTo>
                      <a:pt x="12239" y="2192"/>
                    </a:lnTo>
                    <a:lnTo>
                      <a:pt x="12250" y="1742"/>
                    </a:lnTo>
                    <a:lnTo>
                      <a:pt x="12250" y="1180"/>
                    </a:lnTo>
                    <a:lnTo>
                      <a:pt x="12227" y="1180"/>
                    </a:lnTo>
                    <a:lnTo>
                      <a:pt x="12216" y="1161"/>
                    </a:lnTo>
                    <a:lnTo>
                      <a:pt x="12148" y="1124"/>
                    </a:lnTo>
                    <a:lnTo>
                      <a:pt x="12148" y="1105"/>
                    </a:lnTo>
                    <a:lnTo>
                      <a:pt x="12136" y="1105"/>
                    </a:lnTo>
                    <a:lnTo>
                      <a:pt x="11886" y="843"/>
                    </a:lnTo>
                    <a:lnTo>
                      <a:pt x="11875" y="843"/>
                    </a:lnTo>
                    <a:lnTo>
                      <a:pt x="11693" y="562"/>
                    </a:lnTo>
                    <a:lnTo>
                      <a:pt x="11045" y="337"/>
                    </a:lnTo>
                    <a:lnTo>
                      <a:pt x="10840" y="112"/>
                    </a:lnTo>
                    <a:lnTo>
                      <a:pt x="10408" y="112"/>
                    </a:lnTo>
                    <a:lnTo>
                      <a:pt x="10351" y="150"/>
                    </a:lnTo>
                    <a:lnTo>
                      <a:pt x="10237" y="262"/>
                    </a:lnTo>
                    <a:lnTo>
                      <a:pt x="10226" y="262"/>
                    </a:lnTo>
                    <a:lnTo>
                      <a:pt x="9907" y="450"/>
                    </a:lnTo>
                    <a:lnTo>
                      <a:pt x="9156" y="450"/>
                    </a:lnTo>
                    <a:lnTo>
                      <a:pt x="9009" y="525"/>
                    </a:lnTo>
                    <a:lnTo>
                      <a:pt x="8952" y="562"/>
                    </a:lnTo>
                    <a:lnTo>
                      <a:pt x="8895" y="618"/>
                    </a:lnTo>
                    <a:lnTo>
                      <a:pt x="8827" y="712"/>
                    </a:lnTo>
                    <a:lnTo>
                      <a:pt x="8724" y="768"/>
                    </a:lnTo>
                    <a:lnTo>
                      <a:pt x="8463" y="955"/>
                    </a:lnTo>
                    <a:lnTo>
                      <a:pt x="8099" y="1068"/>
                    </a:lnTo>
                    <a:lnTo>
                      <a:pt x="8099" y="1105"/>
                    </a:lnTo>
                    <a:lnTo>
                      <a:pt x="8076" y="1105"/>
                    </a:lnTo>
                    <a:lnTo>
                      <a:pt x="7564" y="1012"/>
                    </a:lnTo>
                    <a:lnTo>
                      <a:pt x="7530" y="993"/>
                    </a:lnTo>
                    <a:lnTo>
                      <a:pt x="7541" y="1012"/>
                    </a:lnTo>
                    <a:lnTo>
                      <a:pt x="7530" y="993"/>
                    </a:lnTo>
                    <a:lnTo>
                      <a:pt x="7348" y="974"/>
                    </a:lnTo>
                    <a:lnTo>
                      <a:pt x="7041" y="1124"/>
                    </a:lnTo>
                    <a:lnTo>
                      <a:pt x="6438" y="1218"/>
                    </a:lnTo>
                    <a:lnTo>
                      <a:pt x="6415" y="1218"/>
                    </a:lnTo>
                    <a:lnTo>
                      <a:pt x="6404" y="1180"/>
                    </a:lnTo>
                    <a:lnTo>
                      <a:pt x="6108" y="1012"/>
                    </a:lnTo>
                    <a:lnTo>
                      <a:pt x="5858" y="1012"/>
                    </a:lnTo>
                    <a:lnTo>
                      <a:pt x="5778" y="974"/>
                    </a:lnTo>
                    <a:lnTo>
                      <a:pt x="5687" y="862"/>
                    </a:lnTo>
                    <a:lnTo>
                      <a:pt x="5585" y="731"/>
                    </a:lnTo>
                    <a:lnTo>
                      <a:pt x="5494" y="562"/>
                    </a:lnTo>
                    <a:lnTo>
                      <a:pt x="5471" y="525"/>
                    </a:lnTo>
                    <a:lnTo>
                      <a:pt x="5460" y="393"/>
                    </a:lnTo>
                    <a:lnTo>
                      <a:pt x="5391" y="169"/>
                    </a:lnTo>
                    <a:lnTo>
                      <a:pt x="5323" y="112"/>
                    </a:lnTo>
                    <a:lnTo>
                      <a:pt x="5198" y="0"/>
                    </a:lnTo>
                    <a:lnTo>
                      <a:pt x="5096" y="169"/>
                    </a:lnTo>
                    <a:lnTo>
                      <a:pt x="5073" y="225"/>
                    </a:lnTo>
                    <a:lnTo>
                      <a:pt x="4641" y="525"/>
                    </a:lnTo>
                    <a:lnTo>
                      <a:pt x="4595" y="525"/>
                    </a:lnTo>
                    <a:lnTo>
                      <a:pt x="4061" y="599"/>
                    </a:lnTo>
                    <a:lnTo>
                      <a:pt x="3981" y="581"/>
                    </a:lnTo>
                    <a:lnTo>
                      <a:pt x="3879" y="562"/>
                    </a:lnTo>
                    <a:lnTo>
                      <a:pt x="3617" y="450"/>
                    </a:lnTo>
                    <a:lnTo>
                      <a:pt x="3151" y="300"/>
                    </a:lnTo>
                    <a:lnTo>
                      <a:pt x="3139" y="300"/>
                    </a:lnTo>
                    <a:lnTo>
                      <a:pt x="2866" y="75"/>
                    </a:lnTo>
                    <a:lnTo>
                      <a:pt x="2627" y="75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35" name="Freeform 44"/>
              <p:cNvSpPr/>
              <p:nvPr/>
            </p:nvSpPr>
            <p:spPr>
              <a:xfrm>
                <a:off x="1715073" y="2595399"/>
                <a:ext cx="754633" cy="8142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6" y="13235"/>
                    </a:moveTo>
                    <a:lnTo>
                      <a:pt x="0" y="13572"/>
                    </a:lnTo>
                    <a:lnTo>
                      <a:pt x="151" y="13572"/>
                    </a:lnTo>
                    <a:lnTo>
                      <a:pt x="327" y="13524"/>
                    </a:lnTo>
                    <a:lnTo>
                      <a:pt x="503" y="13428"/>
                    </a:lnTo>
                    <a:lnTo>
                      <a:pt x="680" y="13307"/>
                    </a:lnTo>
                    <a:lnTo>
                      <a:pt x="705" y="13283"/>
                    </a:lnTo>
                    <a:lnTo>
                      <a:pt x="755" y="13283"/>
                    </a:lnTo>
                    <a:lnTo>
                      <a:pt x="1964" y="13138"/>
                    </a:lnTo>
                    <a:lnTo>
                      <a:pt x="2769" y="12753"/>
                    </a:lnTo>
                    <a:lnTo>
                      <a:pt x="3071" y="13163"/>
                    </a:lnTo>
                    <a:lnTo>
                      <a:pt x="3122" y="13187"/>
                    </a:lnTo>
                    <a:lnTo>
                      <a:pt x="2769" y="13741"/>
                    </a:lnTo>
                    <a:lnTo>
                      <a:pt x="3197" y="14127"/>
                    </a:lnTo>
                    <a:lnTo>
                      <a:pt x="3197" y="14271"/>
                    </a:lnTo>
                    <a:lnTo>
                      <a:pt x="2895" y="15501"/>
                    </a:lnTo>
                    <a:lnTo>
                      <a:pt x="3676" y="16031"/>
                    </a:lnTo>
                    <a:lnTo>
                      <a:pt x="5110" y="16104"/>
                    </a:lnTo>
                    <a:lnTo>
                      <a:pt x="4909" y="16369"/>
                    </a:lnTo>
                    <a:lnTo>
                      <a:pt x="4305" y="17092"/>
                    </a:lnTo>
                    <a:lnTo>
                      <a:pt x="3902" y="17646"/>
                    </a:lnTo>
                    <a:lnTo>
                      <a:pt x="3625" y="18056"/>
                    </a:lnTo>
                    <a:lnTo>
                      <a:pt x="3600" y="18201"/>
                    </a:lnTo>
                    <a:lnTo>
                      <a:pt x="3575" y="18273"/>
                    </a:lnTo>
                    <a:lnTo>
                      <a:pt x="4129" y="18418"/>
                    </a:lnTo>
                    <a:lnTo>
                      <a:pt x="4380" y="18442"/>
                    </a:lnTo>
                    <a:lnTo>
                      <a:pt x="4607" y="18466"/>
                    </a:lnTo>
                    <a:lnTo>
                      <a:pt x="4808" y="18538"/>
                    </a:lnTo>
                    <a:lnTo>
                      <a:pt x="4985" y="18587"/>
                    </a:lnTo>
                    <a:lnTo>
                      <a:pt x="5161" y="18659"/>
                    </a:lnTo>
                    <a:lnTo>
                      <a:pt x="5287" y="18755"/>
                    </a:lnTo>
                    <a:lnTo>
                      <a:pt x="5362" y="18828"/>
                    </a:lnTo>
                    <a:lnTo>
                      <a:pt x="5463" y="18948"/>
                    </a:lnTo>
                    <a:lnTo>
                      <a:pt x="5715" y="19479"/>
                    </a:lnTo>
                    <a:lnTo>
                      <a:pt x="5966" y="20057"/>
                    </a:lnTo>
                    <a:lnTo>
                      <a:pt x="6772" y="20467"/>
                    </a:lnTo>
                    <a:lnTo>
                      <a:pt x="7301" y="20563"/>
                    </a:lnTo>
                    <a:lnTo>
                      <a:pt x="8358" y="19696"/>
                    </a:lnTo>
                    <a:lnTo>
                      <a:pt x="8912" y="20467"/>
                    </a:lnTo>
                    <a:lnTo>
                      <a:pt x="8912" y="20515"/>
                    </a:lnTo>
                    <a:lnTo>
                      <a:pt x="8937" y="20539"/>
                    </a:lnTo>
                    <a:lnTo>
                      <a:pt x="9113" y="21263"/>
                    </a:lnTo>
                    <a:lnTo>
                      <a:pt x="9566" y="21359"/>
                    </a:lnTo>
                    <a:lnTo>
                      <a:pt x="10271" y="21600"/>
                    </a:lnTo>
                    <a:lnTo>
                      <a:pt x="10473" y="21504"/>
                    </a:lnTo>
                    <a:lnTo>
                      <a:pt x="10473" y="21479"/>
                    </a:lnTo>
                    <a:lnTo>
                      <a:pt x="10347" y="20732"/>
                    </a:lnTo>
                    <a:lnTo>
                      <a:pt x="10322" y="20708"/>
                    </a:lnTo>
                    <a:lnTo>
                      <a:pt x="9919" y="18996"/>
                    </a:lnTo>
                    <a:lnTo>
                      <a:pt x="9919" y="18948"/>
                    </a:lnTo>
                    <a:lnTo>
                      <a:pt x="10145" y="17719"/>
                    </a:lnTo>
                    <a:lnTo>
                      <a:pt x="10221" y="17767"/>
                    </a:lnTo>
                    <a:lnTo>
                      <a:pt x="10322" y="17767"/>
                    </a:lnTo>
                    <a:lnTo>
                      <a:pt x="11127" y="17815"/>
                    </a:lnTo>
                    <a:lnTo>
                      <a:pt x="12159" y="17092"/>
                    </a:lnTo>
                    <a:lnTo>
                      <a:pt x="12260" y="17140"/>
                    </a:lnTo>
                    <a:lnTo>
                      <a:pt x="12638" y="17454"/>
                    </a:lnTo>
                    <a:lnTo>
                      <a:pt x="12940" y="17695"/>
                    </a:lnTo>
                    <a:lnTo>
                      <a:pt x="13192" y="17912"/>
                    </a:lnTo>
                    <a:lnTo>
                      <a:pt x="13343" y="18104"/>
                    </a:lnTo>
                    <a:lnTo>
                      <a:pt x="13519" y="18032"/>
                    </a:lnTo>
                    <a:lnTo>
                      <a:pt x="13720" y="17839"/>
                    </a:lnTo>
                    <a:lnTo>
                      <a:pt x="14022" y="17598"/>
                    </a:lnTo>
                    <a:lnTo>
                      <a:pt x="14324" y="17237"/>
                    </a:lnTo>
                    <a:lnTo>
                      <a:pt x="14425" y="17140"/>
                    </a:lnTo>
                    <a:lnTo>
                      <a:pt x="15936" y="17526"/>
                    </a:lnTo>
                    <a:lnTo>
                      <a:pt x="16615" y="17020"/>
                    </a:lnTo>
                    <a:lnTo>
                      <a:pt x="16641" y="16971"/>
                    </a:lnTo>
                    <a:lnTo>
                      <a:pt x="16666" y="16947"/>
                    </a:lnTo>
                    <a:lnTo>
                      <a:pt x="16691" y="16947"/>
                    </a:lnTo>
                    <a:lnTo>
                      <a:pt x="16716" y="16971"/>
                    </a:lnTo>
                    <a:lnTo>
                      <a:pt x="17371" y="17092"/>
                    </a:lnTo>
                    <a:lnTo>
                      <a:pt x="19435" y="15356"/>
                    </a:lnTo>
                    <a:lnTo>
                      <a:pt x="20064" y="15525"/>
                    </a:lnTo>
                    <a:lnTo>
                      <a:pt x="20090" y="15549"/>
                    </a:lnTo>
                    <a:lnTo>
                      <a:pt x="20140" y="15573"/>
                    </a:lnTo>
                    <a:lnTo>
                      <a:pt x="20165" y="15597"/>
                    </a:lnTo>
                    <a:lnTo>
                      <a:pt x="20341" y="15887"/>
                    </a:lnTo>
                    <a:lnTo>
                      <a:pt x="20467" y="15694"/>
                    </a:lnTo>
                    <a:lnTo>
                      <a:pt x="20492" y="15694"/>
                    </a:lnTo>
                    <a:lnTo>
                      <a:pt x="20492" y="15646"/>
                    </a:lnTo>
                    <a:lnTo>
                      <a:pt x="20543" y="15646"/>
                    </a:lnTo>
                    <a:lnTo>
                      <a:pt x="21147" y="15356"/>
                    </a:lnTo>
                    <a:lnTo>
                      <a:pt x="21600" y="14946"/>
                    </a:lnTo>
                    <a:lnTo>
                      <a:pt x="21474" y="14030"/>
                    </a:lnTo>
                    <a:lnTo>
                      <a:pt x="21399" y="13910"/>
                    </a:lnTo>
                    <a:lnTo>
                      <a:pt x="20820" y="14127"/>
                    </a:lnTo>
                    <a:lnTo>
                      <a:pt x="20568" y="14223"/>
                    </a:lnTo>
                    <a:lnTo>
                      <a:pt x="20266" y="14271"/>
                    </a:lnTo>
                    <a:lnTo>
                      <a:pt x="19586" y="14271"/>
                    </a:lnTo>
                    <a:lnTo>
                      <a:pt x="19435" y="14247"/>
                    </a:lnTo>
                    <a:lnTo>
                      <a:pt x="19309" y="14199"/>
                    </a:lnTo>
                    <a:lnTo>
                      <a:pt x="19234" y="14127"/>
                    </a:lnTo>
                    <a:lnTo>
                      <a:pt x="19183" y="14054"/>
                    </a:lnTo>
                    <a:lnTo>
                      <a:pt x="19108" y="13138"/>
                    </a:lnTo>
                    <a:lnTo>
                      <a:pt x="18856" y="12994"/>
                    </a:lnTo>
                    <a:lnTo>
                      <a:pt x="18705" y="12946"/>
                    </a:lnTo>
                    <a:lnTo>
                      <a:pt x="18579" y="12994"/>
                    </a:lnTo>
                    <a:lnTo>
                      <a:pt x="18352" y="13138"/>
                    </a:lnTo>
                    <a:lnTo>
                      <a:pt x="17899" y="13235"/>
                    </a:lnTo>
                    <a:lnTo>
                      <a:pt x="17799" y="13235"/>
                    </a:lnTo>
                    <a:lnTo>
                      <a:pt x="17773" y="13163"/>
                    </a:lnTo>
                    <a:lnTo>
                      <a:pt x="17522" y="12753"/>
                    </a:lnTo>
                    <a:lnTo>
                      <a:pt x="17497" y="12367"/>
                    </a:lnTo>
                    <a:lnTo>
                      <a:pt x="17723" y="11258"/>
                    </a:lnTo>
                    <a:lnTo>
                      <a:pt x="17773" y="11258"/>
                    </a:lnTo>
                    <a:lnTo>
                      <a:pt x="17773" y="11234"/>
                    </a:lnTo>
                    <a:lnTo>
                      <a:pt x="18050" y="10679"/>
                    </a:lnTo>
                    <a:lnTo>
                      <a:pt x="17194" y="9932"/>
                    </a:lnTo>
                    <a:lnTo>
                      <a:pt x="17169" y="9908"/>
                    </a:lnTo>
                    <a:lnTo>
                      <a:pt x="17119" y="9884"/>
                    </a:lnTo>
                    <a:lnTo>
                      <a:pt x="17119" y="9040"/>
                    </a:lnTo>
                    <a:lnTo>
                      <a:pt x="17169" y="9016"/>
                    </a:lnTo>
                    <a:lnTo>
                      <a:pt x="17648" y="7666"/>
                    </a:lnTo>
                    <a:lnTo>
                      <a:pt x="17320" y="6943"/>
                    </a:lnTo>
                    <a:lnTo>
                      <a:pt x="17069" y="6895"/>
                    </a:lnTo>
                    <a:lnTo>
                      <a:pt x="16716" y="6919"/>
                    </a:lnTo>
                    <a:lnTo>
                      <a:pt x="16414" y="7425"/>
                    </a:lnTo>
                    <a:lnTo>
                      <a:pt x="15986" y="7112"/>
                    </a:lnTo>
                    <a:lnTo>
                      <a:pt x="15533" y="6895"/>
                    </a:lnTo>
                    <a:lnTo>
                      <a:pt x="15206" y="6075"/>
                    </a:lnTo>
                    <a:lnTo>
                      <a:pt x="15080" y="5496"/>
                    </a:lnTo>
                    <a:lnTo>
                      <a:pt x="15080" y="5424"/>
                    </a:lnTo>
                    <a:lnTo>
                      <a:pt x="15055" y="5400"/>
                    </a:lnTo>
                    <a:lnTo>
                      <a:pt x="15130" y="5352"/>
                    </a:lnTo>
                    <a:lnTo>
                      <a:pt x="15533" y="4821"/>
                    </a:lnTo>
                    <a:lnTo>
                      <a:pt x="15634" y="4773"/>
                    </a:lnTo>
                    <a:lnTo>
                      <a:pt x="15659" y="4773"/>
                    </a:lnTo>
                    <a:lnTo>
                      <a:pt x="15986" y="4725"/>
                    </a:lnTo>
                    <a:lnTo>
                      <a:pt x="16288" y="4604"/>
                    </a:lnTo>
                    <a:lnTo>
                      <a:pt x="17874" y="4556"/>
                    </a:lnTo>
                    <a:lnTo>
                      <a:pt x="17899" y="4556"/>
                    </a:lnTo>
                    <a:lnTo>
                      <a:pt x="18201" y="4653"/>
                    </a:lnTo>
                    <a:lnTo>
                      <a:pt x="18428" y="4773"/>
                    </a:lnTo>
                    <a:lnTo>
                      <a:pt x="18856" y="4580"/>
                    </a:lnTo>
                    <a:lnTo>
                      <a:pt x="19234" y="4315"/>
                    </a:lnTo>
                    <a:lnTo>
                      <a:pt x="19410" y="4026"/>
                    </a:lnTo>
                    <a:lnTo>
                      <a:pt x="19435" y="3881"/>
                    </a:lnTo>
                    <a:lnTo>
                      <a:pt x="19410" y="3254"/>
                    </a:lnTo>
                    <a:lnTo>
                      <a:pt x="19057" y="3206"/>
                    </a:lnTo>
                    <a:lnTo>
                      <a:pt x="18428" y="3399"/>
                    </a:lnTo>
                    <a:lnTo>
                      <a:pt x="18126" y="3640"/>
                    </a:lnTo>
                    <a:lnTo>
                      <a:pt x="18000" y="3712"/>
                    </a:lnTo>
                    <a:lnTo>
                      <a:pt x="17824" y="3737"/>
                    </a:lnTo>
                    <a:lnTo>
                      <a:pt x="17673" y="3712"/>
                    </a:lnTo>
                    <a:lnTo>
                      <a:pt x="17522" y="3616"/>
                    </a:lnTo>
                    <a:lnTo>
                      <a:pt x="17396" y="3447"/>
                    </a:lnTo>
                    <a:lnTo>
                      <a:pt x="17245" y="3254"/>
                    </a:lnTo>
                    <a:lnTo>
                      <a:pt x="17220" y="3254"/>
                    </a:lnTo>
                    <a:lnTo>
                      <a:pt x="17220" y="3230"/>
                    </a:lnTo>
                    <a:lnTo>
                      <a:pt x="17194" y="2796"/>
                    </a:lnTo>
                    <a:lnTo>
                      <a:pt x="17194" y="2748"/>
                    </a:lnTo>
                    <a:lnTo>
                      <a:pt x="17220" y="2362"/>
                    </a:lnTo>
                    <a:lnTo>
                      <a:pt x="16867" y="1591"/>
                    </a:lnTo>
                    <a:lnTo>
                      <a:pt x="16238" y="1760"/>
                    </a:lnTo>
                    <a:lnTo>
                      <a:pt x="15986" y="1977"/>
                    </a:lnTo>
                    <a:lnTo>
                      <a:pt x="16062" y="2869"/>
                    </a:lnTo>
                    <a:lnTo>
                      <a:pt x="15055" y="2411"/>
                    </a:lnTo>
                    <a:lnTo>
                      <a:pt x="15306" y="2941"/>
                    </a:lnTo>
                    <a:lnTo>
                      <a:pt x="15331" y="2965"/>
                    </a:lnTo>
                    <a:lnTo>
                      <a:pt x="15331" y="3038"/>
                    </a:lnTo>
                    <a:lnTo>
                      <a:pt x="15231" y="3616"/>
                    </a:lnTo>
                    <a:lnTo>
                      <a:pt x="15231" y="3688"/>
                    </a:lnTo>
                    <a:lnTo>
                      <a:pt x="15206" y="3688"/>
                    </a:lnTo>
                    <a:lnTo>
                      <a:pt x="14627" y="4460"/>
                    </a:lnTo>
                    <a:lnTo>
                      <a:pt x="13695" y="5014"/>
                    </a:lnTo>
                    <a:lnTo>
                      <a:pt x="13594" y="5545"/>
                    </a:lnTo>
                    <a:lnTo>
                      <a:pt x="13620" y="5617"/>
                    </a:lnTo>
                    <a:lnTo>
                      <a:pt x="13645" y="5762"/>
                    </a:lnTo>
                    <a:lnTo>
                      <a:pt x="13846" y="6147"/>
                    </a:lnTo>
                    <a:lnTo>
                      <a:pt x="13871" y="6171"/>
                    </a:lnTo>
                    <a:lnTo>
                      <a:pt x="13871" y="6196"/>
                    </a:lnTo>
                    <a:lnTo>
                      <a:pt x="13922" y="6991"/>
                    </a:lnTo>
                    <a:lnTo>
                      <a:pt x="13922" y="7063"/>
                    </a:lnTo>
                    <a:lnTo>
                      <a:pt x="13897" y="7087"/>
                    </a:lnTo>
                    <a:lnTo>
                      <a:pt x="13519" y="7570"/>
                    </a:lnTo>
                    <a:lnTo>
                      <a:pt x="13494" y="7594"/>
                    </a:lnTo>
                    <a:lnTo>
                      <a:pt x="13469" y="7594"/>
                    </a:lnTo>
                    <a:lnTo>
                      <a:pt x="13217" y="7763"/>
                    </a:lnTo>
                    <a:lnTo>
                      <a:pt x="13091" y="7763"/>
                    </a:lnTo>
                    <a:lnTo>
                      <a:pt x="12361" y="7618"/>
                    </a:lnTo>
                    <a:lnTo>
                      <a:pt x="12285" y="7618"/>
                    </a:lnTo>
                    <a:lnTo>
                      <a:pt x="12159" y="7666"/>
                    </a:lnTo>
                    <a:lnTo>
                      <a:pt x="12059" y="7714"/>
                    </a:lnTo>
                    <a:lnTo>
                      <a:pt x="11958" y="7787"/>
                    </a:lnTo>
                    <a:lnTo>
                      <a:pt x="11656" y="8124"/>
                    </a:lnTo>
                    <a:lnTo>
                      <a:pt x="11278" y="8558"/>
                    </a:lnTo>
                    <a:lnTo>
                      <a:pt x="11228" y="8606"/>
                    </a:lnTo>
                    <a:lnTo>
                      <a:pt x="11127" y="8654"/>
                    </a:lnTo>
                    <a:lnTo>
                      <a:pt x="10926" y="8703"/>
                    </a:lnTo>
                    <a:lnTo>
                      <a:pt x="10699" y="8654"/>
                    </a:lnTo>
                    <a:lnTo>
                      <a:pt x="10649" y="8630"/>
                    </a:lnTo>
                    <a:lnTo>
                      <a:pt x="10573" y="8606"/>
                    </a:lnTo>
                    <a:lnTo>
                      <a:pt x="10523" y="8558"/>
                    </a:lnTo>
                    <a:lnTo>
                      <a:pt x="10498" y="8510"/>
                    </a:lnTo>
                    <a:lnTo>
                      <a:pt x="10473" y="8365"/>
                    </a:lnTo>
                    <a:lnTo>
                      <a:pt x="10498" y="8172"/>
                    </a:lnTo>
                    <a:lnTo>
                      <a:pt x="10498" y="7979"/>
                    </a:lnTo>
                    <a:lnTo>
                      <a:pt x="10473" y="7763"/>
                    </a:lnTo>
                    <a:lnTo>
                      <a:pt x="10347" y="7907"/>
                    </a:lnTo>
                    <a:lnTo>
                      <a:pt x="10221" y="8028"/>
                    </a:lnTo>
                    <a:lnTo>
                      <a:pt x="10120" y="8052"/>
                    </a:lnTo>
                    <a:lnTo>
                      <a:pt x="10045" y="8052"/>
                    </a:lnTo>
                    <a:lnTo>
                      <a:pt x="9944" y="8028"/>
                    </a:lnTo>
                    <a:lnTo>
                      <a:pt x="9869" y="7955"/>
                    </a:lnTo>
                    <a:lnTo>
                      <a:pt x="9818" y="7835"/>
                    </a:lnTo>
                    <a:lnTo>
                      <a:pt x="9768" y="7690"/>
                    </a:lnTo>
                    <a:lnTo>
                      <a:pt x="9768" y="7666"/>
                    </a:lnTo>
                    <a:lnTo>
                      <a:pt x="9692" y="7015"/>
                    </a:lnTo>
                    <a:lnTo>
                      <a:pt x="9541" y="6364"/>
                    </a:lnTo>
                    <a:lnTo>
                      <a:pt x="9264" y="6075"/>
                    </a:lnTo>
                    <a:lnTo>
                      <a:pt x="9239" y="6051"/>
                    </a:lnTo>
                    <a:lnTo>
                      <a:pt x="8559" y="4629"/>
                    </a:lnTo>
                    <a:lnTo>
                      <a:pt x="8534" y="4604"/>
                    </a:lnTo>
                    <a:lnTo>
                      <a:pt x="8358" y="4219"/>
                    </a:lnTo>
                    <a:lnTo>
                      <a:pt x="8358" y="4195"/>
                    </a:lnTo>
                    <a:lnTo>
                      <a:pt x="8333" y="4195"/>
                    </a:lnTo>
                    <a:lnTo>
                      <a:pt x="8333" y="4122"/>
                    </a:lnTo>
                    <a:lnTo>
                      <a:pt x="8232" y="3399"/>
                    </a:lnTo>
                    <a:lnTo>
                      <a:pt x="8131" y="3279"/>
                    </a:lnTo>
                    <a:lnTo>
                      <a:pt x="7980" y="3351"/>
                    </a:lnTo>
                    <a:lnTo>
                      <a:pt x="7729" y="3640"/>
                    </a:lnTo>
                    <a:lnTo>
                      <a:pt x="7653" y="3712"/>
                    </a:lnTo>
                    <a:lnTo>
                      <a:pt x="7578" y="3737"/>
                    </a:lnTo>
                    <a:lnTo>
                      <a:pt x="7502" y="3712"/>
                    </a:lnTo>
                    <a:lnTo>
                      <a:pt x="7376" y="3664"/>
                    </a:lnTo>
                    <a:lnTo>
                      <a:pt x="7099" y="3447"/>
                    </a:lnTo>
                    <a:lnTo>
                      <a:pt x="6646" y="3254"/>
                    </a:lnTo>
                    <a:lnTo>
                      <a:pt x="6571" y="3230"/>
                    </a:lnTo>
                    <a:lnTo>
                      <a:pt x="6545" y="3206"/>
                    </a:lnTo>
                    <a:lnTo>
                      <a:pt x="6545" y="3158"/>
                    </a:lnTo>
                    <a:lnTo>
                      <a:pt x="6520" y="3086"/>
                    </a:lnTo>
                    <a:lnTo>
                      <a:pt x="6495" y="2507"/>
                    </a:lnTo>
                    <a:lnTo>
                      <a:pt x="6369" y="2097"/>
                    </a:lnTo>
                    <a:lnTo>
                      <a:pt x="6143" y="1471"/>
                    </a:lnTo>
                    <a:lnTo>
                      <a:pt x="5891" y="1471"/>
                    </a:lnTo>
                    <a:lnTo>
                      <a:pt x="5916" y="1663"/>
                    </a:lnTo>
                    <a:lnTo>
                      <a:pt x="5916" y="1808"/>
                    </a:lnTo>
                    <a:lnTo>
                      <a:pt x="5891" y="1953"/>
                    </a:lnTo>
                    <a:lnTo>
                      <a:pt x="5841" y="2097"/>
                    </a:lnTo>
                    <a:lnTo>
                      <a:pt x="5765" y="2194"/>
                    </a:lnTo>
                    <a:lnTo>
                      <a:pt x="5715" y="2314"/>
                    </a:lnTo>
                    <a:lnTo>
                      <a:pt x="5488" y="2507"/>
                    </a:lnTo>
                    <a:lnTo>
                      <a:pt x="5413" y="2676"/>
                    </a:lnTo>
                    <a:lnTo>
                      <a:pt x="5362" y="2772"/>
                    </a:lnTo>
                    <a:lnTo>
                      <a:pt x="5287" y="2893"/>
                    </a:lnTo>
                    <a:lnTo>
                      <a:pt x="5186" y="2965"/>
                    </a:lnTo>
                    <a:lnTo>
                      <a:pt x="5085" y="3086"/>
                    </a:lnTo>
                    <a:lnTo>
                      <a:pt x="4934" y="3110"/>
                    </a:lnTo>
                    <a:lnTo>
                      <a:pt x="4808" y="3110"/>
                    </a:lnTo>
                    <a:lnTo>
                      <a:pt x="4683" y="3038"/>
                    </a:lnTo>
                    <a:lnTo>
                      <a:pt x="4481" y="2941"/>
                    </a:lnTo>
                    <a:lnTo>
                      <a:pt x="4406" y="2796"/>
                    </a:lnTo>
                    <a:lnTo>
                      <a:pt x="4380" y="2604"/>
                    </a:lnTo>
                    <a:lnTo>
                      <a:pt x="4406" y="2362"/>
                    </a:lnTo>
                    <a:lnTo>
                      <a:pt x="4406" y="2218"/>
                    </a:lnTo>
                    <a:lnTo>
                      <a:pt x="4003" y="1977"/>
                    </a:lnTo>
                    <a:lnTo>
                      <a:pt x="3902" y="1929"/>
                    </a:lnTo>
                    <a:lnTo>
                      <a:pt x="3827" y="1808"/>
                    </a:lnTo>
                    <a:lnTo>
                      <a:pt x="3776" y="1663"/>
                    </a:lnTo>
                    <a:lnTo>
                      <a:pt x="3751" y="1471"/>
                    </a:lnTo>
                    <a:lnTo>
                      <a:pt x="3902" y="193"/>
                    </a:lnTo>
                    <a:lnTo>
                      <a:pt x="3827" y="0"/>
                    </a:lnTo>
                    <a:lnTo>
                      <a:pt x="3348" y="506"/>
                    </a:lnTo>
                    <a:lnTo>
                      <a:pt x="2996" y="747"/>
                    </a:lnTo>
                    <a:lnTo>
                      <a:pt x="2920" y="940"/>
                    </a:lnTo>
                    <a:lnTo>
                      <a:pt x="3071" y="1278"/>
                    </a:lnTo>
                    <a:lnTo>
                      <a:pt x="3097" y="1422"/>
                    </a:lnTo>
                    <a:lnTo>
                      <a:pt x="3097" y="1567"/>
                    </a:lnTo>
                    <a:lnTo>
                      <a:pt x="3071" y="1760"/>
                    </a:lnTo>
                    <a:lnTo>
                      <a:pt x="2996" y="1929"/>
                    </a:lnTo>
                    <a:lnTo>
                      <a:pt x="2870" y="2073"/>
                    </a:lnTo>
                    <a:lnTo>
                      <a:pt x="2769" y="2121"/>
                    </a:lnTo>
                    <a:lnTo>
                      <a:pt x="2694" y="2170"/>
                    </a:lnTo>
                    <a:lnTo>
                      <a:pt x="2140" y="2362"/>
                    </a:lnTo>
                    <a:lnTo>
                      <a:pt x="1964" y="2459"/>
                    </a:lnTo>
                    <a:lnTo>
                      <a:pt x="1938" y="2676"/>
                    </a:lnTo>
                    <a:lnTo>
                      <a:pt x="1938" y="3471"/>
                    </a:lnTo>
                    <a:lnTo>
                      <a:pt x="1989" y="3785"/>
                    </a:lnTo>
                    <a:lnTo>
                      <a:pt x="2039" y="3857"/>
                    </a:lnTo>
                    <a:lnTo>
                      <a:pt x="2115" y="3881"/>
                    </a:lnTo>
                    <a:lnTo>
                      <a:pt x="2215" y="3929"/>
                    </a:lnTo>
                    <a:lnTo>
                      <a:pt x="2392" y="3929"/>
                    </a:lnTo>
                    <a:lnTo>
                      <a:pt x="2543" y="3905"/>
                    </a:lnTo>
                    <a:lnTo>
                      <a:pt x="2694" y="3833"/>
                    </a:lnTo>
                    <a:lnTo>
                      <a:pt x="2870" y="3737"/>
                    </a:lnTo>
                    <a:lnTo>
                      <a:pt x="3424" y="5014"/>
                    </a:lnTo>
                    <a:lnTo>
                      <a:pt x="3424" y="5111"/>
                    </a:lnTo>
                    <a:lnTo>
                      <a:pt x="3273" y="6654"/>
                    </a:lnTo>
                    <a:lnTo>
                      <a:pt x="3122" y="7835"/>
                    </a:lnTo>
                    <a:lnTo>
                      <a:pt x="3021" y="8269"/>
                    </a:lnTo>
                    <a:lnTo>
                      <a:pt x="2920" y="8630"/>
                    </a:lnTo>
                    <a:lnTo>
                      <a:pt x="2820" y="8896"/>
                    </a:lnTo>
                    <a:lnTo>
                      <a:pt x="2744" y="9088"/>
                    </a:lnTo>
                    <a:lnTo>
                      <a:pt x="2568" y="9209"/>
                    </a:lnTo>
                    <a:lnTo>
                      <a:pt x="2467" y="9257"/>
                    </a:lnTo>
                    <a:lnTo>
                      <a:pt x="2341" y="9281"/>
                    </a:lnTo>
                    <a:lnTo>
                      <a:pt x="2190" y="9281"/>
                    </a:lnTo>
                    <a:lnTo>
                      <a:pt x="2039" y="9257"/>
                    </a:lnTo>
                    <a:lnTo>
                      <a:pt x="1913" y="9209"/>
                    </a:lnTo>
                    <a:lnTo>
                      <a:pt x="1762" y="9137"/>
                    </a:lnTo>
                    <a:lnTo>
                      <a:pt x="1208" y="10125"/>
                    </a:lnTo>
                    <a:lnTo>
                      <a:pt x="780" y="10872"/>
                    </a:lnTo>
                    <a:lnTo>
                      <a:pt x="428" y="11354"/>
                    </a:lnTo>
                    <a:lnTo>
                      <a:pt x="327" y="11475"/>
                    </a:lnTo>
                    <a:lnTo>
                      <a:pt x="201" y="11571"/>
                    </a:lnTo>
                    <a:lnTo>
                      <a:pt x="227" y="11571"/>
                    </a:lnTo>
                    <a:lnTo>
                      <a:pt x="151" y="11644"/>
                    </a:lnTo>
                    <a:lnTo>
                      <a:pt x="126" y="11837"/>
                    </a:lnTo>
                    <a:lnTo>
                      <a:pt x="101" y="12174"/>
                    </a:lnTo>
                    <a:lnTo>
                      <a:pt x="101" y="12632"/>
                    </a:lnTo>
                    <a:lnTo>
                      <a:pt x="378" y="12897"/>
                    </a:lnTo>
                    <a:lnTo>
                      <a:pt x="126" y="13235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36" name="Freeform 45"/>
              <p:cNvSpPr/>
              <p:nvPr/>
            </p:nvSpPr>
            <p:spPr>
              <a:xfrm>
                <a:off x="2255980" y="2584504"/>
                <a:ext cx="509246" cy="4548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011" y="387"/>
                    </a:moveTo>
                    <a:lnTo>
                      <a:pt x="16676" y="258"/>
                    </a:lnTo>
                    <a:lnTo>
                      <a:pt x="16303" y="473"/>
                    </a:lnTo>
                    <a:lnTo>
                      <a:pt x="16116" y="990"/>
                    </a:lnTo>
                    <a:lnTo>
                      <a:pt x="15930" y="1291"/>
                    </a:lnTo>
                    <a:lnTo>
                      <a:pt x="15818" y="1506"/>
                    </a:lnTo>
                    <a:lnTo>
                      <a:pt x="15631" y="1678"/>
                    </a:lnTo>
                    <a:lnTo>
                      <a:pt x="15407" y="1721"/>
                    </a:lnTo>
                    <a:lnTo>
                      <a:pt x="15295" y="1678"/>
                    </a:lnTo>
                    <a:lnTo>
                      <a:pt x="15109" y="1635"/>
                    </a:lnTo>
                    <a:lnTo>
                      <a:pt x="14885" y="1377"/>
                    </a:lnTo>
                    <a:lnTo>
                      <a:pt x="14810" y="1334"/>
                    </a:lnTo>
                    <a:lnTo>
                      <a:pt x="14773" y="1291"/>
                    </a:lnTo>
                    <a:lnTo>
                      <a:pt x="14661" y="775"/>
                    </a:lnTo>
                    <a:lnTo>
                      <a:pt x="14661" y="731"/>
                    </a:lnTo>
                    <a:lnTo>
                      <a:pt x="14624" y="43"/>
                    </a:lnTo>
                    <a:lnTo>
                      <a:pt x="14325" y="0"/>
                    </a:lnTo>
                    <a:lnTo>
                      <a:pt x="14251" y="43"/>
                    </a:lnTo>
                    <a:lnTo>
                      <a:pt x="14139" y="602"/>
                    </a:lnTo>
                    <a:lnTo>
                      <a:pt x="14139" y="1291"/>
                    </a:lnTo>
                    <a:lnTo>
                      <a:pt x="14064" y="1377"/>
                    </a:lnTo>
                    <a:lnTo>
                      <a:pt x="13505" y="2194"/>
                    </a:lnTo>
                    <a:lnTo>
                      <a:pt x="13430" y="2324"/>
                    </a:lnTo>
                    <a:lnTo>
                      <a:pt x="13318" y="2324"/>
                    </a:lnTo>
                    <a:lnTo>
                      <a:pt x="12274" y="2194"/>
                    </a:lnTo>
                    <a:lnTo>
                      <a:pt x="12162" y="2194"/>
                    </a:lnTo>
                    <a:lnTo>
                      <a:pt x="12162" y="2324"/>
                    </a:lnTo>
                    <a:lnTo>
                      <a:pt x="11789" y="2883"/>
                    </a:lnTo>
                    <a:lnTo>
                      <a:pt x="11975" y="3227"/>
                    </a:lnTo>
                    <a:lnTo>
                      <a:pt x="12012" y="3227"/>
                    </a:lnTo>
                    <a:lnTo>
                      <a:pt x="11677" y="3829"/>
                    </a:lnTo>
                    <a:lnTo>
                      <a:pt x="10669" y="3829"/>
                    </a:lnTo>
                    <a:lnTo>
                      <a:pt x="10669" y="3657"/>
                    </a:lnTo>
                    <a:lnTo>
                      <a:pt x="10595" y="3528"/>
                    </a:lnTo>
                    <a:lnTo>
                      <a:pt x="10483" y="3442"/>
                    </a:lnTo>
                    <a:lnTo>
                      <a:pt x="10296" y="3786"/>
                    </a:lnTo>
                    <a:lnTo>
                      <a:pt x="10222" y="3916"/>
                    </a:lnTo>
                    <a:lnTo>
                      <a:pt x="9588" y="3916"/>
                    </a:lnTo>
                    <a:lnTo>
                      <a:pt x="9513" y="3873"/>
                    </a:lnTo>
                    <a:lnTo>
                      <a:pt x="9103" y="3528"/>
                    </a:lnTo>
                    <a:lnTo>
                      <a:pt x="9065" y="3442"/>
                    </a:lnTo>
                    <a:lnTo>
                      <a:pt x="9065" y="3399"/>
                    </a:lnTo>
                    <a:lnTo>
                      <a:pt x="9028" y="3399"/>
                    </a:lnTo>
                    <a:lnTo>
                      <a:pt x="9028" y="3227"/>
                    </a:lnTo>
                    <a:lnTo>
                      <a:pt x="8282" y="3098"/>
                    </a:lnTo>
                    <a:lnTo>
                      <a:pt x="7722" y="3399"/>
                    </a:lnTo>
                    <a:lnTo>
                      <a:pt x="7424" y="3657"/>
                    </a:lnTo>
                    <a:lnTo>
                      <a:pt x="8319" y="4819"/>
                    </a:lnTo>
                    <a:lnTo>
                      <a:pt x="9513" y="5249"/>
                    </a:lnTo>
                    <a:lnTo>
                      <a:pt x="9625" y="5378"/>
                    </a:lnTo>
                    <a:lnTo>
                      <a:pt x="10184" y="5938"/>
                    </a:lnTo>
                    <a:lnTo>
                      <a:pt x="9961" y="7014"/>
                    </a:lnTo>
                    <a:lnTo>
                      <a:pt x="9961" y="7186"/>
                    </a:lnTo>
                    <a:lnTo>
                      <a:pt x="9923" y="7186"/>
                    </a:lnTo>
                    <a:lnTo>
                      <a:pt x="9140" y="7874"/>
                    </a:lnTo>
                    <a:lnTo>
                      <a:pt x="9140" y="7917"/>
                    </a:lnTo>
                    <a:lnTo>
                      <a:pt x="9103" y="7917"/>
                    </a:lnTo>
                    <a:lnTo>
                      <a:pt x="7872" y="8390"/>
                    </a:lnTo>
                    <a:lnTo>
                      <a:pt x="7760" y="8390"/>
                    </a:lnTo>
                    <a:lnTo>
                      <a:pt x="7088" y="8476"/>
                    </a:lnTo>
                    <a:lnTo>
                      <a:pt x="6976" y="8476"/>
                    </a:lnTo>
                    <a:lnTo>
                      <a:pt x="6491" y="8261"/>
                    </a:lnTo>
                    <a:lnTo>
                      <a:pt x="6230" y="8218"/>
                    </a:lnTo>
                    <a:lnTo>
                      <a:pt x="5932" y="8735"/>
                    </a:lnTo>
                    <a:lnTo>
                      <a:pt x="5894" y="8735"/>
                    </a:lnTo>
                    <a:lnTo>
                      <a:pt x="5894" y="8778"/>
                    </a:lnTo>
                    <a:lnTo>
                      <a:pt x="5297" y="9251"/>
                    </a:lnTo>
                    <a:lnTo>
                      <a:pt x="5260" y="9251"/>
                    </a:lnTo>
                    <a:lnTo>
                      <a:pt x="4439" y="9638"/>
                    </a:lnTo>
                    <a:lnTo>
                      <a:pt x="4402" y="9638"/>
                    </a:lnTo>
                    <a:lnTo>
                      <a:pt x="3469" y="9294"/>
                    </a:lnTo>
                    <a:lnTo>
                      <a:pt x="1418" y="9423"/>
                    </a:lnTo>
                    <a:lnTo>
                      <a:pt x="933" y="9552"/>
                    </a:lnTo>
                    <a:lnTo>
                      <a:pt x="895" y="9595"/>
                    </a:lnTo>
                    <a:lnTo>
                      <a:pt x="485" y="9595"/>
                    </a:lnTo>
                    <a:lnTo>
                      <a:pt x="0" y="10413"/>
                    </a:lnTo>
                    <a:lnTo>
                      <a:pt x="75" y="11273"/>
                    </a:lnTo>
                    <a:lnTo>
                      <a:pt x="560" y="12478"/>
                    </a:lnTo>
                    <a:lnTo>
                      <a:pt x="1007" y="12822"/>
                    </a:lnTo>
                    <a:lnTo>
                      <a:pt x="1082" y="12822"/>
                    </a:lnTo>
                    <a:lnTo>
                      <a:pt x="1082" y="12865"/>
                    </a:lnTo>
                    <a:lnTo>
                      <a:pt x="1231" y="12994"/>
                    </a:lnTo>
                    <a:lnTo>
                      <a:pt x="1567" y="12478"/>
                    </a:lnTo>
                    <a:lnTo>
                      <a:pt x="1641" y="12435"/>
                    </a:lnTo>
                    <a:lnTo>
                      <a:pt x="1679" y="12349"/>
                    </a:lnTo>
                    <a:lnTo>
                      <a:pt x="1716" y="12349"/>
                    </a:lnTo>
                    <a:lnTo>
                      <a:pt x="2388" y="12263"/>
                    </a:lnTo>
                    <a:lnTo>
                      <a:pt x="2462" y="12263"/>
                    </a:lnTo>
                    <a:lnTo>
                      <a:pt x="2462" y="12306"/>
                    </a:lnTo>
                    <a:lnTo>
                      <a:pt x="3171" y="12521"/>
                    </a:lnTo>
                    <a:lnTo>
                      <a:pt x="3842" y="14285"/>
                    </a:lnTo>
                    <a:lnTo>
                      <a:pt x="3805" y="14285"/>
                    </a:lnTo>
                    <a:lnTo>
                      <a:pt x="3805" y="14328"/>
                    </a:lnTo>
                    <a:lnTo>
                      <a:pt x="3507" y="15318"/>
                    </a:lnTo>
                    <a:lnTo>
                      <a:pt x="3283" y="15963"/>
                    </a:lnTo>
                    <a:lnTo>
                      <a:pt x="3283" y="16006"/>
                    </a:lnTo>
                    <a:lnTo>
                      <a:pt x="2984" y="16910"/>
                    </a:lnTo>
                    <a:lnTo>
                      <a:pt x="2984" y="17986"/>
                    </a:lnTo>
                    <a:lnTo>
                      <a:pt x="3507" y="18631"/>
                    </a:lnTo>
                    <a:lnTo>
                      <a:pt x="3544" y="18631"/>
                    </a:lnTo>
                    <a:lnTo>
                      <a:pt x="4290" y="19363"/>
                    </a:lnTo>
                    <a:lnTo>
                      <a:pt x="4365" y="19406"/>
                    </a:lnTo>
                    <a:lnTo>
                      <a:pt x="4402" y="19492"/>
                    </a:lnTo>
                    <a:lnTo>
                      <a:pt x="3880" y="20912"/>
                    </a:lnTo>
                    <a:lnTo>
                      <a:pt x="3731" y="21600"/>
                    </a:lnTo>
                    <a:lnTo>
                      <a:pt x="3917" y="21514"/>
                    </a:lnTo>
                    <a:lnTo>
                      <a:pt x="3954" y="21514"/>
                    </a:lnTo>
                    <a:lnTo>
                      <a:pt x="4402" y="21299"/>
                    </a:lnTo>
                    <a:lnTo>
                      <a:pt x="5223" y="20739"/>
                    </a:lnTo>
                    <a:lnTo>
                      <a:pt x="5260" y="20739"/>
                    </a:lnTo>
                    <a:lnTo>
                      <a:pt x="6155" y="20912"/>
                    </a:lnTo>
                    <a:lnTo>
                      <a:pt x="6230" y="20912"/>
                    </a:lnTo>
                    <a:lnTo>
                      <a:pt x="7573" y="21557"/>
                    </a:lnTo>
                    <a:lnTo>
                      <a:pt x="9065" y="21557"/>
                    </a:lnTo>
                    <a:lnTo>
                      <a:pt x="9476" y="20912"/>
                    </a:lnTo>
                    <a:lnTo>
                      <a:pt x="9588" y="20782"/>
                    </a:lnTo>
                    <a:lnTo>
                      <a:pt x="10334" y="20395"/>
                    </a:lnTo>
                    <a:lnTo>
                      <a:pt x="11005" y="19664"/>
                    </a:lnTo>
                    <a:lnTo>
                      <a:pt x="11154" y="19621"/>
                    </a:lnTo>
                    <a:lnTo>
                      <a:pt x="11677" y="19406"/>
                    </a:lnTo>
                    <a:lnTo>
                      <a:pt x="12274" y="18889"/>
                    </a:lnTo>
                    <a:lnTo>
                      <a:pt x="12945" y="17857"/>
                    </a:lnTo>
                    <a:lnTo>
                      <a:pt x="13878" y="18244"/>
                    </a:lnTo>
                    <a:lnTo>
                      <a:pt x="14027" y="18287"/>
                    </a:lnTo>
                    <a:lnTo>
                      <a:pt x="14027" y="18330"/>
                    </a:lnTo>
                    <a:lnTo>
                      <a:pt x="14176" y="18674"/>
                    </a:lnTo>
                    <a:lnTo>
                      <a:pt x="14251" y="18889"/>
                    </a:lnTo>
                    <a:lnTo>
                      <a:pt x="14363" y="19018"/>
                    </a:lnTo>
                    <a:lnTo>
                      <a:pt x="14475" y="19061"/>
                    </a:lnTo>
                    <a:lnTo>
                      <a:pt x="15034" y="18975"/>
                    </a:lnTo>
                    <a:lnTo>
                      <a:pt x="15221" y="18975"/>
                    </a:lnTo>
                    <a:lnTo>
                      <a:pt x="15519" y="19061"/>
                    </a:lnTo>
                    <a:lnTo>
                      <a:pt x="15556" y="19061"/>
                    </a:lnTo>
                    <a:lnTo>
                      <a:pt x="15556" y="19104"/>
                    </a:lnTo>
                    <a:lnTo>
                      <a:pt x="16303" y="19492"/>
                    </a:lnTo>
                    <a:lnTo>
                      <a:pt x="16526" y="19492"/>
                    </a:lnTo>
                    <a:lnTo>
                      <a:pt x="16564" y="19233"/>
                    </a:lnTo>
                    <a:lnTo>
                      <a:pt x="16676" y="18932"/>
                    </a:lnTo>
                    <a:lnTo>
                      <a:pt x="16676" y="18889"/>
                    </a:lnTo>
                    <a:lnTo>
                      <a:pt x="16713" y="18846"/>
                    </a:lnTo>
                    <a:lnTo>
                      <a:pt x="16750" y="18760"/>
                    </a:lnTo>
                    <a:lnTo>
                      <a:pt x="16750" y="18717"/>
                    </a:lnTo>
                    <a:lnTo>
                      <a:pt x="17049" y="18545"/>
                    </a:lnTo>
                    <a:lnTo>
                      <a:pt x="17086" y="18502"/>
                    </a:lnTo>
                    <a:lnTo>
                      <a:pt x="17571" y="17986"/>
                    </a:lnTo>
                    <a:lnTo>
                      <a:pt x="17646" y="17986"/>
                    </a:lnTo>
                    <a:lnTo>
                      <a:pt x="17683" y="17943"/>
                    </a:lnTo>
                    <a:lnTo>
                      <a:pt x="17758" y="17943"/>
                    </a:lnTo>
                    <a:lnTo>
                      <a:pt x="18205" y="17986"/>
                    </a:lnTo>
                    <a:lnTo>
                      <a:pt x="18242" y="17727"/>
                    </a:lnTo>
                    <a:lnTo>
                      <a:pt x="18317" y="17555"/>
                    </a:lnTo>
                    <a:lnTo>
                      <a:pt x="18616" y="17039"/>
                    </a:lnTo>
                    <a:lnTo>
                      <a:pt x="19026" y="16738"/>
                    </a:lnTo>
                    <a:lnTo>
                      <a:pt x="19175" y="16695"/>
                    </a:lnTo>
                    <a:lnTo>
                      <a:pt x="19324" y="16695"/>
                    </a:lnTo>
                    <a:lnTo>
                      <a:pt x="19548" y="16523"/>
                    </a:lnTo>
                    <a:lnTo>
                      <a:pt x="19623" y="16523"/>
                    </a:lnTo>
                    <a:lnTo>
                      <a:pt x="19623" y="16394"/>
                    </a:lnTo>
                    <a:lnTo>
                      <a:pt x="19809" y="16178"/>
                    </a:lnTo>
                    <a:lnTo>
                      <a:pt x="19809" y="16135"/>
                    </a:lnTo>
                    <a:lnTo>
                      <a:pt x="19847" y="16135"/>
                    </a:lnTo>
                    <a:lnTo>
                      <a:pt x="19921" y="16049"/>
                    </a:lnTo>
                    <a:lnTo>
                      <a:pt x="19959" y="16049"/>
                    </a:lnTo>
                    <a:lnTo>
                      <a:pt x="20667" y="15877"/>
                    </a:lnTo>
                    <a:lnTo>
                      <a:pt x="21115" y="15877"/>
                    </a:lnTo>
                    <a:lnTo>
                      <a:pt x="21264" y="15705"/>
                    </a:lnTo>
                    <a:lnTo>
                      <a:pt x="21413" y="15361"/>
                    </a:lnTo>
                    <a:lnTo>
                      <a:pt x="21600" y="14888"/>
                    </a:lnTo>
                    <a:lnTo>
                      <a:pt x="21525" y="14845"/>
                    </a:lnTo>
                    <a:lnTo>
                      <a:pt x="21376" y="14543"/>
                    </a:lnTo>
                    <a:lnTo>
                      <a:pt x="21190" y="14242"/>
                    </a:lnTo>
                    <a:lnTo>
                      <a:pt x="21115" y="13855"/>
                    </a:lnTo>
                    <a:lnTo>
                      <a:pt x="21003" y="13468"/>
                    </a:lnTo>
                    <a:lnTo>
                      <a:pt x="20966" y="13425"/>
                    </a:lnTo>
                    <a:lnTo>
                      <a:pt x="21003" y="13425"/>
                    </a:lnTo>
                    <a:lnTo>
                      <a:pt x="21003" y="13339"/>
                    </a:lnTo>
                    <a:lnTo>
                      <a:pt x="21190" y="12220"/>
                    </a:lnTo>
                    <a:lnTo>
                      <a:pt x="21190" y="11962"/>
                    </a:lnTo>
                    <a:lnTo>
                      <a:pt x="21264" y="11747"/>
                    </a:lnTo>
                    <a:lnTo>
                      <a:pt x="21488" y="11316"/>
                    </a:lnTo>
                    <a:lnTo>
                      <a:pt x="21413" y="10413"/>
                    </a:lnTo>
                    <a:lnTo>
                      <a:pt x="21302" y="10241"/>
                    </a:lnTo>
                    <a:lnTo>
                      <a:pt x="21078" y="10155"/>
                    </a:lnTo>
                    <a:lnTo>
                      <a:pt x="19623" y="10800"/>
                    </a:lnTo>
                    <a:lnTo>
                      <a:pt x="19697" y="9122"/>
                    </a:lnTo>
                    <a:lnTo>
                      <a:pt x="19735" y="8950"/>
                    </a:lnTo>
                    <a:lnTo>
                      <a:pt x="20070" y="8563"/>
                    </a:lnTo>
                    <a:lnTo>
                      <a:pt x="20481" y="8218"/>
                    </a:lnTo>
                    <a:lnTo>
                      <a:pt x="21078" y="7788"/>
                    </a:lnTo>
                    <a:lnTo>
                      <a:pt x="20630" y="5938"/>
                    </a:lnTo>
                    <a:lnTo>
                      <a:pt x="20630" y="5508"/>
                    </a:lnTo>
                    <a:lnTo>
                      <a:pt x="20667" y="5120"/>
                    </a:lnTo>
                    <a:lnTo>
                      <a:pt x="20817" y="4776"/>
                    </a:lnTo>
                    <a:lnTo>
                      <a:pt x="21078" y="4475"/>
                    </a:lnTo>
                    <a:lnTo>
                      <a:pt x="20966" y="4131"/>
                    </a:lnTo>
                    <a:lnTo>
                      <a:pt x="20518" y="4131"/>
                    </a:lnTo>
                    <a:lnTo>
                      <a:pt x="20369" y="4174"/>
                    </a:lnTo>
                    <a:lnTo>
                      <a:pt x="20182" y="4905"/>
                    </a:lnTo>
                    <a:lnTo>
                      <a:pt x="19996" y="5120"/>
                    </a:lnTo>
                    <a:lnTo>
                      <a:pt x="19847" y="5206"/>
                    </a:lnTo>
                    <a:lnTo>
                      <a:pt x="19735" y="5335"/>
                    </a:lnTo>
                    <a:lnTo>
                      <a:pt x="19623" y="5378"/>
                    </a:lnTo>
                    <a:lnTo>
                      <a:pt x="19511" y="5378"/>
                    </a:lnTo>
                    <a:lnTo>
                      <a:pt x="19063" y="4991"/>
                    </a:lnTo>
                    <a:lnTo>
                      <a:pt x="18951" y="4991"/>
                    </a:lnTo>
                    <a:lnTo>
                      <a:pt x="18951" y="4819"/>
                    </a:lnTo>
                    <a:lnTo>
                      <a:pt x="18839" y="4475"/>
                    </a:lnTo>
                    <a:lnTo>
                      <a:pt x="18802" y="3916"/>
                    </a:lnTo>
                    <a:lnTo>
                      <a:pt x="18802" y="3873"/>
                    </a:lnTo>
                    <a:lnTo>
                      <a:pt x="18727" y="4131"/>
                    </a:lnTo>
                    <a:lnTo>
                      <a:pt x="17907" y="4131"/>
                    </a:lnTo>
                    <a:lnTo>
                      <a:pt x="17832" y="3916"/>
                    </a:lnTo>
                    <a:lnTo>
                      <a:pt x="17683" y="3399"/>
                    </a:lnTo>
                    <a:lnTo>
                      <a:pt x="17683" y="2625"/>
                    </a:lnTo>
                    <a:lnTo>
                      <a:pt x="17161" y="1635"/>
                    </a:lnTo>
                    <a:lnTo>
                      <a:pt x="17161" y="775"/>
                    </a:lnTo>
                    <a:lnTo>
                      <a:pt x="17011" y="387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37" name="Freeform 46"/>
              <p:cNvSpPr/>
              <p:nvPr/>
            </p:nvSpPr>
            <p:spPr>
              <a:xfrm>
                <a:off x="2337777" y="2862293"/>
                <a:ext cx="667561" cy="5283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97" y="559"/>
                    </a:moveTo>
                    <a:lnTo>
                      <a:pt x="17383" y="670"/>
                    </a:lnTo>
                    <a:lnTo>
                      <a:pt x="16927" y="1601"/>
                    </a:lnTo>
                    <a:lnTo>
                      <a:pt x="16813" y="1750"/>
                    </a:lnTo>
                    <a:lnTo>
                      <a:pt x="16642" y="1937"/>
                    </a:lnTo>
                    <a:lnTo>
                      <a:pt x="16442" y="2011"/>
                    </a:lnTo>
                    <a:lnTo>
                      <a:pt x="16243" y="2048"/>
                    </a:lnTo>
                    <a:lnTo>
                      <a:pt x="16186" y="2048"/>
                    </a:lnTo>
                    <a:lnTo>
                      <a:pt x="15844" y="1750"/>
                    </a:lnTo>
                    <a:lnTo>
                      <a:pt x="15502" y="1788"/>
                    </a:lnTo>
                    <a:lnTo>
                      <a:pt x="14818" y="2495"/>
                    </a:lnTo>
                    <a:lnTo>
                      <a:pt x="14761" y="2532"/>
                    </a:lnTo>
                    <a:lnTo>
                      <a:pt x="14675" y="2495"/>
                    </a:lnTo>
                    <a:lnTo>
                      <a:pt x="14504" y="2383"/>
                    </a:lnTo>
                    <a:lnTo>
                      <a:pt x="14334" y="2123"/>
                    </a:lnTo>
                    <a:lnTo>
                      <a:pt x="14134" y="1788"/>
                    </a:lnTo>
                    <a:lnTo>
                      <a:pt x="13935" y="2383"/>
                    </a:lnTo>
                    <a:lnTo>
                      <a:pt x="13906" y="2383"/>
                    </a:lnTo>
                    <a:lnTo>
                      <a:pt x="13821" y="2421"/>
                    </a:lnTo>
                    <a:lnTo>
                      <a:pt x="13593" y="2719"/>
                    </a:lnTo>
                    <a:lnTo>
                      <a:pt x="13137" y="2719"/>
                    </a:lnTo>
                    <a:lnTo>
                      <a:pt x="12738" y="2942"/>
                    </a:lnTo>
                    <a:lnTo>
                      <a:pt x="12168" y="3463"/>
                    </a:lnTo>
                    <a:lnTo>
                      <a:pt x="11968" y="3463"/>
                    </a:lnTo>
                    <a:lnTo>
                      <a:pt x="11769" y="3687"/>
                    </a:lnTo>
                    <a:lnTo>
                      <a:pt x="11683" y="3799"/>
                    </a:lnTo>
                    <a:lnTo>
                      <a:pt x="11626" y="3985"/>
                    </a:lnTo>
                    <a:lnTo>
                      <a:pt x="11626" y="4097"/>
                    </a:lnTo>
                    <a:lnTo>
                      <a:pt x="11655" y="4246"/>
                    </a:lnTo>
                    <a:lnTo>
                      <a:pt x="11883" y="4692"/>
                    </a:lnTo>
                    <a:lnTo>
                      <a:pt x="10942" y="4581"/>
                    </a:lnTo>
                    <a:lnTo>
                      <a:pt x="10401" y="5065"/>
                    </a:lnTo>
                    <a:lnTo>
                      <a:pt x="10344" y="5326"/>
                    </a:lnTo>
                    <a:lnTo>
                      <a:pt x="10344" y="5400"/>
                    </a:lnTo>
                    <a:lnTo>
                      <a:pt x="10230" y="5735"/>
                    </a:lnTo>
                    <a:lnTo>
                      <a:pt x="10173" y="5810"/>
                    </a:lnTo>
                    <a:lnTo>
                      <a:pt x="9689" y="5810"/>
                    </a:lnTo>
                    <a:lnTo>
                      <a:pt x="9062" y="5512"/>
                    </a:lnTo>
                    <a:lnTo>
                      <a:pt x="8834" y="5474"/>
                    </a:lnTo>
                    <a:lnTo>
                      <a:pt x="8378" y="5549"/>
                    </a:lnTo>
                    <a:lnTo>
                      <a:pt x="8292" y="5549"/>
                    </a:lnTo>
                    <a:lnTo>
                      <a:pt x="8207" y="5512"/>
                    </a:lnTo>
                    <a:lnTo>
                      <a:pt x="8064" y="5326"/>
                    </a:lnTo>
                    <a:lnTo>
                      <a:pt x="7893" y="5065"/>
                    </a:lnTo>
                    <a:lnTo>
                      <a:pt x="7722" y="4730"/>
                    </a:lnTo>
                    <a:lnTo>
                      <a:pt x="7295" y="4543"/>
                    </a:lnTo>
                    <a:lnTo>
                      <a:pt x="6953" y="5177"/>
                    </a:lnTo>
                    <a:lnTo>
                      <a:pt x="6925" y="5177"/>
                    </a:lnTo>
                    <a:lnTo>
                      <a:pt x="6469" y="5735"/>
                    </a:lnTo>
                    <a:lnTo>
                      <a:pt x="6383" y="5735"/>
                    </a:lnTo>
                    <a:lnTo>
                      <a:pt x="6383" y="5772"/>
                    </a:lnTo>
                    <a:lnTo>
                      <a:pt x="6326" y="5772"/>
                    </a:lnTo>
                    <a:lnTo>
                      <a:pt x="5956" y="5884"/>
                    </a:lnTo>
                    <a:lnTo>
                      <a:pt x="5414" y="6517"/>
                    </a:lnTo>
                    <a:lnTo>
                      <a:pt x="4816" y="6927"/>
                    </a:lnTo>
                    <a:lnTo>
                      <a:pt x="4388" y="7597"/>
                    </a:lnTo>
                    <a:lnTo>
                      <a:pt x="3021" y="7597"/>
                    </a:lnTo>
                    <a:lnTo>
                      <a:pt x="1966" y="7076"/>
                    </a:lnTo>
                    <a:lnTo>
                      <a:pt x="1368" y="7001"/>
                    </a:lnTo>
                    <a:lnTo>
                      <a:pt x="883" y="7337"/>
                    </a:lnTo>
                    <a:lnTo>
                      <a:pt x="855" y="7337"/>
                    </a:lnTo>
                    <a:lnTo>
                      <a:pt x="484" y="7523"/>
                    </a:lnTo>
                    <a:lnTo>
                      <a:pt x="256" y="7672"/>
                    </a:lnTo>
                    <a:lnTo>
                      <a:pt x="57" y="7821"/>
                    </a:lnTo>
                    <a:lnTo>
                      <a:pt x="0" y="8044"/>
                    </a:lnTo>
                    <a:lnTo>
                      <a:pt x="0" y="8566"/>
                    </a:lnTo>
                    <a:lnTo>
                      <a:pt x="171" y="8938"/>
                    </a:lnTo>
                    <a:lnTo>
                      <a:pt x="997" y="8566"/>
                    </a:lnTo>
                    <a:lnTo>
                      <a:pt x="1140" y="8566"/>
                    </a:lnTo>
                    <a:lnTo>
                      <a:pt x="1311" y="8677"/>
                    </a:lnTo>
                    <a:lnTo>
                      <a:pt x="1738" y="8938"/>
                    </a:lnTo>
                    <a:lnTo>
                      <a:pt x="1795" y="8975"/>
                    </a:lnTo>
                    <a:lnTo>
                      <a:pt x="1824" y="9012"/>
                    </a:lnTo>
                    <a:lnTo>
                      <a:pt x="1852" y="10539"/>
                    </a:lnTo>
                    <a:lnTo>
                      <a:pt x="2023" y="10577"/>
                    </a:lnTo>
                    <a:lnTo>
                      <a:pt x="2764" y="10577"/>
                    </a:lnTo>
                    <a:lnTo>
                      <a:pt x="3192" y="10465"/>
                    </a:lnTo>
                    <a:lnTo>
                      <a:pt x="3249" y="10390"/>
                    </a:lnTo>
                    <a:lnTo>
                      <a:pt x="3676" y="10130"/>
                    </a:lnTo>
                    <a:lnTo>
                      <a:pt x="3875" y="10092"/>
                    </a:lnTo>
                    <a:lnTo>
                      <a:pt x="4103" y="9981"/>
                    </a:lnTo>
                    <a:lnTo>
                      <a:pt x="4246" y="9943"/>
                    </a:lnTo>
                    <a:lnTo>
                      <a:pt x="4502" y="10614"/>
                    </a:lnTo>
                    <a:lnTo>
                      <a:pt x="4502" y="10688"/>
                    </a:lnTo>
                    <a:lnTo>
                      <a:pt x="4645" y="12178"/>
                    </a:lnTo>
                    <a:lnTo>
                      <a:pt x="4645" y="12290"/>
                    </a:lnTo>
                    <a:lnTo>
                      <a:pt x="4018" y="13146"/>
                    </a:lnTo>
                    <a:lnTo>
                      <a:pt x="3989" y="13146"/>
                    </a:lnTo>
                    <a:lnTo>
                      <a:pt x="3989" y="13183"/>
                    </a:lnTo>
                    <a:lnTo>
                      <a:pt x="3220" y="13668"/>
                    </a:lnTo>
                    <a:lnTo>
                      <a:pt x="2992" y="14003"/>
                    </a:lnTo>
                    <a:lnTo>
                      <a:pt x="3106" y="14301"/>
                    </a:lnTo>
                    <a:lnTo>
                      <a:pt x="4588" y="14487"/>
                    </a:lnTo>
                    <a:lnTo>
                      <a:pt x="4645" y="14524"/>
                    </a:lnTo>
                    <a:lnTo>
                      <a:pt x="4673" y="14561"/>
                    </a:lnTo>
                    <a:lnTo>
                      <a:pt x="5243" y="15046"/>
                    </a:lnTo>
                    <a:lnTo>
                      <a:pt x="6554" y="14934"/>
                    </a:lnTo>
                    <a:lnTo>
                      <a:pt x="6554" y="15194"/>
                    </a:lnTo>
                    <a:lnTo>
                      <a:pt x="6611" y="16051"/>
                    </a:lnTo>
                    <a:lnTo>
                      <a:pt x="6611" y="16126"/>
                    </a:lnTo>
                    <a:lnTo>
                      <a:pt x="6668" y="16126"/>
                    </a:lnTo>
                    <a:lnTo>
                      <a:pt x="6070" y="16908"/>
                    </a:lnTo>
                    <a:lnTo>
                      <a:pt x="6070" y="17839"/>
                    </a:lnTo>
                    <a:lnTo>
                      <a:pt x="6098" y="18062"/>
                    </a:lnTo>
                    <a:lnTo>
                      <a:pt x="6155" y="18286"/>
                    </a:lnTo>
                    <a:lnTo>
                      <a:pt x="6241" y="18434"/>
                    </a:lnTo>
                    <a:lnTo>
                      <a:pt x="6326" y="18546"/>
                    </a:lnTo>
                    <a:lnTo>
                      <a:pt x="6469" y="18621"/>
                    </a:lnTo>
                    <a:lnTo>
                      <a:pt x="7523" y="19366"/>
                    </a:lnTo>
                    <a:lnTo>
                      <a:pt x="8406" y="20148"/>
                    </a:lnTo>
                    <a:lnTo>
                      <a:pt x="9261" y="19589"/>
                    </a:lnTo>
                    <a:lnTo>
                      <a:pt x="9290" y="19626"/>
                    </a:lnTo>
                    <a:lnTo>
                      <a:pt x="10401" y="20743"/>
                    </a:lnTo>
                    <a:lnTo>
                      <a:pt x="10572" y="20818"/>
                    </a:lnTo>
                    <a:lnTo>
                      <a:pt x="10857" y="20371"/>
                    </a:lnTo>
                    <a:lnTo>
                      <a:pt x="10942" y="20297"/>
                    </a:lnTo>
                    <a:lnTo>
                      <a:pt x="10971" y="20222"/>
                    </a:lnTo>
                    <a:lnTo>
                      <a:pt x="11028" y="20222"/>
                    </a:lnTo>
                    <a:lnTo>
                      <a:pt x="11683" y="20371"/>
                    </a:lnTo>
                    <a:lnTo>
                      <a:pt x="11797" y="18881"/>
                    </a:lnTo>
                    <a:lnTo>
                      <a:pt x="12652" y="20818"/>
                    </a:lnTo>
                    <a:lnTo>
                      <a:pt x="13336" y="20892"/>
                    </a:lnTo>
                    <a:lnTo>
                      <a:pt x="13450" y="20930"/>
                    </a:lnTo>
                    <a:lnTo>
                      <a:pt x="13507" y="20930"/>
                    </a:lnTo>
                    <a:lnTo>
                      <a:pt x="13507" y="21600"/>
                    </a:lnTo>
                    <a:lnTo>
                      <a:pt x="13764" y="21488"/>
                    </a:lnTo>
                    <a:lnTo>
                      <a:pt x="14903" y="19514"/>
                    </a:lnTo>
                    <a:lnTo>
                      <a:pt x="15388" y="20446"/>
                    </a:lnTo>
                    <a:lnTo>
                      <a:pt x="15388" y="20073"/>
                    </a:lnTo>
                    <a:lnTo>
                      <a:pt x="15758" y="19179"/>
                    </a:lnTo>
                    <a:lnTo>
                      <a:pt x="16043" y="18472"/>
                    </a:lnTo>
                    <a:lnTo>
                      <a:pt x="16898" y="18472"/>
                    </a:lnTo>
                    <a:lnTo>
                      <a:pt x="17069" y="17206"/>
                    </a:lnTo>
                    <a:lnTo>
                      <a:pt x="17155" y="17206"/>
                    </a:lnTo>
                    <a:lnTo>
                      <a:pt x="17240" y="17243"/>
                    </a:lnTo>
                    <a:lnTo>
                      <a:pt x="17867" y="17392"/>
                    </a:lnTo>
                    <a:lnTo>
                      <a:pt x="17953" y="16945"/>
                    </a:lnTo>
                    <a:lnTo>
                      <a:pt x="17725" y="16237"/>
                    </a:lnTo>
                    <a:lnTo>
                      <a:pt x="17725" y="16126"/>
                    </a:lnTo>
                    <a:lnTo>
                      <a:pt x="17839" y="15641"/>
                    </a:lnTo>
                    <a:lnTo>
                      <a:pt x="17839" y="15530"/>
                    </a:lnTo>
                    <a:lnTo>
                      <a:pt x="17867" y="15492"/>
                    </a:lnTo>
                    <a:lnTo>
                      <a:pt x="17924" y="15492"/>
                    </a:lnTo>
                    <a:lnTo>
                      <a:pt x="17924" y="15455"/>
                    </a:lnTo>
                    <a:lnTo>
                      <a:pt x="19719" y="14226"/>
                    </a:lnTo>
                    <a:lnTo>
                      <a:pt x="19634" y="12997"/>
                    </a:lnTo>
                    <a:lnTo>
                      <a:pt x="19634" y="12923"/>
                    </a:lnTo>
                    <a:lnTo>
                      <a:pt x="20033" y="11880"/>
                    </a:lnTo>
                    <a:lnTo>
                      <a:pt x="20574" y="10204"/>
                    </a:lnTo>
                    <a:lnTo>
                      <a:pt x="20631" y="10167"/>
                    </a:lnTo>
                    <a:lnTo>
                      <a:pt x="21087" y="9571"/>
                    </a:lnTo>
                    <a:lnTo>
                      <a:pt x="21372" y="8901"/>
                    </a:lnTo>
                    <a:lnTo>
                      <a:pt x="21372" y="8789"/>
                    </a:lnTo>
                    <a:lnTo>
                      <a:pt x="21600" y="8230"/>
                    </a:lnTo>
                    <a:lnTo>
                      <a:pt x="21401" y="7560"/>
                    </a:lnTo>
                    <a:lnTo>
                      <a:pt x="21401" y="7523"/>
                    </a:lnTo>
                    <a:lnTo>
                      <a:pt x="21372" y="7523"/>
                    </a:lnTo>
                    <a:lnTo>
                      <a:pt x="21372" y="6778"/>
                    </a:lnTo>
                    <a:lnTo>
                      <a:pt x="21087" y="6778"/>
                    </a:lnTo>
                    <a:lnTo>
                      <a:pt x="20546" y="7150"/>
                    </a:lnTo>
                    <a:lnTo>
                      <a:pt x="20460" y="7188"/>
                    </a:lnTo>
                    <a:lnTo>
                      <a:pt x="20346" y="7225"/>
                    </a:lnTo>
                    <a:lnTo>
                      <a:pt x="20261" y="7262"/>
                    </a:lnTo>
                    <a:lnTo>
                      <a:pt x="19833" y="7150"/>
                    </a:lnTo>
                    <a:lnTo>
                      <a:pt x="19548" y="6927"/>
                    </a:lnTo>
                    <a:lnTo>
                      <a:pt x="19434" y="6703"/>
                    </a:lnTo>
                    <a:lnTo>
                      <a:pt x="19377" y="6443"/>
                    </a:lnTo>
                    <a:lnTo>
                      <a:pt x="19406" y="6070"/>
                    </a:lnTo>
                    <a:lnTo>
                      <a:pt x="19434" y="5586"/>
                    </a:lnTo>
                    <a:lnTo>
                      <a:pt x="19178" y="5549"/>
                    </a:lnTo>
                    <a:lnTo>
                      <a:pt x="19064" y="5772"/>
                    </a:lnTo>
                    <a:lnTo>
                      <a:pt x="18665" y="6331"/>
                    </a:lnTo>
                    <a:lnTo>
                      <a:pt x="18437" y="6480"/>
                    </a:lnTo>
                    <a:lnTo>
                      <a:pt x="18323" y="6480"/>
                    </a:lnTo>
                    <a:lnTo>
                      <a:pt x="18266" y="6443"/>
                    </a:lnTo>
                    <a:lnTo>
                      <a:pt x="18209" y="6182"/>
                    </a:lnTo>
                    <a:lnTo>
                      <a:pt x="18180" y="5996"/>
                    </a:lnTo>
                    <a:lnTo>
                      <a:pt x="18152" y="5735"/>
                    </a:lnTo>
                    <a:lnTo>
                      <a:pt x="18180" y="5214"/>
                    </a:lnTo>
                    <a:lnTo>
                      <a:pt x="18209" y="5065"/>
                    </a:lnTo>
                    <a:lnTo>
                      <a:pt x="18266" y="4953"/>
                    </a:lnTo>
                    <a:lnTo>
                      <a:pt x="18294" y="4879"/>
                    </a:lnTo>
                    <a:lnTo>
                      <a:pt x="18380" y="4841"/>
                    </a:lnTo>
                    <a:lnTo>
                      <a:pt x="18408" y="4841"/>
                    </a:lnTo>
                    <a:lnTo>
                      <a:pt x="18465" y="4879"/>
                    </a:lnTo>
                    <a:lnTo>
                      <a:pt x="19121" y="3277"/>
                    </a:lnTo>
                    <a:lnTo>
                      <a:pt x="19292" y="2681"/>
                    </a:lnTo>
                    <a:lnTo>
                      <a:pt x="19377" y="2048"/>
                    </a:lnTo>
                    <a:lnTo>
                      <a:pt x="19035" y="1639"/>
                    </a:lnTo>
                    <a:lnTo>
                      <a:pt x="18950" y="1490"/>
                    </a:lnTo>
                    <a:lnTo>
                      <a:pt x="18921" y="1266"/>
                    </a:lnTo>
                    <a:lnTo>
                      <a:pt x="18921" y="1043"/>
                    </a:lnTo>
                    <a:lnTo>
                      <a:pt x="18950" y="745"/>
                    </a:lnTo>
                    <a:lnTo>
                      <a:pt x="18950" y="484"/>
                    </a:lnTo>
                    <a:lnTo>
                      <a:pt x="18921" y="335"/>
                    </a:lnTo>
                    <a:lnTo>
                      <a:pt x="18893" y="223"/>
                    </a:lnTo>
                    <a:lnTo>
                      <a:pt x="18722" y="0"/>
                    </a:lnTo>
                    <a:lnTo>
                      <a:pt x="18665" y="0"/>
                    </a:lnTo>
                    <a:lnTo>
                      <a:pt x="18636" y="149"/>
                    </a:lnTo>
                    <a:lnTo>
                      <a:pt x="18465" y="484"/>
                    </a:lnTo>
                    <a:lnTo>
                      <a:pt x="18380" y="521"/>
                    </a:lnTo>
                    <a:lnTo>
                      <a:pt x="18266" y="559"/>
                    </a:lnTo>
                    <a:lnTo>
                      <a:pt x="18180" y="596"/>
                    </a:lnTo>
                    <a:lnTo>
                      <a:pt x="18038" y="596"/>
                    </a:lnTo>
                    <a:lnTo>
                      <a:pt x="17924" y="559"/>
                    </a:lnTo>
                    <a:lnTo>
                      <a:pt x="17782" y="521"/>
                    </a:lnTo>
                    <a:lnTo>
                      <a:pt x="17611" y="484"/>
                    </a:lnTo>
                    <a:lnTo>
                      <a:pt x="17468" y="521"/>
                    </a:lnTo>
                    <a:lnTo>
                      <a:pt x="17297" y="559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38" name="Freeform 47"/>
              <p:cNvSpPr/>
              <p:nvPr/>
            </p:nvSpPr>
            <p:spPr>
              <a:xfrm>
                <a:off x="2430128" y="2287656"/>
                <a:ext cx="377317" cy="394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350"/>
                    </a:moveTo>
                    <a:lnTo>
                      <a:pt x="21147" y="3411"/>
                    </a:lnTo>
                    <a:lnTo>
                      <a:pt x="20492" y="2422"/>
                    </a:lnTo>
                    <a:lnTo>
                      <a:pt x="19737" y="2274"/>
                    </a:lnTo>
                    <a:lnTo>
                      <a:pt x="19687" y="2274"/>
                    </a:lnTo>
                    <a:lnTo>
                      <a:pt x="19687" y="2224"/>
                    </a:lnTo>
                    <a:lnTo>
                      <a:pt x="19636" y="2224"/>
                    </a:lnTo>
                    <a:lnTo>
                      <a:pt x="18982" y="1928"/>
                    </a:lnTo>
                    <a:lnTo>
                      <a:pt x="18881" y="1928"/>
                    </a:lnTo>
                    <a:lnTo>
                      <a:pt x="18629" y="1977"/>
                    </a:lnTo>
                    <a:lnTo>
                      <a:pt x="17824" y="2125"/>
                    </a:lnTo>
                    <a:lnTo>
                      <a:pt x="17773" y="2125"/>
                    </a:lnTo>
                    <a:lnTo>
                      <a:pt x="17673" y="2027"/>
                    </a:lnTo>
                    <a:lnTo>
                      <a:pt x="16867" y="1779"/>
                    </a:lnTo>
                    <a:lnTo>
                      <a:pt x="16867" y="1730"/>
                    </a:lnTo>
                    <a:lnTo>
                      <a:pt x="16817" y="1730"/>
                    </a:lnTo>
                    <a:lnTo>
                      <a:pt x="16817" y="1582"/>
                    </a:lnTo>
                    <a:lnTo>
                      <a:pt x="16213" y="1038"/>
                    </a:lnTo>
                    <a:lnTo>
                      <a:pt x="15508" y="346"/>
                    </a:lnTo>
                    <a:lnTo>
                      <a:pt x="14954" y="0"/>
                    </a:lnTo>
                    <a:lnTo>
                      <a:pt x="14249" y="643"/>
                    </a:lnTo>
                    <a:lnTo>
                      <a:pt x="13393" y="1186"/>
                    </a:lnTo>
                    <a:lnTo>
                      <a:pt x="13141" y="3015"/>
                    </a:lnTo>
                    <a:lnTo>
                      <a:pt x="13141" y="3065"/>
                    </a:lnTo>
                    <a:lnTo>
                      <a:pt x="12336" y="4350"/>
                    </a:lnTo>
                    <a:lnTo>
                      <a:pt x="12336" y="4498"/>
                    </a:lnTo>
                    <a:lnTo>
                      <a:pt x="12285" y="4498"/>
                    </a:lnTo>
                    <a:lnTo>
                      <a:pt x="11731" y="5091"/>
                    </a:lnTo>
                    <a:lnTo>
                      <a:pt x="10976" y="6475"/>
                    </a:lnTo>
                    <a:lnTo>
                      <a:pt x="10926" y="6574"/>
                    </a:lnTo>
                    <a:lnTo>
                      <a:pt x="9415" y="7760"/>
                    </a:lnTo>
                    <a:lnTo>
                      <a:pt x="8761" y="8848"/>
                    </a:lnTo>
                    <a:lnTo>
                      <a:pt x="8610" y="9095"/>
                    </a:lnTo>
                    <a:lnTo>
                      <a:pt x="8308" y="9342"/>
                    </a:lnTo>
                    <a:lnTo>
                      <a:pt x="7855" y="9589"/>
                    </a:lnTo>
                    <a:lnTo>
                      <a:pt x="7301" y="9886"/>
                    </a:lnTo>
                    <a:lnTo>
                      <a:pt x="6646" y="10874"/>
                    </a:lnTo>
                    <a:lnTo>
                      <a:pt x="5589" y="12258"/>
                    </a:lnTo>
                    <a:lnTo>
                      <a:pt x="5538" y="12258"/>
                    </a:lnTo>
                    <a:lnTo>
                      <a:pt x="5538" y="12308"/>
                    </a:lnTo>
                    <a:lnTo>
                      <a:pt x="5438" y="12308"/>
                    </a:lnTo>
                    <a:lnTo>
                      <a:pt x="604" y="12011"/>
                    </a:lnTo>
                    <a:lnTo>
                      <a:pt x="0" y="12604"/>
                    </a:lnTo>
                    <a:lnTo>
                      <a:pt x="0" y="13593"/>
                    </a:lnTo>
                    <a:lnTo>
                      <a:pt x="554" y="15520"/>
                    </a:lnTo>
                    <a:lnTo>
                      <a:pt x="1510" y="17003"/>
                    </a:lnTo>
                    <a:lnTo>
                      <a:pt x="2366" y="17448"/>
                    </a:lnTo>
                    <a:lnTo>
                      <a:pt x="2366" y="17497"/>
                    </a:lnTo>
                    <a:lnTo>
                      <a:pt x="2417" y="17497"/>
                    </a:lnTo>
                    <a:lnTo>
                      <a:pt x="2769" y="17942"/>
                    </a:lnTo>
                    <a:lnTo>
                      <a:pt x="3021" y="18288"/>
                    </a:lnTo>
                    <a:lnTo>
                      <a:pt x="3122" y="18585"/>
                    </a:lnTo>
                    <a:lnTo>
                      <a:pt x="3172" y="18832"/>
                    </a:lnTo>
                    <a:lnTo>
                      <a:pt x="3172" y="19623"/>
                    </a:lnTo>
                    <a:lnTo>
                      <a:pt x="2920" y="19870"/>
                    </a:lnTo>
                    <a:lnTo>
                      <a:pt x="3071" y="20068"/>
                    </a:lnTo>
                    <a:lnTo>
                      <a:pt x="3323" y="20068"/>
                    </a:lnTo>
                    <a:lnTo>
                      <a:pt x="3676" y="19326"/>
                    </a:lnTo>
                    <a:lnTo>
                      <a:pt x="3827" y="19326"/>
                    </a:lnTo>
                    <a:lnTo>
                      <a:pt x="4733" y="19623"/>
                    </a:lnTo>
                    <a:lnTo>
                      <a:pt x="4783" y="19870"/>
                    </a:lnTo>
                    <a:lnTo>
                      <a:pt x="5337" y="19870"/>
                    </a:lnTo>
                    <a:lnTo>
                      <a:pt x="5186" y="19573"/>
                    </a:lnTo>
                    <a:lnTo>
                      <a:pt x="5136" y="19425"/>
                    </a:lnTo>
                    <a:lnTo>
                      <a:pt x="5790" y="18437"/>
                    </a:lnTo>
                    <a:lnTo>
                      <a:pt x="5891" y="18239"/>
                    </a:lnTo>
                    <a:lnTo>
                      <a:pt x="6143" y="18140"/>
                    </a:lnTo>
                    <a:lnTo>
                      <a:pt x="6344" y="18091"/>
                    </a:lnTo>
                    <a:lnTo>
                      <a:pt x="6646" y="18140"/>
                    </a:lnTo>
                    <a:lnTo>
                      <a:pt x="7754" y="18189"/>
                    </a:lnTo>
                    <a:lnTo>
                      <a:pt x="8358" y="17399"/>
                    </a:lnTo>
                    <a:lnTo>
                      <a:pt x="8358" y="16657"/>
                    </a:lnTo>
                    <a:lnTo>
                      <a:pt x="8610" y="15916"/>
                    </a:lnTo>
                    <a:lnTo>
                      <a:pt x="8610" y="15866"/>
                    </a:lnTo>
                    <a:lnTo>
                      <a:pt x="8710" y="15768"/>
                    </a:lnTo>
                    <a:lnTo>
                      <a:pt x="9113" y="15471"/>
                    </a:lnTo>
                    <a:lnTo>
                      <a:pt x="9113" y="15422"/>
                    </a:lnTo>
                    <a:lnTo>
                      <a:pt x="9164" y="15422"/>
                    </a:lnTo>
                    <a:lnTo>
                      <a:pt x="9264" y="15471"/>
                    </a:lnTo>
                    <a:lnTo>
                      <a:pt x="10171" y="15570"/>
                    </a:lnTo>
                    <a:lnTo>
                      <a:pt x="10171" y="15768"/>
                    </a:lnTo>
                    <a:lnTo>
                      <a:pt x="10322" y="16459"/>
                    </a:lnTo>
                    <a:lnTo>
                      <a:pt x="10322" y="16855"/>
                    </a:lnTo>
                    <a:lnTo>
                      <a:pt x="10523" y="17349"/>
                    </a:lnTo>
                    <a:lnTo>
                      <a:pt x="10724" y="17399"/>
                    </a:lnTo>
                    <a:lnTo>
                      <a:pt x="11027" y="17003"/>
                    </a:lnTo>
                    <a:lnTo>
                      <a:pt x="11027" y="16954"/>
                    </a:lnTo>
                    <a:lnTo>
                      <a:pt x="11530" y="16262"/>
                    </a:lnTo>
                    <a:lnTo>
                      <a:pt x="11631" y="16163"/>
                    </a:lnTo>
                    <a:lnTo>
                      <a:pt x="12235" y="15866"/>
                    </a:lnTo>
                    <a:lnTo>
                      <a:pt x="12285" y="15866"/>
                    </a:lnTo>
                    <a:lnTo>
                      <a:pt x="12336" y="15817"/>
                    </a:lnTo>
                    <a:lnTo>
                      <a:pt x="13141" y="16064"/>
                    </a:lnTo>
                    <a:lnTo>
                      <a:pt x="13242" y="16064"/>
                    </a:lnTo>
                    <a:lnTo>
                      <a:pt x="13343" y="16114"/>
                    </a:lnTo>
                    <a:lnTo>
                      <a:pt x="13796" y="16954"/>
                    </a:lnTo>
                    <a:lnTo>
                      <a:pt x="13796" y="17745"/>
                    </a:lnTo>
                    <a:lnTo>
                      <a:pt x="14400" y="18881"/>
                    </a:lnTo>
                    <a:lnTo>
                      <a:pt x="14400" y="19821"/>
                    </a:lnTo>
                    <a:lnTo>
                      <a:pt x="14551" y="20216"/>
                    </a:lnTo>
                    <a:lnTo>
                      <a:pt x="14702" y="20216"/>
                    </a:lnTo>
                    <a:lnTo>
                      <a:pt x="15004" y="19870"/>
                    </a:lnTo>
                    <a:lnTo>
                      <a:pt x="15055" y="19771"/>
                    </a:lnTo>
                    <a:lnTo>
                      <a:pt x="15759" y="20216"/>
                    </a:lnTo>
                    <a:lnTo>
                      <a:pt x="15910" y="20216"/>
                    </a:lnTo>
                    <a:lnTo>
                      <a:pt x="15910" y="20414"/>
                    </a:lnTo>
                    <a:lnTo>
                      <a:pt x="16162" y="21402"/>
                    </a:lnTo>
                    <a:lnTo>
                      <a:pt x="16464" y="21600"/>
                    </a:lnTo>
                    <a:lnTo>
                      <a:pt x="16515" y="21501"/>
                    </a:lnTo>
                    <a:lnTo>
                      <a:pt x="16817" y="20661"/>
                    </a:lnTo>
                    <a:lnTo>
                      <a:pt x="16817" y="20611"/>
                    </a:lnTo>
                    <a:lnTo>
                      <a:pt x="16867" y="20513"/>
                    </a:lnTo>
                    <a:lnTo>
                      <a:pt x="17018" y="20513"/>
                    </a:lnTo>
                    <a:lnTo>
                      <a:pt x="17421" y="20265"/>
                    </a:lnTo>
                    <a:lnTo>
                      <a:pt x="17471" y="20265"/>
                    </a:lnTo>
                    <a:lnTo>
                      <a:pt x="17471" y="20216"/>
                    </a:lnTo>
                    <a:lnTo>
                      <a:pt x="18025" y="20216"/>
                    </a:lnTo>
                    <a:lnTo>
                      <a:pt x="17874" y="19870"/>
                    </a:lnTo>
                    <a:lnTo>
                      <a:pt x="17874" y="19771"/>
                    </a:lnTo>
                    <a:lnTo>
                      <a:pt x="17622" y="17003"/>
                    </a:lnTo>
                    <a:lnTo>
                      <a:pt x="16464" y="15125"/>
                    </a:lnTo>
                    <a:lnTo>
                      <a:pt x="14249" y="12654"/>
                    </a:lnTo>
                    <a:lnTo>
                      <a:pt x="14199" y="12604"/>
                    </a:lnTo>
                    <a:lnTo>
                      <a:pt x="14098" y="10924"/>
                    </a:lnTo>
                    <a:lnTo>
                      <a:pt x="13343" y="9688"/>
                    </a:lnTo>
                    <a:lnTo>
                      <a:pt x="13343" y="9638"/>
                    </a:lnTo>
                    <a:lnTo>
                      <a:pt x="13292" y="9589"/>
                    </a:lnTo>
                    <a:lnTo>
                      <a:pt x="13343" y="9490"/>
                    </a:lnTo>
                    <a:lnTo>
                      <a:pt x="13745" y="7859"/>
                    </a:lnTo>
                    <a:lnTo>
                      <a:pt x="13997" y="7859"/>
                    </a:lnTo>
                    <a:lnTo>
                      <a:pt x="17773" y="7661"/>
                    </a:lnTo>
                    <a:lnTo>
                      <a:pt x="19838" y="6574"/>
                    </a:lnTo>
                    <a:lnTo>
                      <a:pt x="19888" y="6524"/>
                    </a:lnTo>
                    <a:lnTo>
                      <a:pt x="20442" y="6376"/>
                    </a:lnTo>
                    <a:lnTo>
                      <a:pt x="20845" y="6129"/>
                    </a:lnTo>
                    <a:lnTo>
                      <a:pt x="21147" y="5882"/>
                    </a:lnTo>
                    <a:lnTo>
                      <a:pt x="21248" y="5684"/>
                    </a:lnTo>
                    <a:lnTo>
                      <a:pt x="21399" y="5437"/>
                    </a:lnTo>
                    <a:lnTo>
                      <a:pt x="21449" y="5141"/>
                    </a:lnTo>
                    <a:lnTo>
                      <a:pt x="21550" y="4745"/>
                    </a:lnTo>
                    <a:lnTo>
                      <a:pt x="21600" y="4350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39" name="Freeform 48"/>
              <p:cNvSpPr/>
              <p:nvPr/>
            </p:nvSpPr>
            <p:spPr>
              <a:xfrm>
                <a:off x="2432767" y="1516932"/>
                <a:ext cx="427450" cy="7952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00" y="4937"/>
                    </a:moveTo>
                    <a:lnTo>
                      <a:pt x="6844" y="4888"/>
                    </a:lnTo>
                    <a:lnTo>
                      <a:pt x="6356" y="6739"/>
                    </a:lnTo>
                    <a:lnTo>
                      <a:pt x="7244" y="7332"/>
                    </a:lnTo>
                    <a:lnTo>
                      <a:pt x="8089" y="7529"/>
                    </a:lnTo>
                    <a:lnTo>
                      <a:pt x="8178" y="7529"/>
                    </a:lnTo>
                    <a:lnTo>
                      <a:pt x="8222" y="7554"/>
                    </a:lnTo>
                    <a:lnTo>
                      <a:pt x="9333" y="8072"/>
                    </a:lnTo>
                    <a:lnTo>
                      <a:pt x="10889" y="8294"/>
                    </a:lnTo>
                    <a:lnTo>
                      <a:pt x="10933" y="8294"/>
                    </a:lnTo>
                    <a:lnTo>
                      <a:pt x="11733" y="8566"/>
                    </a:lnTo>
                    <a:lnTo>
                      <a:pt x="11778" y="8566"/>
                    </a:lnTo>
                    <a:lnTo>
                      <a:pt x="11778" y="8640"/>
                    </a:lnTo>
                    <a:lnTo>
                      <a:pt x="12400" y="9109"/>
                    </a:lnTo>
                    <a:lnTo>
                      <a:pt x="12489" y="9183"/>
                    </a:lnTo>
                    <a:lnTo>
                      <a:pt x="12444" y="9232"/>
                    </a:lnTo>
                    <a:lnTo>
                      <a:pt x="11911" y="9701"/>
                    </a:lnTo>
                    <a:lnTo>
                      <a:pt x="11822" y="9776"/>
                    </a:lnTo>
                    <a:lnTo>
                      <a:pt x="11822" y="9874"/>
                    </a:lnTo>
                    <a:lnTo>
                      <a:pt x="11778" y="10171"/>
                    </a:lnTo>
                    <a:lnTo>
                      <a:pt x="11822" y="10171"/>
                    </a:lnTo>
                    <a:lnTo>
                      <a:pt x="11822" y="10738"/>
                    </a:lnTo>
                    <a:lnTo>
                      <a:pt x="11778" y="10763"/>
                    </a:lnTo>
                    <a:lnTo>
                      <a:pt x="11333" y="11652"/>
                    </a:lnTo>
                    <a:lnTo>
                      <a:pt x="11289" y="11800"/>
                    </a:lnTo>
                    <a:lnTo>
                      <a:pt x="11156" y="11800"/>
                    </a:lnTo>
                    <a:lnTo>
                      <a:pt x="10978" y="11775"/>
                    </a:lnTo>
                    <a:lnTo>
                      <a:pt x="10311" y="11701"/>
                    </a:lnTo>
                    <a:lnTo>
                      <a:pt x="9378" y="11726"/>
                    </a:lnTo>
                    <a:lnTo>
                      <a:pt x="8578" y="11849"/>
                    </a:lnTo>
                    <a:lnTo>
                      <a:pt x="7644" y="12293"/>
                    </a:lnTo>
                    <a:lnTo>
                      <a:pt x="7467" y="12392"/>
                    </a:lnTo>
                    <a:lnTo>
                      <a:pt x="8622" y="12738"/>
                    </a:lnTo>
                    <a:lnTo>
                      <a:pt x="8533" y="12861"/>
                    </a:lnTo>
                    <a:lnTo>
                      <a:pt x="8444" y="12960"/>
                    </a:lnTo>
                    <a:lnTo>
                      <a:pt x="8267" y="13083"/>
                    </a:lnTo>
                    <a:lnTo>
                      <a:pt x="8089" y="13157"/>
                    </a:lnTo>
                    <a:lnTo>
                      <a:pt x="7778" y="13256"/>
                    </a:lnTo>
                    <a:lnTo>
                      <a:pt x="7022" y="13281"/>
                    </a:lnTo>
                    <a:lnTo>
                      <a:pt x="5778" y="12985"/>
                    </a:lnTo>
                    <a:lnTo>
                      <a:pt x="4667" y="12639"/>
                    </a:lnTo>
                    <a:lnTo>
                      <a:pt x="4133" y="12639"/>
                    </a:lnTo>
                    <a:lnTo>
                      <a:pt x="2844" y="13725"/>
                    </a:lnTo>
                    <a:lnTo>
                      <a:pt x="2578" y="14071"/>
                    </a:lnTo>
                    <a:lnTo>
                      <a:pt x="2578" y="14688"/>
                    </a:lnTo>
                    <a:lnTo>
                      <a:pt x="3067" y="15206"/>
                    </a:lnTo>
                    <a:lnTo>
                      <a:pt x="3067" y="15231"/>
                    </a:lnTo>
                    <a:lnTo>
                      <a:pt x="3422" y="15700"/>
                    </a:lnTo>
                    <a:lnTo>
                      <a:pt x="3422" y="15774"/>
                    </a:lnTo>
                    <a:lnTo>
                      <a:pt x="3511" y="16465"/>
                    </a:lnTo>
                    <a:lnTo>
                      <a:pt x="3511" y="16564"/>
                    </a:lnTo>
                    <a:lnTo>
                      <a:pt x="3556" y="16613"/>
                    </a:lnTo>
                    <a:lnTo>
                      <a:pt x="2667" y="16688"/>
                    </a:lnTo>
                    <a:lnTo>
                      <a:pt x="1067" y="16688"/>
                    </a:lnTo>
                    <a:lnTo>
                      <a:pt x="267" y="16984"/>
                    </a:lnTo>
                    <a:lnTo>
                      <a:pt x="0" y="17255"/>
                    </a:lnTo>
                    <a:lnTo>
                      <a:pt x="44" y="17280"/>
                    </a:lnTo>
                    <a:lnTo>
                      <a:pt x="400" y="18193"/>
                    </a:lnTo>
                    <a:lnTo>
                      <a:pt x="444" y="18193"/>
                    </a:lnTo>
                    <a:lnTo>
                      <a:pt x="444" y="18564"/>
                    </a:lnTo>
                    <a:lnTo>
                      <a:pt x="800" y="18959"/>
                    </a:lnTo>
                    <a:lnTo>
                      <a:pt x="1911" y="19378"/>
                    </a:lnTo>
                    <a:lnTo>
                      <a:pt x="3600" y="19181"/>
                    </a:lnTo>
                    <a:lnTo>
                      <a:pt x="4400" y="18885"/>
                    </a:lnTo>
                    <a:lnTo>
                      <a:pt x="4489" y="18835"/>
                    </a:lnTo>
                    <a:lnTo>
                      <a:pt x="5289" y="18835"/>
                    </a:lnTo>
                    <a:lnTo>
                      <a:pt x="5689" y="19403"/>
                    </a:lnTo>
                    <a:lnTo>
                      <a:pt x="6044" y="19650"/>
                    </a:lnTo>
                    <a:lnTo>
                      <a:pt x="6311" y="19897"/>
                    </a:lnTo>
                    <a:lnTo>
                      <a:pt x="6667" y="19872"/>
                    </a:lnTo>
                    <a:lnTo>
                      <a:pt x="6844" y="19872"/>
                    </a:lnTo>
                    <a:lnTo>
                      <a:pt x="6889" y="19798"/>
                    </a:lnTo>
                    <a:lnTo>
                      <a:pt x="7644" y="19477"/>
                    </a:lnTo>
                    <a:lnTo>
                      <a:pt x="8356" y="20168"/>
                    </a:lnTo>
                    <a:lnTo>
                      <a:pt x="9156" y="20440"/>
                    </a:lnTo>
                    <a:lnTo>
                      <a:pt x="10222" y="20440"/>
                    </a:lnTo>
                    <a:lnTo>
                      <a:pt x="10978" y="20366"/>
                    </a:lnTo>
                    <a:lnTo>
                      <a:pt x="11156" y="20366"/>
                    </a:lnTo>
                    <a:lnTo>
                      <a:pt x="13111" y="20514"/>
                    </a:lnTo>
                    <a:lnTo>
                      <a:pt x="13156" y="20514"/>
                    </a:lnTo>
                    <a:lnTo>
                      <a:pt x="13156" y="20539"/>
                    </a:lnTo>
                    <a:lnTo>
                      <a:pt x="13956" y="20835"/>
                    </a:lnTo>
                    <a:lnTo>
                      <a:pt x="13956" y="20859"/>
                    </a:lnTo>
                    <a:lnTo>
                      <a:pt x="14622" y="21131"/>
                    </a:lnTo>
                    <a:lnTo>
                      <a:pt x="14622" y="21156"/>
                    </a:lnTo>
                    <a:lnTo>
                      <a:pt x="15156" y="21477"/>
                    </a:lnTo>
                    <a:lnTo>
                      <a:pt x="15644" y="21600"/>
                    </a:lnTo>
                    <a:lnTo>
                      <a:pt x="16533" y="21526"/>
                    </a:lnTo>
                    <a:lnTo>
                      <a:pt x="16533" y="20909"/>
                    </a:lnTo>
                    <a:lnTo>
                      <a:pt x="16133" y="20489"/>
                    </a:lnTo>
                    <a:lnTo>
                      <a:pt x="16044" y="20489"/>
                    </a:lnTo>
                    <a:lnTo>
                      <a:pt x="16044" y="20464"/>
                    </a:lnTo>
                    <a:lnTo>
                      <a:pt x="15689" y="19699"/>
                    </a:lnTo>
                    <a:lnTo>
                      <a:pt x="16489" y="19280"/>
                    </a:lnTo>
                    <a:lnTo>
                      <a:pt x="16533" y="19255"/>
                    </a:lnTo>
                    <a:lnTo>
                      <a:pt x="16578" y="19255"/>
                    </a:lnTo>
                    <a:lnTo>
                      <a:pt x="17244" y="19181"/>
                    </a:lnTo>
                    <a:lnTo>
                      <a:pt x="17956" y="19181"/>
                    </a:lnTo>
                    <a:lnTo>
                      <a:pt x="18133" y="19008"/>
                    </a:lnTo>
                    <a:lnTo>
                      <a:pt x="17689" y="18712"/>
                    </a:lnTo>
                    <a:lnTo>
                      <a:pt x="16178" y="18144"/>
                    </a:lnTo>
                    <a:lnTo>
                      <a:pt x="15778" y="17798"/>
                    </a:lnTo>
                    <a:lnTo>
                      <a:pt x="15689" y="17774"/>
                    </a:lnTo>
                    <a:lnTo>
                      <a:pt x="15644" y="17749"/>
                    </a:lnTo>
                    <a:lnTo>
                      <a:pt x="15689" y="17700"/>
                    </a:lnTo>
                    <a:lnTo>
                      <a:pt x="16178" y="17231"/>
                    </a:lnTo>
                    <a:lnTo>
                      <a:pt x="16267" y="17280"/>
                    </a:lnTo>
                    <a:lnTo>
                      <a:pt x="17333" y="17453"/>
                    </a:lnTo>
                    <a:lnTo>
                      <a:pt x="20178" y="17379"/>
                    </a:lnTo>
                    <a:lnTo>
                      <a:pt x="20222" y="17403"/>
                    </a:lnTo>
                    <a:lnTo>
                      <a:pt x="20267" y="17403"/>
                    </a:lnTo>
                    <a:lnTo>
                      <a:pt x="21111" y="17576"/>
                    </a:lnTo>
                    <a:lnTo>
                      <a:pt x="21600" y="17280"/>
                    </a:lnTo>
                    <a:lnTo>
                      <a:pt x="21378" y="16391"/>
                    </a:lnTo>
                    <a:lnTo>
                      <a:pt x="20356" y="16021"/>
                    </a:lnTo>
                    <a:lnTo>
                      <a:pt x="20044" y="15898"/>
                    </a:lnTo>
                    <a:lnTo>
                      <a:pt x="19822" y="15725"/>
                    </a:lnTo>
                    <a:lnTo>
                      <a:pt x="19644" y="15527"/>
                    </a:lnTo>
                    <a:lnTo>
                      <a:pt x="19467" y="15305"/>
                    </a:lnTo>
                    <a:lnTo>
                      <a:pt x="19378" y="15058"/>
                    </a:lnTo>
                    <a:lnTo>
                      <a:pt x="19333" y="14737"/>
                    </a:lnTo>
                    <a:lnTo>
                      <a:pt x="19333" y="14416"/>
                    </a:lnTo>
                    <a:lnTo>
                      <a:pt x="19378" y="14021"/>
                    </a:lnTo>
                    <a:lnTo>
                      <a:pt x="18400" y="13750"/>
                    </a:lnTo>
                    <a:lnTo>
                      <a:pt x="18311" y="13750"/>
                    </a:lnTo>
                    <a:lnTo>
                      <a:pt x="18311" y="13676"/>
                    </a:lnTo>
                    <a:lnTo>
                      <a:pt x="18133" y="12886"/>
                    </a:lnTo>
                    <a:lnTo>
                      <a:pt x="19333" y="9825"/>
                    </a:lnTo>
                    <a:lnTo>
                      <a:pt x="18756" y="8714"/>
                    </a:lnTo>
                    <a:lnTo>
                      <a:pt x="18622" y="8319"/>
                    </a:lnTo>
                    <a:lnTo>
                      <a:pt x="18578" y="8048"/>
                    </a:lnTo>
                    <a:lnTo>
                      <a:pt x="18444" y="7134"/>
                    </a:lnTo>
                    <a:lnTo>
                      <a:pt x="18578" y="6171"/>
                    </a:lnTo>
                    <a:lnTo>
                      <a:pt x="18578" y="6097"/>
                    </a:lnTo>
                    <a:lnTo>
                      <a:pt x="18667" y="6023"/>
                    </a:lnTo>
                    <a:lnTo>
                      <a:pt x="19778" y="5604"/>
                    </a:lnTo>
                    <a:lnTo>
                      <a:pt x="19778" y="5135"/>
                    </a:lnTo>
                    <a:lnTo>
                      <a:pt x="19689" y="4888"/>
                    </a:lnTo>
                    <a:lnTo>
                      <a:pt x="19556" y="4764"/>
                    </a:lnTo>
                    <a:lnTo>
                      <a:pt x="19378" y="4592"/>
                    </a:lnTo>
                    <a:lnTo>
                      <a:pt x="18667" y="4172"/>
                    </a:lnTo>
                    <a:lnTo>
                      <a:pt x="18578" y="4172"/>
                    </a:lnTo>
                    <a:lnTo>
                      <a:pt x="18578" y="4073"/>
                    </a:lnTo>
                    <a:lnTo>
                      <a:pt x="18444" y="3333"/>
                    </a:lnTo>
                    <a:lnTo>
                      <a:pt x="18444" y="3308"/>
                    </a:lnTo>
                    <a:lnTo>
                      <a:pt x="18400" y="3283"/>
                    </a:lnTo>
                    <a:lnTo>
                      <a:pt x="18489" y="3259"/>
                    </a:lnTo>
                    <a:lnTo>
                      <a:pt x="18489" y="3234"/>
                    </a:lnTo>
                    <a:lnTo>
                      <a:pt x="19911" y="2246"/>
                    </a:lnTo>
                    <a:lnTo>
                      <a:pt x="19911" y="1851"/>
                    </a:lnTo>
                    <a:lnTo>
                      <a:pt x="19467" y="1382"/>
                    </a:lnTo>
                    <a:lnTo>
                      <a:pt x="19467" y="1358"/>
                    </a:lnTo>
                    <a:lnTo>
                      <a:pt x="19422" y="1308"/>
                    </a:lnTo>
                    <a:lnTo>
                      <a:pt x="20133" y="815"/>
                    </a:lnTo>
                    <a:lnTo>
                      <a:pt x="20133" y="790"/>
                    </a:lnTo>
                    <a:lnTo>
                      <a:pt x="20178" y="790"/>
                    </a:lnTo>
                    <a:lnTo>
                      <a:pt x="20933" y="469"/>
                    </a:lnTo>
                    <a:lnTo>
                      <a:pt x="20844" y="49"/>
                    </a:lnTo>
                    <a:lnTo>
                      <a:pt x="20444" y="49"/>
                    </a:lnTo>
                    <a:lnTo>
                      <a:pt x="19867" y="0"/>
                    </a:lnTo>
                    <a:lnTo>
                      <a:pt x="19511" y="741"/>
                    </a:lnTo>
                    <a:lnTo>
                      <a:pt x="19378" y="691"/>
                    </a:lnTo>
                    <a:lnTo>
                      <a:pt x="18000" y="395"/>
                    </a:lnTo>
                    <a:lnTo>
                      <a:pt x="17111" y="321"/>
                    </a:lnTo>
                    <a:lnTo>
                      <a:pt x="17422" y="1061"/>
                    </a:lnTo>
                    <a:lnTo>
                      <a:pt x="16267" y="1284"/>
                    </a:lnTo>
                    <a:lnTo>
                      <a:pt x="14533" y="1753"/>
                    </a:lnTo>
                    <a:lnTo>
                      <a:pt x="14044" y="2148"/>
                    </a:lnTo>
                    <a:lnTo>
                      <a:pt x="14044" y="2172"/>
                    </a:lnTo>
                    <a:lnTo>
                      <a:pt x="13956" y="2172"/>
                    </a:lnTo>
                    <a:lnTo>
                      <a:pt x="13067" y="2641"/>
                    </a:lnTo>
                    <a:lnTo>
                      <a:pt x="12844" y="3333"/>
                    </a:lnTo>
                    <a:lnTo>
                      <a:pt x="12844" y="3431"/>
                    </a:lnTo>
                    <a:lnTo>
                      <a:pt x="12400" y="4419"/>
                    </a:lnTo>
                    <a:lnTo>
                      <a:pt x="12444" y="4419"/>
                    </a:lnTo>
                    <a:lnTo>
                      <a:pt x="12267" y="4888"/>
                    </a:lnTo>
                    <a:lnTo>
                      <a:pt x="12267" y="4937"/>
                    </a:lnTo>
                    <a:lnTo>
                      <a:pt x="12178" y="4962"/>
                    </a:lnTo>
                    <a:lnTo>
                      <a:pt x="11600" y="5406"/>
                    </a:lnTo>
                    <a:lnTo>
                      <a:pt x="11511" y="5406"/>
                    </a:lnTo>
                    <a:lnTo>
                      <a:pt x="11511" y="5431"/>
                    </a:lnTo>
                    <a:lnTo>
                      <a:pt x="11467" y="5456"/>
                    </a:lnTo>
                    <a:lnTo>
                      <a:pt x="11422" y="5456"/>
                    </a:lnTo>
                    <a:lnTo>
                      <a:pt x="10178" y="5554"/>
                    </a:lnTo>
                    <a:lnTo>
                      <a:pt x="10178" y="5604"/>
                    </a:lnTo>
                    <a:lnTo>
                      <a:pt x="10089" y="5554"/>
                    </a:lnTo>
                    <a:lnTo>
                      <a:pt x="8178" y="5209"/>
                    </a:lnTo>
                    <a:lnTo>
                      <a:pt x="7200" y="4937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40" name="Freeform 49"/>
              <p:cNvSpPr/>
              <p:nvPr/>
            </p:nvSpPr>
            <p:spPr>
              <a:xfrm>
                <a:off x="2802166" y="1372591"/>
                <a:ext cx="287606" cy="650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47" y="1026"/>
                    </a:moveTo>
                    <a:lnTo>
                      <a:pt x="20477" y="845"/>
                    </a:lnTo>
                    <a:lnTo>
                      <a:pt x="19883" y="272"/>
                    </a:lnTo>
                    <a:lnTo>
                      <a:pt x="19354" y="0"/>
                    </a:lnTo>
                    <a:lnTo>
                      <a:pt x="18694" y="483"/>
                    </a:lnTo>
                    <a:lnTo>
                      <a:pt x="18694" y="513"/>
                    </a:lnTo>
                    <a:lnTo>
                      <a:pt x="17703" y="1026"/>
                    </a:lnTo>
                    <a:lnTo>
                      <a:pt x="17637" y="1056"/>
                    </a:lnTo>
                    <a:lnTo>
                      <a:pt x="17439" y="1056"/>
                    </a:lnTo>
                    <a:lnTo>
                      <a:pt x="15523" y="1327"/>
                    </a:lnTo>
                    <a:lnTo>
                      <a:pt x="15325" y="1327"/>
                    </a:lnTo>
                    <a:lnTo>
                      <a:pt x="13541" y="1207"/>
                    </a:lnTo>
                    <a:lnTo>
                      <a:pt x="12484" y="1327"/>
                    </a:lnTo>
                    <a:lnTo>
                      <a:pt x="12220" y="1720"/>
                    </a:lnTo>
                    <a:lnTo>
                      <a:pt x="12154" y="1810"/>
                    </a:lnTo>
                    <a:lnTo>
                      <a:pt x="11295" y="2051"/>
                    </a:lnTo>
                    <a:lnTo>
                      <a:pt x="11097" y="2112"/>
                    </a:lnTo>
                    <a:lnTo>
                      <a:pt x="10965" y="2112"/>
                    </a:lnTo>
                    <a:lnTo>
                      <a:pt x="9380" y="2021"/>
                    </a:lnTo>
                    <a:lnTo>
                      <a:pt x="9314" y="2112"/>
                    </a:lnTo>
                    <a:lnTo>
                      <a:pt x="9314" y="2836"/>
                    </a:lnTo>
                    <a:lnTo>
                      <a:pt x="9248" y="2866"/>
                    </a:lnTo>
                    <a:lnTo>
                      <a:pt x="8323" y="3379"/>
                    </a:lnTo>
                    <a:lnTo>
                      <a:pt x="8323" y="3409"/>
                    </a:lnTo>
                    <a:lnTo>
                      <a:pt x="8257" y="3409"/>
                    </a:lnTo>
                    <a:lnTo>
                      <a:pt x="6738" y="4103"/>
                    </a:lnTo>
                    <a:lnTo>
                      <a:pt x="6672" y="4103"/>
                    </a:lnTo>
                    <a:lnTo>
                      <a:pt x="6606" y="4133"/>
                    </a:lnTo>
                    <a:lnTo>
                      <a:pt x="5020" y="4284"/>
                    </a:lnTo>
                    <a:lnTo>
                      <a:pt x="3963" y="4797"/>
                    </a:lnTo>
                    <a:lnTo>
                      <a:pt x="4161" y="5430"/>
                    </a:lnTo>
                    <a:lnTo>
                      <a:pt x="4161" y="5551"/>
                    </a:lnTo>
                    <a:lnTo>
                      <a:pt x="3963" y="5581"/>
                    </a:lnTo>
                    <a:lnTo>
                      <a:pt x="2708" y="6124"/>
                    </a:lnTo>
                    <a:lnTo>
                      <a:pt x="2114" y="6486"/>
                    </a:lnTo>
                    <a:lnTo>
                      <a:pt x="2576" y="6939"/>
                    </a:lnTo>
                    <a:lnTo>
                      <a:pt x="2576" y="7783"/>
                    </a:lnTo>
                    <a:lnTo>
                      <a:pt x="1717" y="8356"/>
                    </a:lnTo>
                    <a:lnTo>
                      <a:pt x="1717" y="8387"/>
                    </a:lnTo>
                    <a:lnTo>
                      <a:pt x="528" y="9020"/>
                    </a:lnTo>
                    <a:lnTo>
                      <a:pt x="661" y="9744"/>
                    </a:lnTo>
                    <a:lnTo>
                      <a:pt x="1717" y="10166"/>
                    </a:lnTo>
                    <a:lnTo>
                      <a:pt x="1717" y="10197"/>
                    </a:lnTo>
                    <a:lnTo>
                      <a:pt x="2048" y="10468"/>
                    </a:lnTo>
                    <a:lnTo>
                      <a:pt x="2246" y="10709"/>
                    </a:lnTo>
                    <a:lnTo>
                      <a:pt x="2444" y="10921"/>
                    </a:lnTo>
                    <a:lnTo>
                      <a:pt x="2444" y="11916"/>
                    </a:lnTo>
                    <a:lnTo>
                      <a:pt x="2312" y="11916"/>
                    </a:lnTo>
                    <a:lnTo>
                      <a:pt x="2246" y="11946"/>
                    </a:lnTo>
                    <a:lnTo>
                      <a:pt x="661" y="12520"/>
                    </a:lnTo>
                    <a:lnTo>
                      <a:pt x="528" y="13575"/>
                    </a:lnTo>
                    <a:lnTo>
                      <a:pt x="661" y="14692"/>
                    </a:lnTo>
                    <a:lnTo>
                      <a:pt x="727" y="15023"/>
                    </a:lnTo>
                    <a:lnTo>
                      <a:pt x="925" y="15476"/>
                    </a:lnTo>
                    <a:lnTo>
                      <a:pt x="1255" y="16079"/>
                    </a:lnTo>
                    <a:lnTo>
                      <a:pt x="1783" y="16773"/>
                    </a:lnTo>
                    <a:lnTo>
                      <a:pt x="1783" y="16864"/>
                    </a:lnTo>
                    <a:lnTo>
                      <a:pt x="0" y="20604"/>
                    </a:lnTo>
                    <a:lnTo>
                      <a:pt x="198" y="21328"/>
                    </a:lnTo>
                    <a:lnTo>
                      <a:pt x="1387" y="21600"/>
                    </a:lnTo>
                    <a:lnTo>
                      <a:pt x="3303" y="20695"/>
                    </a:lnTo>
                    <a:lnTo>
                      <a:pt x="3369" y="20695"/>
                    </a:lnTo>
                    <a:lnTo>
                      <a:pt x="9512" y="19639"/>
                    </a:lnTo>
                    <a:lnTo>
                      <a:pt x="11097" y="18975"/>
                    </a:lnTo>
                    <a:lnTo>
                      <a:pt x="11295" y="18915"/>
                    </a:lnTo>
                    <a:lnTo>
                      <a:pt x="11361" y="18945"/>
                    </a:lnTo>
                    <a:lnTo>
                      <a:pt x="11494" y="18945"/>
                    </a:lnTo>
                    <a:lnTo>
                      <a:pt x="15061" y="19066"/>
                    </a:lnTo>
                    <a:lnTo>
                      <a:pt x="15523" y="19036"/>
                    </a:lnTo>
                    <a:lnTo>
                      <a:pt x="16183" y="18945"/>
                    </a:lnTo>
                    <a:lnTo>
                      <a:pt x="18099" y="18583"/>
                    </a:lnTo>
                    <a:lnTo>
                      <a:pt x="18099" y="17829"/>
                    </a:lnTo>
                    <a:lnTo>
                      <a:pt x="18165" y="17799"/>
                    </a:lnTo>
                    <a:lnTo>
                      <a:pt x="18231" y="17799"/>
                    </a:lnTo>
                    <a:lnTo>
                      <a:pt x="19222" y="17377"/>
                    </a:lnTo>
                    <a:lnTo>
                      <a:pt x="18958" y="16924"/>
                    </a:lnTo>
                    <a:lnTo>
                      <a:pt x="18958" y="16773"/>
                    </a:lnTo>
                    <a:lnTo>
                      <a:pt x="19090" y="16713"/>
                    </a:lnTo>
                    <a:lnTo>
                      <a:pt x="19222" y="16622"/>
                    </a:lnTo>
                    <a:lnTo>
                      <a:pt x="19288" y="16532"/>
                    </a:lnTo>
                    <a:lnTo>
                      <a:pt x="19222" y="16411"/>
                    </a:lnTo>
                    <a:lnTo>
                      <a:pt x="18958" y="16170"/>
                    </a:lnTo>
                    <a:lnTo>
                      <a:pt x="18958" y="15959"/>
                    </a:lnTo>
                    <a:lnTo>
                      <a:pt x="19354" y="15476"/>
                    </a:lnTo>
                    <a:lnTo>
                      <a:pt x="19750" y="15235"/>
                    </a:lnTo>
                    <a:lnTo>
                      <a:pt x="19684" y="14722"/>
                    </a:lnTo>
                    <a:lnTo>
                      <a:pt x="18429" y="14058"/>
                    </a:lnTo>
                    <a:lnTo>
                      <a:pt x="18165" y="13937"/>
                    </a:lnTo>
                    <a:lnTo>
                      <a:pt x="17967" y="13756"/>
                    </a:lnTo>
                    <a:lnTo>
                      <a:pt x="17967" y="13575"/>
                    </a:lnTo>
                    <a:lnTo>
                      <a:pt x="18165" y="13364"/>
                    </a:lnTo>
                    <a:lnTo>
                      <a:pt x="18429" y="13063"/>
                    </a:lnTo>
                    <a:lnTo>
                      <a:pt x="18694" y="12882"/>
                    </a:lnTo>
                    <a:lnTo>
                      <a:pt x="18958" y="12761"/>
                    </a:lnTo>
                    <a:lnTo>
                      <a:pt x="19288" y="12127"/>
                    </a:lnTo>
                    <a:lnTo>
                      <a:pt x="20147" y="11253"/>
                    </a:lnTo>
                    <a:lnTo>
                      <a:pt x="20411" y="10860"/>
                    </a:lnTo>
                    <a:lnTo>
                      <a:pt x="21600" y="9774"/>
                    </a:lnTo>
                    <a:lnTo>
                      <a:pt x="20807" y="9080"/>
                    </a:lnTo>
                    <a:lnTo>
                      <a:pt x="18297" y="8387"/>
                    </a:lnTo>
                    <a:lnTo>
                      <a:pt x="18165" y="8387"/>
                    </a:lnTo>
                    <a:lnTo>
                      <a:pt x="18165" y="8296"/>
                    </a:lnTo>
                    <a:lnTo>
                      <a:pt x="17703" y="7723"/>
                    </a:lnTo>
                    <a:lnTo>
                      <a:pt x="17703" y="7602"/>
                    </a:lnTo>
                    <a:lnTo>
                      <a:pt x="17901" y="6637"/>
                    </a:lnTo>
                    <a:lnTo>
                      <a:pt x="17901" y="6607"/>
                    </a:lnTo>
                    <a:lnTo>
                      <a:pt x="18429" y="5883"/>
                    </a:lnTo>
                    <a:lnTo>
                      <a:pt x="18429" y="5521"/>
                    </a:lnTo>
                    <a:lnTo>
                      <a:pt x="18694" y="5279"/>
                    </a:lnTo>
                    <a:lnTo>
                      <a:pt x="18958" y="5189"/>
                    </a:lnTo>
                    <a:lnTo>
                      <a:pt x="19222" y="5128"/>
                    </a:lnTo>
                    <a:lnTo>
                      <a:pt x="19354" y="5128"/>
                    </a:lnTo>
                    <a:lnTo>
                      <a:pt x="20873" y="5008"/>
                    </a:lnTo>
                    <a:lnTo>
                      <a:pt x="21270" y="4616"/>
                    </a:lnTo>
                    <a:lnTo>
                      <a:pt x="21600" y="3409"/>
                    </a:lnTo>
                    <a:lnTo>
                      <a:pt x="21336" y="2956"/>
                    </a:lnTo>
                    <a:lnTo>
                      <a:pt x="19949" y="2836"/>
                    </a:lnTo>
                    <a:lnTo>
                      <a:pt x="19883" y="2836"/>
                    </a:lnTo>
                    <a:lnTo>
                      <a:pt x="18297" y="2474"/>
                    </a:lnTo>
                    <a:lnTo>
                      <a:pt x="18231" y="2444"/>
                    </a:lnTo>
                    <a:lnTo>
                      <a:pt x="18231" y="2353"/>
                    </a:lnTo>
                    <a:lnTo>
                      <a:pt x="18165" y="2323"/>
                    </a:lnTo>
                    <a:lnTo>
                      <a:pt x="18099" y="1448"/>
                    </a:lnTo>
                    <a:lnTo>
                      <a:pt x="18099" y="1267"/>
                    </a:lnTo>
                    <a:lnTo>
                      <a:pt x="20147" y="1026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41" name="Freeform 50"/>
              <p:cNvSpPr/>
              <p:nvPr/>
            </p:nvSpPr>
            <p:spPr>
              <a:xfrm>
                <a:off x="2728287" y="2478296"/>
                <a:ext cx="459113" cy="550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17" y="3677"/>
                    </a:moveTo>
                    <a:lnTo>
                      <a:pt x="18858" y="3642"/>
                    </a:lnTo>
                    <a:lnTo>
                      <a:pt x="18775" y="3642"/>
                    </a:lnTo>
                    <a:lnTo>
                      <a:pt x="18775" y="3570"/>
                    </a:lnTo>
                    <a:lnTo>
                      <a:pt x="18360" y="2928"/>
                    </a:lnTo>
                    <a:lnTo>
                      <a:pt x="18318" y="2856"/>
                    </a:lnTo>
                    <a:lnTo>
                      <a:pt x="18318" y="2785"/>
                    </a:lnTo>
                    <a:lnTo>
                      <a:pt x="18443" y="1749"/>
                    </a:lnTo>
                    <a:lnTo>
                      <a:pt x="18360" y="1678"/>
                    </a:lnTo>
                    <a:lnTo>
                      <a:pt x="18318" y="1571"/>
                    </a:lnTo>
                    <a:lnTo>
                      <a:pt x="17945" y="1321"/>
                    </a:lnTo>
                    <a:lnTo>
                      <a:pt x="17654" y="1321"/>
                    </a:lnTo>
                    <a:lnTo>
                      <a:pt x="17197" y="1857"/>
                    </a:lnTo>
                    <a:lnTo>
                      <a:pt x="17072" y="1857"/>
                    </a:lnTo>
                    <a:lnTo>
                      <a:pt x="15868" y="2392"/>
                    </a:lnTo>
                    <a:lnTo>
                      <a:pt x="15660" y="1642"/>
                    </a:lnTo>
                    <a:lnTo>
                      <a:pt x="15660" y="1571"/>
                    </a:lnTo>
                    <a:lnTo>
                      <a:pt x="15743" y="1178"/>
                    </a:lnTo>
                    <a:lnTo>
                      <a:pt x="15660" y="785"/>
                    </a:lnTo>
                    <a:lnTo>
                      <a:pt x="15535" y="750"/>
                    </a:lnTo>
                    <a:lnTo>
                      <a:pt x="15286" y="1071"/>
                    </a:lnTo>
                    <a:lnTo>
                      <a:pt x="15245" y="1071"/>
                    </a:lnTo>
                    <a:lnTo>
                      <a:pt x="15245" y="1107"/>
                    </a:lnTo>
                    <a:lnTo>
                      <a:pt x="13708" y="2285"/>
                    </a:lnTo>
                    <a:lnTo>
                      <a:pt x="13666" y="2392"/>
                    </a:lnTo>
                    <a:lnTo>
                      <a:pt x="13375" y="2392"/>
                    </a:lnTo>
                    <a:lnTo>
                      <a:pt x="12960" y="2178"/>
                    </a:lnTo>
                    <a:lnTo>
                      <a:pt x="12918" y="2142"/>
                    </a:lnTo>
                    <a:lnTo>
                      <a:pt x="12378" y="1749"/>
                    </a:lnTo>
                    <a:lnTo>
                      <a:pt x="11589" y="1535"/>
                    </a:lnTo>
                    <a:lnTo>
                      <a:pt x="11506" y="1464"/>
                    </a:lnTo>
                    <a:lnTo>
                      <a:pt x="11049" y="1142"/>
                    </a:lnTo>
                    <a:lnTo>
                      <a:pt x="9388" y="857"/>
                    </a:lnTo>
                    <a:lnTo>
                      <a:pt x="9346" y="857"/>
                    </a:lnTo>
                    <a:lnTo>
                      <a:pt x="8225" y="393"/>
                    </a:lnTo>
                    <a:lnTo>
                      <a:pt x="8225" y="428"/>
                    </a:lnTo>
                    <a:lnTo>
                      <a:pt x="7394" y="71"/>
                    </a:lnTo>
                    <a:lnTo>
                      <a:pt x="6314" y="0"/>
                    </a:lnTo>
                    <a:lnTo>
                      <a:pt x="5857" y="36"/>
                    </a:lnTo>
                    <a:lnTo>
                      <a:pt x="6189" y="1642"/>
                    </a:lnTo>
                    <a:lnTo>
                      <a:pt x="6065" y="1642"/>
                    </a:lnTo>
                    <a:lnTo>
                      <a:pt x="4943" y="1714"/>
                    </a:lnTo>
                    <a:lnTo>
                      <a:pt x="4278" y="1714"/>
                    </a:lnTo>
                    <a:lnTo>
                      <a:pt x="3738" y="1357"/>
                    </a:lnTo>
                    <a:lnTo>
                      <a:pt x="2742" y="1749"/>
                    </a:lnTo>
                    <a:lnTo>
                      <a:pt x="1828" y="2785"/>
                    </a:lnTo>
                    <a:lnTo>
                      <a:pt x="997" y="4677"/>
                    </a:lnTo>
                    <a:lnTo>
                      <a:pt x="1246" y="6676"/>
                    </a:lnTo>
                    <a:lnTo>
                      <a:pt x="1578" y="7855"/>
                    </a:lnTo>
                    <a:lnTo>
                      <a:pt x="1620" y="7997"/>
                    </a:lnTo>
                    <a:lnTo>
                      <a:pt x="1578" y="8069"/>
                    </a:lnTo>
                    <a:lnTo>
                      <a:pt x="1454" y="8104"/>
                    </a:lnTo>
                    <a:lnTo>
                      <a:pt x="1288" y="8247"/>
                    </a:lnTo>
                    <a:lnTo>
                      <a:pt x="1205" y="8426"/>
                    </a:lnTo>
                    <a:lnTo>
                      <a:pt x="1163" y="8676"/>
                    </a:lnTo>
                    <a:lnTo>
                      <a:pt x="1163" y="8961"/>
                    </a:lnTo>
                    <a:lnTo>
                      <a:pt x="1620" y="10711"/>
                    </a:lnTo>
                    <a:lnTo>
                      <a:pt x="1495" y="10854"/>
                    </a:lnTo>
                    <a:lnTo>
                      <a:pt x="914" y="11139"/>
                    </a:lnTo>
                    <a:lnTo>
                      <a:pt x="498" y="11425"/>
                    </a:lnTo>
                    <a:lnTo>
                      <a:pt x="208" y="11639"/>
                    </a:lnTo>
                    <a:lnTo>
                      <a:pt x="125" y="11782"/>
                    </a:lnTo>
                    <a:lnTo>
                      <a:pt x="0" y="12389"/>
                    </a:lnTo>
                    <a:lnTo>
                      <a:pt x="872" y="12067"/>
                    </a:lnTo>
                    <a:lnTo>
                      <a:pt x="914" y="12032"/>
                    </a:lnTo>
                    <a:lnTo>
                      <a:pt x="955" y="12032"/>
                    </a:lnTo>
                    <a:lnTo>
                      <a:pt x="1329" y="12067"/>
                    </a:lnTo>
                    <a:lnTo>
                      <a:pt x="1537" y="12103"/>
                    </a:lnTo>
                    <a:lnTo>
                      <a:pt x="1662" y="12210"/>
                    </a:lnTo>
                    <a:lnTo>
                      <a:pt x="1786" y="12282"/>
                    </a:lnTo>
                    <a:lnTo>
                      <a:pt x="1869" y="12353"/>
                    </a:lnTo>
                    <a:lnTo>
                      <a:pt x="1952" y="12639"/>
                    </a:lnTo>
                    <a:lnTo>
                      <a:pt x="2118" y="13603"/>
                    </a:lnTo>
                    <a:lnTo>
                      <a:pt x="2077" y="13710"/>
                    </a:lnTo>
                    <a:lnTo>
                      <a:pt x="1952" y="13781"/>
                    </a:lnTo>
                    <a:lnTo>
                      <a:pt x="1786" y="13995"/>
                    </a:lnTo>
                    <a:lnTo>
                      <a:pt x="1745" y="14138"/>
                    </a:lnTo>
                    <a:lnTo>
                      <a:pt x="1662" y="14245"/>
                    </a:lnTo>
                    <a:lnTo>
                      <a:pt x="1537" y="15245"/>
                    </a:lnTo>
                    <a:lnTo>
                      <a:pt x="1578" y="15459"/>
                    </a:lnTo>
                    <a:lnTo>
                      <a:pt x="1662" y="15673"/>
                    </a:lnTo>
                    <a:lnTo>
                      <a:pt x="1828" y="15852"/>
                    </a:lnTo>
                    <a:lnTo>
                      <a:pt x="1952" y="15959"/>
                    </a:lnTo>
                    <a:lnTo>
                      <a:pt x="3032" y="17066"/>
                    </a:lnTo>
                    <a:lnTo>
                      <a:pt x="3946" y="16423"/>
                    </a:lnTo>
                    <a:lnTo>
                      <a:pt x="4735" y="16316"/>
                    </a:lnTo>
                    <a:lnTo>
                      <a:pt x="4777" y="16316"/>
                    </a:lnTo>
                    <a:lnTo>
                      <a:pt x="4818" y="16423"/>
                    </a:lnTo>
                    <a:lnTo>
                      <a:pt x="5275" y="16530"/>
                    </a:lnTo>
                    <a:lnTo>
                      <a:pt x="5525" y="16495"/>
                    </a:lnTo>
                    <a:lnTo>
                      <a:pt x="5691" y="16459"/>
                    </a:lnTo>
                    <a:lnTo>
                      <a:pt x="5774" y="16387"/>
                    </a:lnTo>
                    <a:lnTo>
                      <a:pt x="6189" y="15816"/>
                    </a:lnTo>
                    <a:lnTo>
                      <a:pt x="6106" y="15459"/>
                    </a:lnTo>
                    <a:lnTo>
                      <a:pt x="6314" y="15281"/>
                    </a:lnTo>
                    <a:lnTo>
                      <a:pt x="6563" y="15138"/>
                    </a:lnTo>
                    <a:lnTo>
                      <a:pt x="7768" y="15138"/>
                    </a:lnTo>
                    <a:lnTo>
                      <a:pt x="7892" y="15174"/>
                    </a:lnTo>
                    <a:lnTo>
                      <a:pt x="8017" y="15174"/>
                    </a:lnTo>
                    <a:lnTo>
                      <a:pt x="8100" y="15138"/>
                    </a:lnTo>
                    <a:lnTo>
                      <a:pt x="8142" y="15102"/>
                    </a:lnTo>
                    <a:lnTo>
                      <a:pt x="8225" y="14888"/>
                    </a:lnTo>
                    <a:lnTo>
                      <a:pt x="8349" y="14781"/>
                    </a:lnTo>
                    <a:lnTo>
                      <a:pt x="8557" y="14567"/>
                    </a:lnTo>
                    <a:lnTo>
                      <a:pt x="8848" y="14602"/>
                    </a:lnTo>
                    <a:lnTo>
                      <a:pt x="9014" y="14709"/>
                    </a:lnTo>
                    <a:lnTo>
                      <a:pt x="9138" y="14781"/>
                    </a:lnTo>
                    <a:lnTo>
                      <a:pt x="9388" y="14959"/>
                    </a:lnTo>
                    <a:lnTo>
                      <a:pt x="9595" y="15138"/>
                    </a:lnTo>
                    <a:lnTo>
                      <a:pt x="9678" y="15316"/>
                    </a:lnTo>
                    <a:lnTo>
                      <a:pt x="9720" y="15566"/>
                    </a:lnTo>
                    <a:lnTo>
                      <a:pt x="9637" y="16316"/>
                    </a:lnTo>
                    <a:lnTo>
                      <a:pt x="9803" y="16459"/>
                    </a:lnTo>
                    <a:lnTo>
                      <a:pt x="10052" y="16637"/>
                    </a:lnTo>
                    <a:lnTo>
                      <a:pt x="10302" y="16923"/>
                    </a:lnTo>
                    <a:lnTo>
                      <a:pt x="10343" y="17066"/>
                    </a:lnTo>
                    <a:lnTo>
                      <a:pt x="10135" y="17851"/>
                    </a:lnTo>
                    <a:lnTo>
                      <a:pt x="10011" y="18137"/>
                    </a:lnTo>
                    <a:lnTo>
                      <a:pt x="9928" y="18387"/>
                    </a:lnTo>
                    <a:lnTo>
                      <a:pt x="9762" y="18530"/>
                    </a:lnTo>
                    <a:lnTo>
                      <a:pt x="9637" y="18672"/>
                    </a:lnTo>
                    <a:lnTo>
                      <a:pt x="9637" y="18637"/>
                    </a:lnTo>
                    <a:lnTo>
                      <a:pt x="8848" y="19958"/>
                    </a:lnTo>
                    <a:lnTo>
                      <a:pt x="9138" y="20065"/>
                    </a:lnTo>
                    <a:lnTo>
                      <a:pt x="10343" y="20100"/>
                    </a:lnTo>
                    <a:lnTo>
                      <a:pt x="10592" y="20208"/>
                    </a:lnTo>
                    <a:lnTo>
                      <a:pt x="10468" y="20386"/>
                    </a:lnTo>
                    <a:lnTo>
                      <a:pt x="10343" y="20922"/>
                    </a:lnTo>
                    <a:lnTo>
                      <a:pt x="10343" y="21314"/>
                    </a:lnTo>
                    <a:lnTo>
                      <a:pt x="10634" y="21493"/>
                    </a:lnTo>
                    <a:lnTo>
                      <a:pt x="10800" y="21564"/>
                    </a:lnTo>
                    <a:lnTo>
                      <a:pt x="11008" y="21600"/>
                    </a:lnTo>
                    <a:lnTo>
                      <a:pt x="11132" y="21529"/>
                    </a:lnTo>
                    <a:lnTo>
                      <a:pt x="11838" y="21279"/>
                    </a:lnTo>
                    <a:lnTo>
                      <a:pt x="12212" y="21172"/>
                    </a:lnTo>
                    <a:lnTo>
                      <a:pt x="12877" y="21172"/>
                    </a:lnTo>
                    <a:lnTo>
                      <a:pt x="13458" y="20565"/>
                    </a:lnTo>
                    <a:lnTo>
                      <a:pt x="13458" y="19494"/>
                    </a:lnTo>
                    <a:lnTo>
                      <a:pt x="13542" y="19351"/>
                    </a:lnTo>
                    <a:lnTo>
                      <a:pt x="13625" y="19244"/>
                    </a:lnTo>
                    <a:lnTo>
                      <a:pt x="13791" y="19208"/>
                    </a:lnTo>
                    <a:lnTo>
                      <a:pt x="14040" y="19208"/>
                    </a:lnTo>
                    <a:lnTo>
                      <a:pt x="14372" y="19244"/>
                    </a:lnTo>
                    <a:lnTo>
                      <a:pt x="14788" y="19458"/>
                    </a:lnTo>
                    <a:lnTo>
                      <a:pt x="15992" y="20065"/>
                    </a:lnTo>
                    <a:lnTo>
                      <a:pt x="16283" y="20208"/>
                    </a:lnTo>
                    <a:lnTo>
                      <a:pt x="16532" y="20350"/>
                    </a:lnTo>
                    <a:lnTo>
                      <a:pt x="16740" y="20386"/>
                    </a:lnTo>
                    <a:lnTo>
                      <a:pt x="16906" y="20422"/>
                    </a:lnTo>
                    <a:lnTo>
                      <a:pt x="16906" y="20386"/>
                    </a:lnTo>
                    <a:lnTo>
                      <a:pt x="16948" y="20208"/>
                    </a:lnTo>
                    <a:lnTo>
                      <a:pt x="16906" y="20029"/>
                    </a:lnTo>
                    <a:lnTo>
                      <a:pt x="16823" y="19743"/>
                    </a:lnTo>
                    <a:lnTo>
                      <a:pt x="16657" y="19458"/>
                    </a:lnTo>
                    <a:lnTo>
                      <a:pt x="15992" y="18530"/>
                    </a:lnTo>
                    <a:lnTo>
                      <a:pt x="15992" y="18458"/>
                    </a:lnTo>
                    <a:lnTo>
                      <a:pt x="16034" y="18458"/>
                    </a:lnTo>
                    <a:lnTo>
                      <a:pt x="16075" y="18387"/>
                    </a:lnTo>
                    <a:lnTo>
                      <a:pt x="16366" y="18137"/>
                    </a:lnTo>
                    <a:lnTo>
                      <a:pt x="16615" y="17887"/>
                    </a:lnTo>
                    <a:lnTo>
                      <a:pt x="16865" y="17708"/>
                    </a:lnTo>
                    <a:lnTo>
                      <a:pt x="17155" y="17601"/>
                    </a:lnTo>
                    <a:lnTo>
                      <a:pt x="17654" y="17530"/>
                    </a:lnTo>
                    <a:lnTo>
                      <a:pt x="17986" y="17566"/>
                    </a:lnTo>
                    <a:lnTo>
                      <a:pt x="18277" y="17601"/>
                    </a:lnTo>
                    <a:lnTo>
                      <a:pt x="20146" y="18351"/>
                    </a:lnTo>
                    <a:lnTo>
                      <a:pt x="20894" y="17923"/>
                    </a:lnTo>
                    <a:lnTo>
                      <a:pt x="20935" y="17923"/>
                    </a:lnTo>
                    <a:lnTo>
                      <a:pt x="20935" y="17851"/>
                    </a:lnTo>
                    <a:lnTo>
                      <a:pt x="20852" y="17708"/>
                    </a:lnTo>
                    <a:lnTo>
                      <a:pt x="20894" y="17673"/>
                    </a:lnTo>
                    <a:lnTo>
                      <a:pt x="20935" y="17601"/>
                    </a:lnTo>
                    <a:lnTo>
                      <a:pt x="21309" y="16994"/>
                    </a:lnTo>
                    <a:lnTo>
                      <a:pt x="21517" y="16495"/>
                    </a:lnTo>
                    <a:lnTo>
                      <a:pt x="21600" y="16245"/>
                    </a:lnTo>
                    <a:lnTo>
                      <a:pt x="21600" y="15888"/>
                    </a:lnTo>
                    <a:lnTo>
                      <a:pt x="21517" y="15745"/>
                    </a:lnTo>
                    <a:lnTo>
                      <a:pt x="21434" y="15566"/>
                    </a:lnTo>
                    <a:lnTo>
                      <a:pt x="21226" y="15423"/>
                    </a:lnTo>
                    <a:lnTo>
                      <a:pt x="21102" y="15352"/>
                    </a:lnTo>
                    <a:lnTo>
                      <a:pt x="20935" y="15316"/>
                    </a:lnTo>
                    <a:lnTo>
                      <a:pt x="20811" y="15316"/>
                    </a:lnTo>
                    <a:lnTo>
                      <a:pt x="20645" y="14888"/>
                    </a:lnTo>
                    <a:lnTo>
                      <a:pt x="20811" y="14888"/>
                    </a:lnTo>
                    <a:lnTo>
                      <a:pt x="20977" y="14781"/>
                    </a:lnTo>
                    <a:lnTo>
                      <a:pt x="21185" y="14709"/>
                    </a:lnTo>
                    <a:lnTo>
                      <a:pt x="21309" y="14567"/>
                    </a:lnTo>
                    <a:lnTo>
                      <a:pt x="21392" y="14460"/>
                    </a:lnTo>
                    <a:lnTo>
                      <a:pt x="21226" y="14245"/>
                    </a:lnTo>
                    <a:lnTo>
                      <a:pt x="20437" y="13603"/>
                    </a:lnTo>
                    <a:lnTo>
                      <a:pt x="20437" y="13567"/>
                    </a:lnTo>
                    <a:lnTo>
                      <a:pt x="20022" y="12603"/>
                    </a:lnTo>
                    <a:lnTo>
                      <a:pt x="19855" y="11532"/>
                    </a:lnTo>
                    <a:lnTo>
                      <a:pt x="19855" y="11103"/>
                    </a:lnTo>
                    <a:lnTo>
                      <a:pt x="19897" y="10604"/>
                    </a:lnTo>
                    <a:lnTo>
                      <a:pt x="19897" y="10211"/>
                    </a:lnTo>
                    <a:lnTo>
                      <a:pt x="19357" y="10568"/>
                    </a:lnTo>
                    <a:lnTo>
                      <a:pt x="18900" y="10996"/>
                    </a:lnTo>
                    <a:lnTo>
                      <a:pt x="18775" y="9176"/>
                    </a:lnTo>
                    <a:lnTo>
                      <a:pt x="18775" y="9104"/>
                    </a:lnTo>
                    <a:lnTo>
                      <a:pt x="18817" y="9104"/>
                    </a:lnTo>
                    <a:lnTo>
                      <a:pt x="19565" y="8176"/>
                    </a:lnTo>
                    <a:lnTo>
                      <a:pt x="20188" y="7462"/>
                    </a:lnTo>
                    <a:lnTo>
                      <a:pt x="20645" y="6962"/>
                    </a:lnTo>
                    <a:lnTo>
                      <a:pt x="20935" y="6676"/>
                    </a:lnTo>
                    <a:lnTo>
                      <a:pt x="20437" y="5391"/>
                    </a:lnTo>
                    <a:lnTo>
                      <a:pt x="20229" y="4606"/>
                    </a:lnTo>
                    <a:lnTo>
                      <a:pt x="20188" y="4177"/>
                    </a:lnTo>
                    <a:lnTo>
                      <a:pt x="19274" y="3856"/>
                    </a:lnTo>
                    <a:lnTo>
                      <a:pt x="18817" y="3677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42" name="Freeform 51"/>
              <p:cNvSpPr/>
              <p:nvPr/>
            </p:nvSpPr>
            <p:spPr>
              <a:xfrm>
                <a:off x="2675513" y="2165102"/>
                <a:ext cx="649091" cy="419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693" y="47"/>
                    </a:moveTo>
                    <a:lnTo>
                      <a:pt x="2663" y="281"/>
                    </a:lnTo>
                    <a:lnTo>
                      <a:pt x="2839" y="609"/>
                    </a:lnTo>
                    <a:lnTo>
                      <a:pt x="3776" y="1593"/>
                    </a:lnTo>
                    <a:lnTo>
                      <a:pt x="3776" y="1687"/>
                    </a:lnTo>
                    <a:lnTo>
                      <a:pt x="3805" y="1687"/>
                    </a:lnTo>
                    <a:lnTo>
                      <a:pt x="4390" y="2671"/>
                    </a:lnTo>
                    <a:lnTo>
                      <a:pt x="4302" y="2858"/>
                    </a:lnTo>
                    <a:lnTo>
                      <a:pt x="3951" y="3514"/>
                    </a:lnTo>
                    <a:lnTo>
                      <a:pt x="3922" y="3561"/>
                    </a:lnTo>
                    <a:lnTo>
                      <a:pt x="3893" y="3655"/>
                    </a:lnTo>
                    <a:lnTo>
                      <a:pt x="3278" y="3655"/>
                    </a:lnTo>
                    <a:lnTo>
                      <a:pt x="2898" y="3702"/>
                    </a:lnTo>
                    <a:lnTo>
                      <a:pt x="2663" y="4123"/>
                    </a:lnTo>
                    <a:lnTo>
                      <a:pt x="2780" y="4639"/>
                    </a:lnTo>
                    <a:lnTo>
                      <a:pt x="2780" y="4685"/>
                    </a:lnTo>
                    <a:lnTo>
                      <a:pt x="2810" y="5248"/>
                    </a:lnTo>
                    <a:lnTo>
                      <a:pt x="3132" y="5997"/>
                    </a:lnTo>
                    <a:lnTo>
                      <a:pt x="3132" y="7637"/>
                    </a:lnTo>
                    <a:lnTo>
                      <a:pt x="3922" y="8059"/>
                    </a:lnTo>
                    <a:lnTo>
                      <a:pt x="3951" y="8059"/>
                    </a:lnTo>
                    <a:lnTo>
                      <a:pt x="4010" y="8153"/>
                    </a:lnTo>
                    <a:lnTo>
                      <a:pt x="4478" y="9184"/>
                    </a:lnTo>
                    <a:lnTo>
                      <a:pt x="4478" y="9230"/>
                    </a:lnTo>
                    <a:lnTo>
                      <a:pt x="4712" y="10261"/>
                    </a:lnTo>
                    <a:lnTo>
                      <a:pt x="4712" y="11011"/>
                    </a:lnTo>
                    <a:lnTo>
                      <a:pt x="4654" y="11526"/>
                    </a:lnTo>
                    <a:lnTo>
                      <a:pt x="4537" y="11995"/>
                    </a:lnTo>
                    <a:lnTo>
                      <a:pt x="4390" y="12229"/>
                    </a:lnTo>
                    <a:lnTo>
                      <a:pt x="4185" y="12510"/>
                    </a:lnTo>
                    <a:lnTo>
                      <a:pt x="3922" y="12791"/>
                    </a:lnTo>
                    <a:lnTo>
                      <a:pt x="3541" y="13072"/>
                    </a:lnTo>
                    <a:lnTo>
                      <a:pt x="2371" y="14197"/>
                    </a:lnTo>
                    <a:lnTo>
                      <a:pt x="2312" y="14197"/>
                    </a:lnTo>
                    <a:lnTo>
                      <a:pt x="117" y="14384"/>
                    </a:lnTo>
                    <a:lnTo>
                      <a:pt x="0" y="15275"/>
                    </a:lnTo>
                    <a:lnTo>
                      <a:pt x="351" y="16399"/>
                    </a:lnTo>
                    <a:lnTo>
                      <a:pt x="351" y="16493"/>
                    </a:lnTo>
                    <a:lnTo>
                      <a:pt x="498" y="17945"/>
                    </a:lnTo>
                    <a:lnTo>
                      <a:pt x="1668" y="20241"/>
                    </a:lnTo>
                    <a:lnTo>
                      <a:pt x="1727" y="20241"/>
                    </a:lnTo>
                    <a:lnTo>
                      <a:pt x="1727" y="20288"/>
                    </a:lnTo>
                    <a:lnTo>
                      <a:pt x="2195" y="21600"/>
                    </a:lnTo>
                    <a:lnTo>
                      <a:pt x="2224" y="21413"/>
                    </a:lnTo>
                    <a:lnTo>
                      <a:pt x="2224" y="21366"/>
                    </a:lnTo>
                    <a:lnTo>
                      <a:pt x="2634" y="19585"/>
                    </a:lnTo>
                    <a:lnTo>
                      <a:pt x="2663" y="19538"/>
                    </a:lnTo>
                    <a:lnTo>
                      <a:pt x="3366" y="18039"/>
                    </a:lnTo>
                    <a:lnTo>
                      <a:pt x="3395" y="17992"/>
                    </a:lnTo>
                    <a:lnTo>
                      <a:pt x="4302" y="17336"/>
                    </a:lnTo>
                    <a:lnTo>
                      <a:pt x="4390" y="17336"/>
                    </a:lnTo>
                    <a:lnTo>
                      <a:pt x="4946" y="17898"/>
                    </a:lnTo>
                    <a:lnTo>
                      <a:pt x="5678" y="17758"/>
                    </a:lnTo>
                    <a:lnTo>
                      <a:pt x="5415" y="15790"/>
                    </a:lnTo>
                    <a:lnTo>
                      <a:pt x="5590" y="15743"/>
                    </a:lnTo>
                    <a:lnTo>
                      <a:pt x="6263" y="15649"/>
                    </a:lnTo>
                    <a:lnTo>
                      <a:pt x="6966" y="15696"/>
                    </a:lnTo>
                    <a:lnTo>
                      <a:pt x="7024" y="15696"/>
                    </a:lnTo>
                    <a:lnTo>
                      <a:pt x="7024" y="15743"/>
                    </a:lnTo>
                    <a:lnTo>
                      <a:pt x="8429" y="16774"/>
                    </a:lnTo>
                    <a:lnTo>
                      <a:pt x="9629" y="17196"/>
                    </a:lnTo>
                    <a:lnTo>
                      <a:pt x="9717" y="17196"/>
                    </a:lnTo>
                    <a:lnTo>
                      <a:pt x="10098" y="17617"/>
                    </a:lnTo>
                    <a:lnTo>
                      <a:pt x="10683" y="17945"/>
                    </a:lnTo>
                    <a:lnTo>
                      <a:pt x="10683" y="17992"/>
                    </a:lnTo>
                    <a:lnTo>
                      <a:pt x="11005" y="18508"/>
                    </a:lnTo>
                    <a:lnTo>
                      <a:pt x="11210" y="18648"/>
                    </a:lnTo>
                    <a:lnTo>
                      <a:pt x="11620" y="18039"/>
                    </a:lnTo>
                    <a:lnTo>
                      <a:pt x="11620" y="17992"/>
                    </a:lnTo>
                    <a:lnTo>
                      <a:pt x="12234" y="17289"/>
                    </a:lnTo>
                    <a:lnTo>
                      <a:pt x="12527" y="16305"/>
                    </a:lnTo>
                    <a:lnTo>
                      <a:pt x="13083" y="16821"/>
                    </a:lnTo>
                    <a:lnTo>
                      <a:pt x="13083" y="16915"/>
                    </a:lnTo>
                    <a:lnTo>
                      <a:pt x="13259" y="17664"/>
                    </a:lnTo>
                    <a:lnTo>
                      <a:pt x="13259" y="17852"/>
                    </a:lnTo>
                    <a:lnTo>
                      <a:pt x="13171" y="18320"/>
                    </a:lnTo>
                    <a:lnTo>
                      <a:pt x="13229" y="18414"/>
                    </a:lnTo>
                    <a:lnTo>
                      <a:pt x="13551" y="18133"/>
                    </a:lnTo>
                    <a:lnTo>
                      <a:pt x="14078" y="17336"/>
                    </a:lnTo>
                    <a:lnTo>
                      <a:pt x="14546" y="17336"/>
                    </a:lnTo>
                    <a:lnTo>
                      <a:pt x="14546" y="17383"/>
                    </a:lnTo>
                    <a:lnTo>
                      <a:pt x="14576" y="17383"/>
                    </a:lnTo>
                    <a:lnTo>
                      <a:pt x="14868" y="17711"/>
                    </a:lnTo>
                    <a:lnTo>
                      <a:pt x="15015" y="17992"/>
                    </a:lnTo>
                    <a:lnTo>
                      <a:pt x="15073" y="18226"/>
                    </a:lnTo>
                    <a:lnTo>
                      <a:pt x="15102" y="18414"/>
                    </a:lnTo>
                    <a:lnTo>
                      <a:pt x="15073" y="18648"/>
                    </a:lnTo>
                    <a:lnTo>
                      <a:pt x="15044" y="19866"/>
                    </a:lnTo>
                    <a:lnTo>
                      <a:pt x="15278" y="20522"/>
                    </a:lnTo>
                    <a:lnTo>
                      <a:pt x="15337" y="20569"/>
                    </a:lnTo>
                    <a:lnTo>
                      <a:pt x="15922" y="19585"/>
                    </a:lnTo>
                    <a:lnTo>
                      <a:pt x="16420" y="18882"/>
                    </a:lnTo>
                    <a:lnTo>
                      <a:pt x="16624" y="18695"/>
                    </a:lnTo>
                    <a:lnTo>
                      <a:pt x="16771" y="18461"/>
                    </a:lnTo>
                    <a:lnTo>
                      <a:pt x="16946" y="18367"/>
                    </a:lnTo>
                    <a:lnTo>
                      <a:pt x="18059" y="18367"/>
                    </a:lnTo>
                    <a:lnTo>
                      <a:pt x="18263" y="17617"/>
                    </a:lnTo>
                    <a:lnTo>
                      <a:pt x="19024" y="17102"/>
                    </a:lnTo>
                    <a:lnTo>
                      <a:pt x="19054" y="17102"/>
                    </a:lnTo>
                    <a:lnTo>
                      <a:pt x="19961" y="16915"/>
                    </a:lnTo>
                    <a:lnTo>
                      <a:pt x="20927" y="16165"/>
                    </a:lnTo>
                    <a:lnTo>
                      <a:pt x="20927" y="16118"/>
                    </a:lnTo>
                    <a:lnTo>
                      <a:pt x="21541" y="16118"/>
                    </a:lnTo>
                    <a:lnTo>
                      <a:pt x="21395" y="15649"/>
                    </a:lnTo>
                    <a:lnTo>
                      <a:pt x="21454" y="15509"/>
                    </a:lnTo>
                    <a:lnTo>
                      <a:pt x="21600" y="15321"/>
                    </a:lnTo>
                    <a:lnTo>
                      <a:pt x="20312" y="10777"/>
                    </a:lnTo>
                    <a:lnTo>
                      <a:pt x="20312" y="10683"/>
                    </a:lnTo>
                    <a:lnTo>
                      <a:pt x="20254" y="10636"/>
                    </a:lnTo>
                    <a:lnTo>
                      <a:pt x="20810" y="9418"/>
                    </a:lnTo>
                    <a:lnTo>
                      <a:pt x="20634" y="9137"/>
                    </a:lnTo>
                    <a:lnTo>
                      <a:pt x="19698" y="8809"/>
                    </a:lnTo>
                    <a:lnTo>
                      <a:pt x="19551" y="8809"/>
                    </a:lnTo>
                    <a:lnTo>
                      <a:pt x="19551" y="8715"/>
                    </a:lnTo>
                    <a:lnTo>
                      <a:pt x="18995" y="7684"/>
                    </a:lnTo>
                    <a:lnTo>
                      <a:pt x="19024" y="7450"/>
                    </a:lnTo>
                    <a:lnTo>
                      <a:pt x="18995" y="7544"/>
                    </a:lnTo>
                    <a:lnTo>
                      <a:pt x="18966" y="7590"/>
                    </a:lnTo>
                    <a:lnTo>
                      <a:pt x="18410" y="7028"/>
                    </a:lnTo>
                    <a:lnTo>
                      <a:pt x="18234" y="7356"/>
                    </a:lnTo>
                    <a:lnTo>
                      <a:pt x="18029" y="7637"/>
                    </a:lnTo>
                    <a:lnTo>
                      <a:pt x="17854" y="7825"/>
                    </a:lnTo>
                    <a:lnTo>
                      <a:pt x="17620" y="8012"/>
                    </a:lnTo>
                    <a:lnTo>
                      <a:pt x="17415" y="8012"/>
                    </a:lnTo>
                    <a:lnTo>
                      <a:pt x="17298" y="7918"/>
                    </a:lnTo>
                    <a:lnTo>
                      <a:pt x="17151" y="7778"/>
                    </a:lnTo>
                    <a:lnTo>
                      <a:pt x="16859" y="7356"/>
                    </a:lnTo>
                    <a:lnTo>
                      <a:pt x="16478" y="6653"/>
                    </a:lnTo>
                    <a:lnTo>
                      <a:pt x="16185" y="6138"/>
                    </a:lnTo>
                    <a:lnTo>
                      <a:pt x="16098" y="6091"/>
                    </a:lnTo>
                    <a:lnTo>
                      <a:pt x="15512" y="6325"/>
                    </a:lnTo>
                    <a:lnTo>
                      <a:pt x="15102" y="6560"/>
                    </a:lnTo>
                    <a:lnTo>
                      <a:pt x="14780" y="6653"/>
                    </a:lnTo>
                    <a:lnTo>
                      <a:pt x="14517" y="6653"/>
                    </a:lnTo>
                    <a:lnTo>
                      <a:pt x="14341" y="6560"/>
                    </a:lnTo>
                    <a:lnTo>
                      <a:pt x="14224" y="6279"/>
                    </a:lnTo>
                    <a:lnTo>
                      <a:pt x="14166" y="5951"/>
                    </a:lnTo>
                    <a:lnTo>
                      <a:pt x="14137" y="5482"/>
                    </a:lnTo>
                    <a:lnTo>
                      <a:pt x="14166" y="5013"/>
                    </a:lnTo>
                    <a:lnTo>
                      <a:pt x="14166" y="4264"/>
                    </a:lnTo>
                    <a:lnTo>
                      <a:pt x="14137" y="4030"/>
                    </a:lnTo>
                    <a:lnTo>
                      <a:pt x="14107" y="3889"/>
                    </a:lnTo>
                    <a:lnTo>
                      <a:pt x="9512" y="3420"/>
                    </a:lnTo>
                    <a:lnTo>
                      <a:pt x="8927" y="2999"/>
                    </a:lnTo>
                    <a:lnTo>
                      <a:pt x="8693" y="2811"/>
                    </a:lnTo>
                    <a:lnTo>
                      <a:pt x="8546" y="2577"/>
                    </a:lnTo>
                    <a:lnTo>
                      <a:pt x="7844" y="2296"/>
                    </a:lnTo>
                    <a:lnTo>
                      <a:pt x="7551" y="2108"/>
                    </a:lnTo>
                    <a:lnTo>
                      <a:pt x="6820" y="937"/>
                    </a:lnTo>
                    <a:lnTo>
                      <a:pt x="6322" y="0"/>
                    </a:lnTo>
                    <a:lnTo>
                      <a:pt x="5854" y="609"/>
                    </a:lnTo>
                    <a:lnTo>
                      <a:pt x="5151" y="281"/>
                    </a:lnTo>
                    <a:lnTo>
                      <a:pt x="3249" y="328"/>
                    </a:lnTo>
                    <a:lnTo>
                      <a:pt x="2693" y="47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43" name="Freeform 52"/>
              <p:cNvSpPr/>
              <p:nvPr/>
            </p:nvSpPr>
            <p:spPr>
              <a:xfrm>
                <a:off x="2817997" y="2935827"/>
                <a:ext cx="675477" cy="5528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75" y="7354"/>
                    </a:moveTo>
                    <a:lnTo>
                      <a:pt x="20500" y="7318"/>
                    </a:lnTo>
                    <a:lnTo>
                      <a:pt x="20641" y="7212"/>
                    </a:lnTo>
                    <a:lnTo>
                      <a:pt x="20782" y="7070"/>
                    </a:lnTo>
                    <a:lnTo>
                      <a:pt x="20839" y="6928"/>
                    </a:lnTo>
                    <a:lnTo>
                      <a:pt x="20839" y="6892"/>
                    </a:lnTo>
                    <a:lnTo>
                      <a:pt x="20867" y="6750"/>
                    </a:lnTo>
                    <a:lnTo>
                      <a:pt x="21008" y="6750"/>
                    </a:lnTo>
                    <a:lnTo>
                      <a:pt x="21600" y="6679"/>
                    </a:lnTo>
                    <a:lnTo>
                      <a:pt x="21600" y="6182"/>
                    </a:lnTo>
                    <a:lnTo>
                      <a:pt x="21487" y="6111"/>
                    </a:lnTo>
                    <a:lnTo>
                      <a:pt x="21374" y="6075"/>
                    </a:lnTo>
                    <a:lnTo>
                      <a:pt x="21262" y="6004"/>
                    </a:lnTo>
                    <a:lnTo>
                      <a:pt x="21121" y="5897"/>
                    </a:lnTo>
                    <a:lnTo>
                      <a:pt x="20105" y="4725"/>
                    </a:lnTo>
                    <a:lnTo>
                      <a:pt x="20105" y="4689"/>
                    </a:lnTo>
                    <a:lnTo>
                      <a:pt x="19654" y="3055"/>
                    </a:lnTo>
                    <a:lnTo>
                      <a:pt x="19034" y="2309"/>
                    </a:lnTo>
                    <a:lnTo>
                      <a:pt x="18019" y="2274"/>
                    </a:lnTo>
                    <a:lnTo>
                      <a:pt x="17286" y="2309"/>
                    </a:lnTo>
                    <a:lnTo>
                      <a:pt x="17145" y="2345"/>
                    </a:lnTo>
                    <a:lnTo>
                      <a:pt x="17173" y="2842"/>
                    </a:lnTo>
                    <a:lnTo>
                      <a:pt x="17173" y="3055"/>
                    </a:lnTo>
                    <a:lnTo>
                      <a:pt x="17088" y="3055"/>
                    </a:lnTo>
                    <a:lnTo>
                      <a:pt x="16552" y="3339"/>
                    </a:lnTo>
                    <a:lnTo>
                      <a:pt x="16440" y="3268"/>
                    </a:lnTo>
                    <a:lnTo>
                      <a:pt x="16158" y="2913"/>
                    </a:lnTo>
                    <a:lnTo>
                      <a:pt x="15904" y="2700"/>
                    </a:lnTo>
                    <a:lnTo>
                      <a:pt x="15791" y="2629"/>
                    </a:lnTo>
                    <a:lnTo>
                      <a:pt x="15707" y="2593"/>
                    </a:lnTo>
                    <a:lnTo>
                      <a:pt x="15650" y="2593"/>
                    </a:lnTo>
                    <a:lnTo>
                      <a:pt x="15566" y="2629"/>
                    </a:lnTo>
                    <a:lnTo>
                      <a:pt x="14776" y="3126"/>
                    </a:lnTo>
                    <a:lnTo>
                      <a:pt x="14156" y="3446"/>
                    </a:lnTo>
                    <a:lnTo>
                      <a:pt x="13930" y="3517"/>
                    </a:lnTo>
                    <a:lnTo>
                      <a:pt x="13733" y="3553"/>
                    </a:lnTo>
                    <a:lnTo>
                      <a:pt x="13563" y="3553"/>
                    </a:lnTo>
                    <a:lnTo>
                      <a:pt x="13479" y="3517"/>
                    </a:lnTo>
                    <a:lnTo>
                      <a:pt x="13366" y="3588"/>
                    </a:lnTo>
                    <a:lnTo>
                      <a:pt x="13253" y="3695"/>
                    </a:lnTo>
                    <a:lnTo>
                      <a:pt x="12915" y="4050"/>
                    </a:lnTo>
                    <a:lnTo>
                      <a:pt x="12830" y="4228"/>
                    </a:lnTo>
                    <a:lnTo>
                      <a:pt x="12464" y="3766"/>
                    </a:lnTo>
                    <a:lnTo>
                      <a:pt x="12323" y="3517"/>
                    </a:lnTo>
                    <a:lnTo>
                      <a:pt x="12210" y="3268"/>
                    </a:lnTo>
                    <a:lnTo>
                      <a:pt x="12182" y="3055"/>
                    </a:lnTo>
                    <a:lnTo>
                      <a:pt x="12210" y="2913"/>
                    </a:lnTo>
                    <a:lnTo>
                      <a:pt x="12351" y="2664"/>
                    </a:lnTo>
                    <a:lnTo>
                      <a:pt x="12830" y="1954"/>
                    </a:lnTo>
                    <a:lnTo>
                      <a:pt x="13366" y="1208"/>
                    </a:lnTo>
                    <a:lnTo>
                      <a:pt x="13507" y="959"/>
                    </a:lnTo>
                    <a:lnTo>
                      <a:pt x="13535" y="817"/>
                    </a:lnTo>
                    <a:lnTo>
                      <a:pt x="13451" y="639"/>
                    </a:lnTo>
                    <a:lnTo>
                      <a:pt x="13366" y="604"/>
                    </a:lnTo>
                    <a:lnTo>
                      <a:pt x="13310" y="604"/>
                    </a:lnTo>
                    <a:lnTo>
                      <a:pt x="13140" y="675"/>
                    </a:lnTo>
                    <a:lnTo>
                      <a:pt x="12915" y="817"/>
                    </a:lnTo>
                    <a:lnTo>
                      <a:pt x="12464" y="1243"/>
                    </a:lnTo>
                    <a:lnTo>
                      <a:pt x="12266" y="1350"/>
                    </a:lnTo>
                    <a:lnTo>
                      <a:pt x="12125" y="1457"/>
                    </a:lnTo>
                    <a:lnTo>
                      <a:pt x="12013" y="1457"/>
                    </a:lnTo>
                    <a:lnTo>
                      <a:pt x="11956" y="1386"/>
                    </a:lnTo>
                    <a:lnTo>
                      <a:pt x="11928" y="1314"/>
                    </a:lnTo>
                    <a:lnTo>
                      <a:pt x="11872" y="1243"/>
                    </a:lnTo>
                    <a:lnTo>
                      <a:pt x="11872" y="1066"/>
                    </a:lnTo>
                    <a:lnTo>
                      <a:pt x="11787" y="995"/>
                    </a:lnTo>
                    <a:lnTo>
                      <a:pt x="11505" y="320"/>
                    </a:lnTo>
                    <a:lnTo>
                      <a:pt x="10856" y="817"/>
                    </a:lnTo>
                    <a:lnTo>
                      <a:pt x="10800" y="924"/>
                    </a:lnTo>
                    <a:lnTo>
                      <a:pt x="10772" y="817"/>
                    </a:lnTo>
                    <a:lnTo>
                      <a:pt x="10715" y="817"/>
                    </a:lnTo>
                    <a:lnTo>
                      <a:pt x="10377" y="604"/>
                    </a:lnTo>
                    <a:lnTo>
                      <a:pt x="10010" y="391"/>
                    </a:lnTo>
                    <a:lnTo>
                      <a:pt x="9334" y="71"/>
                    </a:lnTo>
                    <a:lnTo>
                      <a:pt x="9249" y="0"/>
                    </a:lnTo>
                    <a:lnTo>
                      <a:pt x="9023" y="0"/>
                    </a:lnTo>
                    <a:lnTo>
                      <a:pt x="8883" y="107"/>
                    </a:lnTo>
                    <a:lnTo>
                      <a:pt x="8657" y="249"/>
                    </a:lnTo>
                    <a:lnTo>
                      <a:pt x="8431" y="533"/>
                    </a:lnTo>
                    <a:lnTo>
                      <a:pt x="8713" y="1208"/>
                    </a:lnTo>
                    <a:lnTo>
                      <a:pt x="8883" y="1634"/>
                    </a:lnTo>
                    <a:lnTo>
                      <a:pt x="8939" y="2025"/>
                    </a:lnTo>
                    <a:lnTo>
                      <a:pt x="8995" y="2345"/>
                    </a:lnTo>
                    <a:lnTo>
                      <a:pt x="8995" y="2451"/>
                    </a:lnTo>
                    <a:lnTo>
                      <a:pt x="8911" y="2664"/>
                    </a:lnTo>
                    <a:lnTo>
                      <a:pt x="8770" y="2842"/>
                    </a:lnTo>
                    <a:lnTo>
                      <a:pt x="8657" y="2842"/>
                    </a:lnTo>
                    <a:lnTo>
                      <a:pt x="8488" y="2878"/>
                    </a:lnTo>
                    <a:lnTo>
                      <a:pt x="8319" y="2842"/>
                    </a:lnTo>
                    <a:lnTo>
                      <a:pt x="8037" y="2700"/>
                    </a:lnTo>
                    <a:lnTo>
                      <a:pt x="7783" y="2451"/>
                    </a:lnTo>
                    <a:lnTo>
                      <a:pt x="7360" y="2096"/>
                    </a:lnTo>
                    <a:lnTo>
                      <a:pt x="7050" y="1847"/>
                    </a:lnTo>
                    <a:lnTo>
                      <a:pt x="6627" y="1634"/>
                    </a:lnTo>
                    <a:lnTo>
                      <a:pt x="6627" y="1670"/>
                    </a:lnTo>
                    <a:lnTo>
                      <a:pt x="6655" y="1776"/>
                    </a:lnTo>
                    <a:lnTo>
                      <a:pt x="6655" y="2700"/>
                    </a:lnTo>
                    <a:lnTo>
                      <a:pt x="6119" y="3482"/>
                    </a:lnTo>
                    <a:lnTo>
                      <a:pt x="6119" y="4228"/>
                    </a:lnTo>
                    <a:lnTo>
                      <a:pt x="6373" y="4974"/>
                    </a:lnTo>
                    <a:lnTo>
                      <a:pt x="6401" y="5009"/>
                    </a:lnTo>
                    <a:lnTo>
                      <a:pt x="6006" y="5755"/>
                    </a:lnTo>
                    <a:lnTo>
                      <a:pt x="5781" y="6466"/>
                    </a:lnTo>
                    <a:lnTo>
                      <a:pt x="5781" y="6501"/>
                    </a:lnTo>
                    <a:lnTo>
                      <a:pt x="5273" y="7141"/>
                    </a:lnTo>
                    <a:lnTo>
                      <a:pt x="4399" y="9592"/>
                    </a:lnTo>
                    <a:lnTo>
                      <a:pt x="4427" y="10942"/>
                    </a:lnTo>
                    <a:lnTo>
                      <a:pt x="4399" y="10978"/>
                    </a:lnTo>
                    <a:lnTo>
                      <a:pt x="2566" y="12328"/>
                    </a:lnTo>
                    <a:lnTo>
                      <a:pt x="2453" y="12541"/>
                    </a:lnTo>
                    <a:lnTo>
                      <a:pt x="2707" y="13251"/>
                    </a:lnTo>
                    <a:lnTo>
                      <a:pt x="2707" y="13322"/>
                    </a:lnTo>
                    <a:lnTo>
                      <a:pt x="2538" y="14211"/>
                    </a:lnTo>
                    <a:lnTo>
                      <a:pt x="1777" y="14104"/>
                    </a:lnTo>
                    <a:lnTo>
                      <a:pt x="1636" y="15241"/>
                    </a:lnTo>
                    <a:lnTo>
                      <a:pt x="649" y="15241"/>
                    </a:lnTo>
                    <a:lnTo>
                      <a:pt x="451" y="15703"/>
                    </a:lnTo>
                    <a:lnTo>
                      <a:pt x="197" y="16413"/>
                    </a:lnTo>
                    <a:lnTo>
                      <a:pt x="0" y="19113"/>
                    </a:lnTo>
                    <a:lnTo>
                      <a:pt x="254" y="19753"/>
                    </a:lnTo>
                    <a:lnTo>
                      <a:pt x="254" y="20321"/>
                    </a:lnTo>
                    <a:lnTo>
                      <a:pt x="649" y="20996"/>
                    </a:lnTo>
                    <a:lnTo>
                      <a:pt x="677" y="21067"/>
                    </a:lnTo>
                    <a:lnTo>
                      <a:pt x="677" y="21600"/>
                    </a:lnTo>
                    <a:lnTo>
                      <a:pt x="1777" y="21458"/>
                    </a:lnTo>
                    <a:lnTo>
                      <a:pt x="1861" y="21351"/>
                    </a:lnTo>
                    <a:lnTo>
                      <a:pt x="1861" y="21316"/>
                    </a:lnTo>
                    <a:lnTo>
                      <a:pt x="1889" y="21316"/>
                    </a:lnTo>
                    <a:lnTo>
                      <a:pt x="1889" y="21280"/>
                    </a:lnTo>
                    <a:lnTo>
                      <a:pt x="2199" y="20783"/>
                    </a:lnTo>
                    <a:lnTo>
                      <a:pt x="1523" y="20001"/>
                    </a:lnTo>
                    <a:lnTo>
                      <a:pt x="1466" y="19895"/>
                    </a:lnTo>
                    <a:lnTo>
                      <a:pt x="1072" y="19504"/>
                    </a:lnTo>
                    <a:lnTo>
                      <a:pt x="1015" y="19433"/>
                    </a:lnTo>
                    <a:lnTo>
                      <a:pt x="1015" y="18580"/>
                    </a:lnTo>
                    <a:lnTo>
                      <a:pt x="1579" y="18580"/>
                    </a:lnTo>
                    <a:lnTo>
                      <a:pt x="1664" y="18261"/>
                    </a:lnTo>
                    <a:lnTo>
                      <a:pt x="1438" y="17408"/>
                    </a:lnTo>
                    <a:lnTo>
                      <a:pt x="2763" y="17408"/>
                    </a:lnTo>
                    <a:lnTo>
                      <a:pt x="5104" y="15987"/>
                    </a:lnTo>
                    <a:lnTo>
                      <a:pt x="5414" y="15383"/>
                    </a:lnTo>
                    <a:lnTo>
                      <a:pt x="5470" y="15134"/>
                    </a:lnTo>
                    <a:lnTo>
                      <a:pt x="5950" y="15418"/>
                    </a:lnTo>
                    <a:lnTo>
                      <a:pt x="5978" y="15418"/>
                    </a:lnTo>
                    <a:lnTo>
                      <a:pt x="6006" y="15525"/>
                    </a:lnTo>
                    <a:lnTo>
                      <a:pt x="6204" y="15809"/>
                    </a:lnTo>
                    <a:lnTo>
                      <a:pt x="6457" y="15774"/>
                    </a:lnTo>
                    <a:lnTo>
                      <a:pt x="6401" y="15134"/>
                    </a:lnTo>
                    <a:lnTo>
                      <a:pt x="7162" y="15134"/>
                    </a:lnTo>
                    <a:lnTo>
                      <a:pt x="7924" y="15312"/>
                    </a:lnTo>
                    <a:lnTo>
                      <a:pt x="8234" y="14672"/>
                    </a:lnTo>
                    <a:lnTo>
                      <a:pt x="8262" y="14637"/>
                    </a:lnTo>
                    <a:lnTo>
                      <a:pt x="8262" y="14601"/>
                    </a:lnTo>
                    <a:lnTo>
                      <a:pt x="8347" y="14566"/>
                    </a:lnTo>
                    <a:lnTo>
                      <a:pt x="9136" y="14211"/>
                    </a:lnTo>
                    <a:lnTo>
                      <a:pt x="9277" y="12718"/>
                    </a:lnTo>
                    <a:lnTo>
                      <a:pt x="10151" y="13642"/>
                    </a:lnTo>
                    <a:lnTo>
                      <a:pt x="10462" y="13784"/>
                    </a:lnTo>
                    <a:lnTo>
                      <a:pt x="10659" y="13500"/>
                    </a:lnTo>
                    <a:lnTo>
                      <a:pt x="10546" y="10232"/>
                    </a:lnTo>
                    <a:lnTo>
                      <a:pt x="10546" y="9983"/>
                    </a:lnTo>
                    <a:lnTo>
                      <a:pt x="11110" y="10125"/>
                    </a:lnTo>
                    <a:lnTo>
                      <a:pt x="11138" y="10125"/>
                    </a:lnTo>
                    <a:lnTo>
                      <a:pt x="11251" y="10161"/>
                    </a:lnTo>
                    <a:lnTo>
                      <a:pt x="11279" y="10196"/>
                    </a:lnTo>
                    <a:lnTo>
                      <a:pt x="11533" y="10729"/>
                    </a:lnTo>
                    <a:lnTo>
                      <a:pt x="11815" y="11404"/>
                    </a:lnTo>
                    <a:lnTo>
                      <a:pt x="12182" y="12328"/>
                    </a:lnTo>
                    <a:lnTo>
                      <a:pt x="13338" y="12114"/>
                    </a:lnTo>
                    <a:lnTo>
                      <a:pt x="13535" y="12043"/>
                    </a:lnTo>
                    <a:lnTo>
                      <a:pt x="13733" y="11546"/>
                    </a:lnTo>
                    <a:lnTo>
                      <a:pt x="13366" y="11191"/>
                    </a:lnTo>
                    <a:lnTo>
                      <a:pt x="13281" y="11013"/>
                    </a:lnTo>
                    <a:lnTo>
                      <a:pt x="14043" y="10693"/>
                    </a:lnTo>
                    <a:lnTo>
                      <a:pt x="14156" y="10551"/>
                    </a:lnTo>
                    <a:lnTo>
                      <a:pt x="14466" y="11013"/>
                    </a:lnTo>
                    <a:lnTo>
                      <a:pt x="14720" y="10836"/>
                    </a:lnTo>
                    <a:lnTo>
                      <a:pt x="14720" y="10196"/>
                    </a:lnTo>
                    <a:lnTo>
                      <a:pt x="14917" y="10161"/>
                    </a:lnTo>
                    <a:lnTo>
                      <a:pt x="15481" y="10161"/>
                    </a:lnTo>
                    <a:lnTo>
                      <a:pt x="15763" y="10232"/>
                    </a:lnTo>
                    <a:lnTo>
                      <a:pt x="16017" y="10374"/>
                    </a:lnTo>
                    <a:lnTo>
                      <a:pt x="16242" y="10551"/>
                    </a:lnTo>
                    <a:lnTo>
                      <a:pt x="16440" y="10836"/>
                    </a:lnTo>
                    <a:lnTo>
                      <a:pt x="16496" y="11013"/>
                    </a:lnTo>
                    <a:lnTo>
                      <a:pt x="16722" y="9983"/>
                    </a:lnTo>
                    <a:lnTo>
                      <a:pt x="16806" y="9912"/>
                    </a:lnTo>
                    <a:lnTo>
                      <a:pt x="16863" y="9841"/>
                    </a:lnTo>
                    <a:lnTo>
                      <a:pt x="16947" y="9805"/>
                    </a:lnTo>
                    <a:lnTo>
                      <a:pt x="17060" y="9734"/>
                    </a:lnTo>
                    <a:lnTo>
                      <a:pt x="17286" y="9805"/>
                    </a:lnTo>
                    <a:lnTo>
                      <a:pt x="17568" y="9912"/>
                    </a:lnTo>
                    <a:lnTo>
                      <a:pt x="17652" y="9947"/>
                    </a:lnTo>
                    <a:lnTo>
                      <a:pt x="17652" y="9983"/>
                    </a:lnTo>
                    <a:lnTo>
                      <a:pt x="17737" y="10089"/>
                    </a:lnTo>
                    <a:lnTo>
                      <a:pt x="17793" y="10125"/>
                    </a:lnTo>
                    <a:lnTo>
                      <a:pt x="18019" y="9947"/>
                    </a:lnTo>
                    <a:lnTo>
                      <a:pt x="18385" y="9663"/>
                    </a:lnTo>
                    <a:lnTo>
                      <a:pt x="18893" y="9166"/>
                    </a:lnTo>
                    <a:lnTo>
                      <a:pt x="19570" y="8526"/>
                    </a:lnTo>
                    <a:lnTo>
                      <a:pt x="19570" y="8278"/>
                    </a:lnTo>
                    <a:lnTo>
                      <a:pt x="19654" y="8064"/>
                    </a:lnTo>
                    <a:lnTo>
                      <a:pt x="19683" y="7922"/>
                    </a:lnTo>
                    <a:lnTo>
                      <a:pt x="19767" y="7745"/>
                    </a:lnTo>
                    <a:lnTo>
                      <a:pt x="19880" y="7638"/>
                    </a:lnTo>
                    <a:lnTo>
                      <a:pt x="19993" y="7496"/>
                    </a:lnTo>
                    <a:lnTo>
                      <a:pt x="20275" y="7354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44" name="Freeform 53"/>
              <p:cNvSpPr/>
              <p:nvPr/>
            </p:nvSpPr>
            <p:spPr>
              <a:xfrm>
                <a:off x="3137265" y="2459231"/>
                <a:ext cx="406342" cy="5664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925" y="829"/>
                    </a:moveTo>
                    <a:lnTo>
                      <a:pt x="16878" y="795"/>
                    </a:lnTo>
                    <a:lnTo>
                      <a:pt x="15662" y="0"/>
                    </a:lnTo>
                    <a:lnTo>
                      <a:pt x="15008" y="242"/>
                    </a:lnTo>
                    <a:lnTo>
                      <a:pt x="14634" y="760"/>
                    </a:lnTo>
                    <a:lnTo>
                      <a:pt x="14400" y="968"/>
                    </a:lnTo>
                    <a:lnTo>
                      <a:pt x="13932" y="1313"/>
                    </a:lnTo>
                    <a:lnTo>
                      <a:pt x="13652" y="1486"/>
                    </a:lnTo>
                    <a:lnTo>
                      <a:pt x="13371" y="1590"/>
                    </a:lnTo>
                    <a:lnTo>
                      <a:pt x="13138" y="1693"/>
                    </a:lnTo>
                    <a:lnTo>
                      <a:pt x="12904" y="1728"/>
                    </a:lnTo>
                    <a:lnTo>
                      <a:pt x="12764" y="1728"/>
                    </a:lnTo>
                    <a:lnTo>
                      <a:pt x="12577" y="1693"/>
                    </a:lnTo>
                    <a:lnTo>
                      <a:pt x="12436" y="1590"/>
                    </a:lnTo>
                    <a:lnTo>
                      <a:pt x="12390" y="1521"/>
                    </a:lnTo>
                    <a:lnTo>
                      <a:pt x="12343" y="1417"/>
                    </a:lnTo>
                    <a:lnTo>
                      <a:pt x="12343" y="1071"/>
                    </a:lnTo>
                    <a:lnTo>
                      <a:pt x="12483" y="691"/>
                    </a:lnTo>
                    <a:lnTo>
                      <a:pt x="12717" y="207"/>
                    </a:lnTo>
                    <a:lnTo>
                      <a:pt x="10800" y="1071"/>
                    </a:lnTo>
                    <a:lnTo>
                      <a:pt x="10753" y="1175"/>
                    </a:lnTo>
                    <a:lnTo>
                      <a:pt x="9117" y="1175"/>
                    </a:lnTo>
                    <a:lnTo>
                      <a:pt x="7621" y="1728"/>
                    </a:lnTo>
                    <a:lnTo>
                      <a:pt x="7621" y="1797"/>
                    </a:lnTo>
                    <a:lnTo>
                      <a:pt x="6078" y="1832"/>
                    </a:lnTo>
                    <a:lnTo>
                      <a:pt x="5190" y="2177"/>
                    </a:lnTo>
                    <a:lnTo>
                      <a:pt x="4816" y="2730"/>
                    </a:lnTo>
                    <a:lnTo>
                      <a:pt x="4675" y="2834"/>
                    </a:lnTo>
                    <a:lnTo>
                      <a:pt x="2852" y="2834"/>
                    </a:lnTo>
                    <a:lnTo>
                      <a:pt x="2478" y="2903"/>
                    </a:lnTo>
                    <a:lnTo>
                      <a:pt x="2010" y="3145"/>
                    </a:lnTo>
                    <a:lnTo>
                      <a:pt x="1356" y="3594"/>
                    </a:lnTo>
                    <a:lnTo>
                      <a:pt x="561" y="4147"/>
                    </a:lnTo>
                    <a:lnTo>
                      <a:pt x="935" y="4251"/>
                    </a:lnTo>
                    <a:lnTo>
                      <a:pt x="1216" y="4355"/>
                    </a:lnTo>
                    <a:lnTo>
                      <a:pt x="1403" y="4493"/>
                    </a:lnTo>
                    <a:lnTo>
                      <a:pt x="1496" y="4596"/>
                    </a:lnTo>
                    <a:lnTo>
                      <a:pt x="1543" y="4838"/>
                    </a:lnTo>
                    <a:lnTo>
                      <a:pt x="1543" y="4804"/>
                    </a:lnTo>
                    <a:lnTo>
                      <a:pt x="2431" y="7154"/>
                    </a:lnTo>
                    <a:lnTo>
                      <a:pt x="2478" y="7258"/>
                    </a:lnTo>
                    <a:lnTo>
                      <a:pt x="2478" y="7465"/>
                    </a:lnTo>
                    <a:lnTo>
                      <a:pt x="2431" y="7465"/>
                    </a:lnTo>
                    <a:lnTo>
                      <a:pt x="2291" y="7500"/>
                    </a:lnTo>
                    <a:lnTo>
                      <a:pt x="2244" y="7500"/>
                    </a:lnTo>
                    <a:lnTo>
                      <a:pt x="0" y="9815"/>
                    </a:lnTo>
                    <a:lnTo>
                      <a:pt x="94" y="10368"/>
                    </a:lnTo>
                    <a:lnTo>
                      <a:pt x="374" y="10230"/>
                    </a:lnTo>
                    <a:lnTo>
                      <a:pt x="608" y="10195"/>
                    </a:lnTo>
                    <a:lnTo>
                      <a:pt x="748" y="10161"/>
                    </a:lnTo>
                    <a:lnTo>
                      <a:pt x="982" y="10195"/>
                    </a:lnTo>
                    <a:lnTo>
                      <a:pt x="1075" y="10230"/>
                    </a:lnTo>
                    <a:lnTo>
                      <a:pt x="1122" y="10299"/>
                    </a:lnTo>
                    <a:lnTo>
                      <a:pt x="1216" y="10506"/>
                    </a:lnTo>
                    <a:lnTo>
                      <a:pt x="1309" y="10783"/>
                    </a:lnTo>
                    <a:lnTo>
                      <a:pt x="1216" y="11094"/>
                    </a:lnTo>
                    <a:lnTo>
                      <a:pt x="1169" y="11750"/>
                    </a:lnTo>
                    <a:lnTo>
                      <a:pt x="1309" y="12372"/>
                    </a:lnTo>
                    <a:lnTo>
                      <a:pt x="1496" y="12995"/>
                    </a:lnTo>
                    <a:lnTo>
                      <a:pt x="1823" y="13651"/>
                    </a:lnTo>
                    <a:lnTo>
                      <a:pt x="2571" y="14273"/>
                    </a:lnTo>
                    <a:lnTo>
                      <a:pt x="2805" y="14446"/>
                    </a:lnTo>
                    <a:lnTo>
                      <a:pt x="2899" y="14550"/>
                    </a:lnTo>
                    <a:lnTo>
                      <a:pt x="2945" y="14723"/>
                    </a:lnTo>
                    <a:lnTo>
                      <a:pt x="2945" y="14861"/>
                    </a:lnTo>
                    <a:lnTo>
                      <a:pt x="2525" y="15310"/>
                    </a:lnTo>
                    <a:lnTo>
                      <a:pt x="3039" y="15828"/>
                    </a:lnTo>
                    <a:lnTo>
                      <a:pt x="3132" y="15967"/>
                    </a:lnTo>
                    <a:lnTo>
                      <a:pt x="3179" y="16174"/>
                    </a:lnTo>
                    <a:lnTo>
                      <a:pt x="3179" y="16416"/>
                    </a:lnTo>
                    <a:lnTo>
                      <a:pt x="3132" y="16658"/>
                    </a:lnTo>
                    <a:lnTo>
                      <a:pt x="2852" y="17245"/>
                    </a:lnTo>
                    <a:lnTo>
                      <a:pt x="2431" y="17902"/>
                    </a:lnTo>
                    <a:lnTo>
                      <a:pt x="3179" y="18870"/>
                    </a:lnTo>
                    <a:lnTo>
                      <a:pt x="3273" y="19077"/>
                    </a:lnTo>
                    <a:lnTo>
                      <a:pt x="3740" y="18870"/>
                    </a:lnTo>
                    <a:lnTo>
                      <a:pt x="4255" y="18559"/>
                    </a:lnTo>
                    <a:lnTo>
                      <a:pt x="4488" y="18420"/>
                    </a:lnTo>
                    <a:lnTo>
                      <a:pt x="4769" y="18351"/>
                    </a:lnTo>
                    <a:lnTo>
                      <a:pt x="5003" y="18317"/>
                    </a:lnTo>
                    <a:lnTo>
                      <a:pt x="5423" y="18317"/>
                    </a:lnTo>
                    <a:lnTo>
                      <a:pt x="5844" y="18420"/>
                    </a:lnTo>
                    <a:lnTo>
                      <a:pt x="6125" y="18697"/>
                    </a:lnTo>
                    <a:lnTo>
                      <a:pt x="6171" y="18870"/>
                    </a:lnTo>
                    <a:lnTo>
                      <a:pt x="6171" y="18973"/>
                    </a:lnTo>
                    <a:lnTo>
                      <a:pt x="6125" y="19112"/>
                    </a:lnTo>
                    <a:lnTo>
                      <a:pt x="5844" y="19457"/>
                    </a:lnTo>
                    <a:lnTo>
                      <a:pt x="5423" y="19907"/>
                    </a:lnTo>
                    <a:lnTo>
                      <a:pt x="4769" y="20425"/>
                    </a:lnTo>
                    <a:lnTo>
                      <a:pt x="3974" y="21151"/>
                    </a:lnTo>
                    <a:lnTo>
                      <a:pt x="4348" y="21600"/>
                    </a:lnTo>
                    <a:lnTo>
                      <a:pt x="4769" y="21358"/>
                    </a:lnTo>
                    <a:lnTo>
                      <a:pt x="5423" y="21151"/>
                    </a:lnTo>
                    <a:lnTo>
                      <a:pt x="5610" y="21220"/>
                    </a:lnTo>
                    <a:lnTo>
                      <a:pt x="5984" y="21151"/>
                    </a:lnTo>
                    <a:lnTo>
                      <a:pt x="6639" y="21012"/>
                    </a:lnTo>
                    <a:lnTo>
                      <a:pt x="7481" y="20736"/>
                    </a:lnTo>
                    <a:lnTo>
                      <a:pt x="8556" y="20321"/>
                    </a:lnTo>
                    <a:lnTo>
                      <a:pt x="8790" y="20252"/>
                    </a:lnTo>
                    <a:lnTo>
                      <a:pt x="9210" y="20252"/>
                    </a:lnTo>
                    <a:lnTo>
                      <a:pt x="9491" y="20321"/>
                    </a:lnTo>
                    <a:lnTo>
                      <a:pt x="9771" y="20425"/>
                    </a:lnTo>
                    <a:lnTo>
                      <a:pt x="10005" y="20563"/>
                    </a:lnTo>
                    <a:lnTo>
                      <a:pt x="10613" y="20943"/>
                    </a:lnTo>
                    <a:lnTo>
                      <a:pt x="10987" y="20805"/>
                    </a:lnTo>
                    <a:lnTo>
                      <a:pt x="10940" y="20321"/>
                    </a:lnTo>
                    <a:lnTo>
                      <a:pt x="10706" y="20218"/>
                    </a:lnTo>
                    <a:lnTo>
                      <a:pt x="10706" y="20045"/>
                    </a:lnTo>
                    <a:lnTo>
                      <a:pt x="10753" y="19941"/>
                    </a:lnTo>
                    <a:lnTo>
                      <a:pt x="10940" y="19872"/>
                    </a:lnTo>
                    <a:lnTo>
                      <a:pt x="10613" y="19077"/>
                    </a:lnTo>
                    <a:lnTo>
                      <a:pt x="10566" y="18870"/>
                    </a:lnTo>
                    <a:lnTo>
                      <a:pt x="10613" y="18628"/>
                    </a:lnTo>
                    <a:lnTo>
                      <a:pt x="11268" y="18351"/>
                    </a:lnTo>
                    <a:lnTo>
                      <a:pt x="11735" y="18040"/>
                    </a:lnTo>
                    <a:lnTo>
                      <a:pt x="11455" y="17522"/>
                    </a:lnTo>
                    <a:lnTo>
                      <a:pt x="11455" y="17487"/>
                    </a:lnTo>
                    <a:lnTo>
                      <a:pt x="11501" y="17487"/>
                    </a:lnTo>
                    <a:lnTo>
                      <a:pt x="11501" y="17453"/>
                    </a:lnTo>
                    <a:lnTo>
                      <a:pt x="11688" y="17245"/>
                    </a:lnTo>
                    <a:lnTo>
                      <a:pt x="11735" y="17073"/>
                    </a:lnTo>
                    <a:lnTo>
                      <a:pt x="11735" y="16969"/>
                    </a:lnTo>
                    <a:lnTo>
                      <a:pt x="11688" y="16865"/>
                    </a:lnTo>
                    <a:lnTo>
                      <a:pt x="11642" y="16658"/>
                    </a:lnTo>
                    <a:lnTo>
                      <a:pt x="11642" y="16451"/>
                    </a:lnTo>
                    <a:lnTo>
                      <a:pt x="11782" y="16243"/>
                    </a:lnTo>
                    <a:lnTo>
                      <a:pt x="12109" y="16070"/>
                    </a:lnTo>
                    <a:lnTo>
                      <a:pt x="12717" y="15621"/>
                    </a:lnTo>
                    <a:lnTo>
                      <a:pt x="12577" y="15552"/>
                    </a:lnTo>
                    <a:lnTo>
                      <a:pt x="12436" y="15414"/>
                    </a:lnTo>
                    <a:lnTo>
                      <a:pt x="13184" y="15172"/>
                    </a:lnTo>
                    <a:lnTo>
                      <a:pt x="13184" y="14515"/>
                    </a:lnTo>
                    <a:lnTo>
                      <a:pt x="13231" y="14308"/>
                    </a:lnTo>
                    <a:lnTo>
                      <a:pt x="13371" y="14066"/>
                    </a:lnTo>
                    <a:lnTo>
                      <a:pt x="13699" y="13789"/>
                    </a:lnTo>
                    <a:lnTo>
                      <a:pt x="14260" y="13513"/>
                    </a:lnTo>
                    <a:lnTo>
                      <a:pt x="14587" y="13271"/>
                    </a:lnTo>
                    <a:lnTo>
                      <a:pt x="13699" y="12580"/>
                    </a:lnTo>
                    <a:lnTo>
                      <a:pt x="13652" y="12442"/>
                    </a:lnTo>
                    <a:lnTo>
                      <a:pt x="13605" y="12338"/>
                    </a:lnTo>
                    <a:lnTo>
                      <a:pt x="13558" y="12200"/>
                    </a:lnTo>
                    <a:lnTo>
                      <a:pt x="13652" y="11992"/>
                    </a:lnTo>
                    <a:lnTo>
                      <a:pt x="13745" y="11820"/>
                    </a:lnTo>
                    <a:lnTo>
                      <a:pt x="14073" y="11543"/>
                    </a:lnTo>
                    <a:lnTo>
                      <a:pt x="14073" y="11474"/>
                    </a:lnTo>
                    <a:lnTo>
                      <a:pt x="15803" y="10368"/>
                    </a:lnTo>
                    <a:lnTo>
                      <a:pt x="15849" y="10092"/>
                    </a:lnTo>
                    <a:lnTo>
                      <a:pt x="15662" y="9953"/>
                    </a:lnTo>
                    <a:lnTo>
                      <a:pt x="15569" y="9850"/>
                    </a:lnTo>
                    <a:lnTo>
                      <a:pt x="15522" y="9677"/>
                    </a:lnTo>
                    <a:lnTo>
                      <a:pt x="15522" y="9331"/>
                    </a:lnTo>
                    <a:lnTo>
                      <a:pt x="15569" y="8813"/>
                    </a:lnTo>
                    <a:lnTo>
                      <a:pt x="15709" y="8398"/>
                    </a:lnTo>
                    <a:lnTo>
                      <a:pt x="15849" y="8087"/>
                    </a:lnTo>
                    <a:lnTo>
                      <a:pt x="16083" y="7776"/>
                    </a:lnTo>
                    <a:lnTo>
                      <a:pt x="16270" y="7534"/>
                    </a:lnTo>
                    <a:lnTo>
                      <a:pt x="16551" y="7327"/>
                    </a:lnTo>
                    <a:lnTo>
                      <a:pt x="16878" y="7188"/>
                    </a:lnTo>
                    <a:lnTo>
                      <a:pt x="17252" y="7119"/>
                    </a:lnTo>
                    <a:lnTo>
                      <a:pt x="17673" y="7016"/>
                    </a:lnTo>
                    <a:lnTo>
                      <a:pt x="17766" y="7016"/>
                    </a:lnTo>
                    <a:lnTo>
                      <a:pt x="18514" y="7292"/>
                    </a:lnTo>
                    <a:lnTo>
                      <a:pt x="19356" y="7292"/>
                    </a:lnTo>
                    <a:lnTo>
                      <a:pt x="20104" y="6636"/>
                    </a:lnTo>
                    <a:lnTo>
                      <a:pt x="20151" y="6601"/>
                    </a:lnTo>
                    <a:lnTo>
                      <a:pt x="20992" y="6186"/>
                    </a:lnTo>
                    <a:lnTo>
                      <a:pt x="20899" y="5599"/>
                    </a:lnTo>
                    <a:lnTo>
                      <a:pt x="20899" y="5495"/>
                    </a:lnTo>
                    <a:lnTo>
                      <a:pt x="20992" y="5391"/>
                    </a:lnTo>
                    <a:lnTo>
                      <a:pt x="21273" y="5322"/>
                    </a:lnTo>
                    <a:lnTo>
                      <a:pt x="21506" y="5046"/>
                    </a:lnTo>
                    <a:lnTo>
                      <a:pt x="21600" y="5011"/>
                    </a:lnTo>
                    <a:lnTo>
                      <a:pt x="20992" y="4285"/>
                    </a:lnTo>
                    <a:lnTo>
                      <a:pt x="20244" y="3491"/>
                    </a:lnTo>
                    <a:lnTo>
                      <a:pt x="19870" y="3110"/>
                    </a:lnTo>
                    <a:lnTo>
                      <a:pt x="19590" y="2661"/>
                    </a:lnTo>
                    <a:lnTo>
                      <a:pt x="19449" y="2385"/>
                    </a:lnTo>
                    <a:lnTo>
                      <a:pt x="19449" y="2074"/>
                    </a:lnTo>
                    <a:lnTo>
                      <a:pt x="19543" y="1763"/>
                    </a:lnTo>
                    <a:lnTo>
                      <a:pt x="19777" y="1452"/>
                    </a:lnTo>
                    <a:lnTo>
                      <a:pt x="18748" y="968"/>
                    </a:lnTo>
                    <a:lnTo>
                      <a:pt x="16925" y="829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45" name="Freeform 54"/>
              <p:cNvSpPr/>
              <p:nvPr/>
            </p:nvSpPr>
            <p:spPr>
              <a:xfrm>
                <a:off x="3348352" y="2609018"/>
                <a:ext cx="372040" cy="473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334" y="910"/>
                    </a:moveTo>
                    <a:lnTo>
                      <a:pt x="11181" y="952"/>
                    </a:lnTo>
                    <a:lnTo>
                      <a:pt x="10165" y="1572"/>
                    </a:lnTo>
                    <a:lnTo>
                      <a:pt x="9199" y="2441"/>
                    </a:lnTo>
                    <a:lnTo>
                      <a:pt x="9148" y="2441"/>
                    </a:lnTo>
                    <a:lnTo>
                      <a:pt x="9148" y="2524"/>
                    </a:lnTo>
                    <a:lnTo>
                      <a:pt x="7827" y="2524"/>
                    </a:lnTo>
                    <a:lnTo>
                      <a:pt x="7064" y="2193"/>
                    </a:lnTo>
                    <a:lnTo>
                      <a:pt x="6760" y="2234"/>
                    </a:lnTo>
                    <a:lnTo>
                      <a:pt x="6505" y="2400"/>
                    </a:lnTo>
                    <a:lnTo>
                      <a:pt x="6200" y="2524"/>
                    </a:lnTo>
                    <a:lnTo>
                      <a:pt x="5997" y="2731"/>
                    </a:lnTo>
                    <a:lnTo>
                      <a:pt x="5845" y="2938"/>
                    </a:lnTo>
                    <a:lnTo>
                      <a:pt x="5692" y="3186"/>
                    </a:lnTo>
                    <a:lnTo>
                      <a:pt x="5540" y="3476"/>
                    </a:lnTo>
                    <a:lnTo>
                      <a:pt x="5489" y="3807"/>
                    </a:lnTo>
                    <a:lnTo>
                      <a:pt x="5438" y="4676"/>
                    </a:lnTo>
                    <a:lnTo>
                      <a:pt x="6150" y="4138"/>
                    </a:lnTo>
                    <a:lnTo>
                      <a:pt x="5692" y="5793"/>
                    </a:lnTo>
                    <a:lnTo>
                      <a:pt x="5692" y="5876"/>
                    </a:lnTo>
                    <a:lnTo>
                      <a:pt x="3608" y="7324"/>
                    </a:lnTo>
                    <a:lnTo>
                      <a:pt x="3354" y="7738"/>
                    </a:lnTo>
                    <a:lnTo>
                      <a:pt x="3304" y="7903"/>
                    </a:lnTo>
                    <a:lnTo>
                      <a:pt x="3354" y="8028"/>
                    </a:lnTo>
                    <a:lnTo>
                      <a:pt x="3710" y="8359"/>
                    </a:lnTo>
                    <a:lnTo>
                      <a:pt x="3964" y="8607"/>
                    </a:lnTo>
                    <a:lnTo>
                      <a:pt x="4218" y="8772"/>
                    </a:lnTo>
                    <a:lnTo>
                      <a:pt x="4320" y="8979"/>
                    </a:lnTo>
                    <a:lnTo>
                      <a:pt x="4320" y="9103"/>
                    </a:lnTo>
                    <a:lnTo>
                      <a:pt x="4269" y="9352"/>
                    </a:lnTo>
                    <a:lnTo>
                      <a:pt x="4168" y="9559"/>
                    </a:lnTo>
                    <a:lnTo>
                      <a:pt x="2795" y="10428"/>
                    </a:lnTo>
                    <a:lnTo>
                      <a:pt x="2897" y="10924"/>
                    </a:lnTo>
                    <a:lnTo>
                      <a:pt x="2795" y="11545"/>
                    </a:lnTo>
                    <a:lnTo>
                      <a:pt x="2795" y="11669"/>
                    </a:lnTo>
                    <a:lnTo>
                      <a:pt x="2744" y="11710"/>
                    </a:lnTo>
                    <a:lnTo>
                      <a:pt x="2287" y="11876"/>
                    </a:lnTo>
                    <a:lnTo>
                      <a:pt x="2185" y="12207"/>
                    </a:lnTo>
                    <a:lnTo>
                      <a:pt x="2084" y="12331"/>
                    </a:lnTo>
                    <a:lnTo>
                      <a:pt x="1830" y="12538"/>
                    </a:lnTo>
                    <a:lnTo>
                      <a:pt x="1169" y="13117"/>
                    </a:lnTo>
                    <a:lnTo>
                      <a:pt x="1169" y="13159"/>
                    </a:lnTo>
                    <a:lnTo>
                      <a:pt x="1271" y="13324"/>
                    </a:lnTo>
                    <a:lnTo>
                      <a:pt x="1271" y="13572"/>
                    </a:lnTo>
                    <a:lnTo>
                      <a:pt x="1169" y="13821"/>
                    </a:lnTo>
                    <a:lnTo>
                      <a:pt x="1067" y="14152"/>
                    </a:lnTo>
                    <a:lnTo>
                      <a:pt x="1271" y="14483"/>
                    </a:lnTo>
                    <a:lnTo>
                      <a:pt x="1321" y="14772"/>
                    </a:lnTo>
                    <a:lnTo>
                      <a:pt x="1271" y="14979"/>
                    </a:lnTo>
                    <a:lnTo>
                      <a:pt x="1169" y="15103"/>
                    </a:lnTo>
                    <a:lnTo>
                      <a:pt x="1067" y="15145"/>
                    </a:lnTo>
                    <a:lnTo>
                      <a:pt x="407" y="15600"/>
                    </a:lnTo>
                    <a:lnTo>
                      <a:pt x="305" y="15724"/>
                    </a:lnTo>
                    <a:lnTo>
                      <a:pt x="0" y="15807"/>
                    </a:lnTo>
                    <a:lnTo>
                      <a:pt x="0" y="15890"/>
                    </a:lnTo>
                    <a:lnTo>
                      <a:pt x="407" y="17090"/>
                    </a:lnTo>
                    <a:lnTo>
                      <a:pt x="559" y="17090"/>
                    </a:lnTo>
                    <a:lnTo>
                      <a:pt x="1372" y="17048"/>
                    </a:lnTo>
                    <a:lnTo>
                      <a:pt x="3049" y="17048"/>
                    </a:lnTo>
                    <a:lnTo>
                      <a:pt x="3913" y="17090"/>
                    </a:lnTo>
                    <a:lnTo>
                      <a:pt x="4015" y="17090"/>
                    </a:lnTo>
                    <a:lnTo>
                      <a:pt x="4015" y="17131"/>
                    </a:lnTo>
                    <a:lnTo>
                      <a:pt x="5438" y="18207"/>
                    </a:lnTo>
                    <a:lnTo>
                      <a:pt x="5438" y="18290"/>
                    </a:lnTo>
                    <a:lnTo>
                      <a:pt x="5489" y="18290"/>
                    </a:lnTo>
                    <a:lnTo>
                      <a:pt x="6251" y="20110"/>
                    </a:lnTo>
                    <a:lnTo>
                      <a:pt x="7928" y="21393"/>
                    </a:lnTo>
                    <a:lnTo>
                      <a:pt x="8640" y="21600"/>
                    </a:lnTo>
                    <a:lnTo>
                      <a:pt x="8691" y="20028"/>
                    </a:lnTo>
                    <a:lnTo>
                      <a:pt x="10216" y="21310"/>
                    </a:lnTo>
                    <a:lnTo>
                      <a:pt x="10419" y="21103"/>
                    </a:lnTo>
                    <a:lnTo>
                      <a:pt x="11537" y="19200"/>
                    </a:lnTo>
                    <a:lnTo>
                      <a:pt x="11740" y="18166"/>
                    </a:lnTo>
                    <a:lnTo>
                      <a:pt x="11944" y="18207"/>
                    </a:lnTo>
                    <a:lnTo>
                      <a:pt x="12096" y="18207"/>
                    </a:lnTo>
                    <a:lnTo>
                      <a:pt x="13214" y="18290"/>
                    </a:lnTo>
                    <a:lnTo>
                      <a:pt x="13163" y="17545"/>
                    </a:lnTo>
                    <a:lnTo>
                      <a:pt x="13163" y="17255"/>
                    </a:lnTo>
                    <a:lnTo>
                      <a:pt x="13367" y="17255"/>
                    </a:lnTo>
                    <a:lnTo>
                      <a:pt x="14840" y="17338"/>
                    </a:lnTo>
                    <a:lnTo>
                      <a:pt x="15400" y="16841"/>
                    </a:lnTo>
                    <a:lnTo>
                      <a:pt x="15755" y="16428"/>
                    </a:lnTo>
                    <a:lnTo>
                      <a:pt x="15959" y="16055"/>
                    </a:lnTo>
                    <a:lnTo>
                      <a:pt x="16009" y="15724"/>
                    </a:lnTo>
                    <a:lnTo>
                      <a:pt x="15806" y="13903"/>
                    </a:lnTo>
                    <a:lnTo>
                      <a:pt x="17128" y="14234"/>
                    </a:lnTo>
                    <a:lnTo>
                      <a:pt x="17534" y="13738"/>
                    </a:lnTo>
                    <a:lnTo>
                      <a:pt x="16924" y="13241"/>
                    </a:lnTo>
                    <a:lnTo>
                      <a:pt x="16721" y="13034"/>
                    </a:lnTo>
                    <a:lnTo>
                      <a:pt x="17941" y="12041"/>
                    </a:lnTo>
                    <a:lnTo>
                      <a:pt x="17992" y="12166"/>
                    </a:lnTo>
                    <a:lnTo>
                      <a:pt x="18144" y="12166"/>
                    </a:lnTo>
                    <a:lnTo>
                      <a:pt x="18906" y="12497"/>
                    </a:lnTo>
                    <a:lnTo>
                      <a:pt x="18906" y="12331"/>
                    </a:lnTo>
                    <a:lnTo>
                      <a:pt x="18347" y="11462"/>
                    </a:lnTo>
                    <a:lnTo>
                      <a:pt x="18601" y="11297"/>
                    </a:lnTo>
                    <a:lnTo>
                      <a:pt x="18906" y="11172"/>
                    </a:lnTo>
                    <a:lnTo>
                      <a:pt x="18754" y="10759"/>
                    </a:lnTo>
                    <a:lnTo>
                      <a:pt x="18144" y="9848"/>
                    </a:lnTo>
                    <a:lnTo>
                      <a:pt x="18347" y="9683"/>
                    </a:lnTo>
                    <a:lnTo>
                      <a:pt x="20024" y="8938"/>
                    </a:lnTo>
                    <a:lnTo>
                      <a:pt x="20126" y="8359"/>
                    </a:lnTo>
                    <a:lnTo>
                      <a:pt x="19160" y="7945"/>
                    </a:lnTo>
                    <a:lnTo>
                      <a:pt x="18551" y="7572"/>
                    </a:lnTo>
                    <a:lnTo>
                      <a:pt x="18296" y="7407"/>
                    </a:lnTo>
                    <a:lnTo>
                      <a:pt x="18144" y="7283"/>
                    </a:lnTo>
                    <a:lnTo>
                      <a:pt x="18042" y="7117"/>
                    </a:lnTo>
                    <a:lnTo>
                      <a:pt x="18042" y="7034"/>
                    </a:lnTo>
                    <a:lnTo>
                      <a:pt x="18144" y="6869"/>
                    </a:lnTo>
                    <a:lnTo>
                      <a:pt x="18347" y="6786"/>
                    </a:lnTo>
                    <a:lnTo>
                      <a:pt x="18601" y="6786"/>
                    </a:lnTo>
                    <a:lnTo>
                      <a:pt x="20380" y="7034"/>
                    </a:lnTo>
                    <a:lnTo>
                      <a:pt x="20431" y="6124"/>
                    </a:lnTo>
                    <a:lnTo>
                      <a:pt x="20431" y="6041"/>
                    </a:lnTo>
                    <a:lnTo>
                      <a:pt x="21397" y="5297"/>
                    </a:lnTo>
                    <a:lnTo>
                      <a:pt x="21600" y="4717"/>
                    </a:lnTo>
                    <a:lnTo>
                      <a:pt x="21397" y="4593"/>
                    </a:lnTo>
                    <a:lnTo>
                      <a:pt x="21143" y="4510"/>
                    </a:lnTo>
                    <a:lnTo>
                      <a:pt x="20787" y="4221"/>
                    </a:lnTo>
                    <a:lnTo>
                      <a:pt x="20736" y="4138"/>
                    </a:lnTo>
                    <a:lnTo>
                      <a:pt x="20736" y="4055"/>
                    </a:lnTo>
                    <a:lnTo>
                      <a:pt x="20787" y="3766"/>
                    </a:lnTo>
                    <a:lnTo>
                      <a:pt x="20736" y="3683"/>
                    </a:lnTo>
                    <a:lnTo>
                      <a:pt x="20584" y="3600"/>
                    </a:lnTo>
                    <a:lnTo>
                      <a:pt x="20533" y="3683"/>
                    </a:lnTo>
                    <a:lnTo>
                      <a:pt x="20228" y="3931"/>
                    </a:lnTo>
                    <a:lnTo>
                      <a:pt x="19974" y="4014"/>
                    </a:lnTo>
                    <a:lnTo>
                      <a:pt x="19720" y="4055"/>
                    </a:lnTo>
                    <a:lnTo>
                      <a:pt x="19160" y="4014"/>
                    </a:lnTo>
                    <a:lnTo>
                      <a:pt x="18347" y="3683"/>
                    </a:lnTo>
                    <a:lnTo>
                      <a:pt x="17992" y="3434"/>
                    </a:lnTo>
                    <a:lnTo>
                      <a:pt x="17992" y="3393"/>
                    </a:lnTo>
                    <a:lnTo>
                      <a:pt x="17941" y="3393"/>
                    </a:lnTo>
                    <a:lnTo>
                      <a:pt x="17483" y="2648"/>
                    </a:lnTo>
                    <a:lnTo>
                      <a:pt x="17331" y="2772"/>
                    </a:lnTo>
                    <a:lnTo>
                      <a:pt x="17229" y="3021"/>
                    </a:lnTo>
                    <a:lnTo>
                      <a:pt x="16924" y="3434"/>
                    </a:lnTo>
                    <a:lnTo>
                      <a:pt x="16619" y="3600"/>
                    </a:lnTo>
                    <a:lnTo>
                      <a:pt x="16009" y="3807"/>
                    </a:lnTo>
                    <a:lnTo>
                      <a:pt x="15450" y="3890"/>
                    </a:lnTo>
                    <a:lnTo>
                      <a:pt x="14840" y="3890"/>
                    </a:lnTo>
                    <a:lnTo>
                      <a:pt x="14586" y="3848"/>
                    </a:lnTo>
                    <a:lnTo>
                      <a:pt x="14332" y="3766"/>
                    </a:lnTo>
                    <a:lnTo>
                      <a:pt x="13976" y="3600"/>
                    </a:lnTo>
                    <a:lnTo>
                      <a:pt x="13722" y="3434"/>
                    </a:lnTo>
                    <a:lnTo>
                      <a:pt x="13519" y="3186"/>
                    </a:lnTo>
                    <a:lnTo>
                      <a:pt x="13367" y="2855"/>
                    </a:lnTo>
                    <a:lnTo>
                      <a:pt x="13163" y="1862"/>
                    </a:lnTo>
                    <a:lnTo>
                      <a:pt x="13011" y="1241"/>
                    </a:lnTo>
                    <a:lnTo>
                      <a:pt x="12808" y="786"/>
                    </a:lnTo>
                    <a:lnTo>
                      <a:pt x="12604" y="372"/>
                    </a:lnTo>
                    <a:lnTo>
                      <a:pt x="12503" y="290"/>
                    </a:lnTo>
                    <a:lnTo>
                      <a:pt x="12350" y="207"/>
                    </a:lnTo>
                    <a:lnTo>
                      <a:pt x="12096" y="124"/>
                    </a:lnTo>
                    <a:lnTo>
                      <a:pt x="11842" y="0"/>
                    </a:lnTo>
                    <a:lnTo>
                      <a:pt x="11334" y="0"/>
                    </a:lnTo>
                    <a:lnTo>
                      <a:pt x="11384" y="869"/>
                    </a:lnTo>
                    <a:lnTo>
                      <a:pt x="11334" y="910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46" name="Freeform 55"/>
              <p:cNvSpPr/>
              <p:nvPr/>
            </p:nvSpPr>
            <p:spPr>
              <a:xfrm>
                <a:off x="3514583" y="2309443"/>
                <a:ext cx="321907" cy="386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197" y="304"/>
                    </a:moveTo>
                    <a:lnTo>
                      <a:pt x="12132" y="708"/>
                    </a:lnTo>
                    <a:lnTo>
                      <a:pt x="11658" y="860"/>
                    </a:lnTo>
                    <a:lnTo>
                      <a:pt x="11244" y="961"/>
                    </a:lnTo>
                    <a:lnTo>
                      <a:pt x="10889" y="860"/>
                    </a:lnTo>
                    <a:lnTo>
                      <a:pt x="10415" y="809"/>
                    </a:lnTo>
                    <a:lnTo>
                      <a:pt x="9824" y="708"/>
                    </a:lnTo>
                    <a:lnTo>
                      <a:pt x="9113" y="556"/>
                    </a:lnTo>
                    <a:lnTo>
                      <a:pt x="7456" y="304"/>
                    </a:lnTo>
                    <a:lnTo>
                      <a:pt x="7101" y="556"/>
                    </a:lnTo>
                    <a:lnTo>
                      <a:pt x="6628" y="961"/>
                    </a:lnTo>
                    <a:lnTo>
                      <a:pt x="6155" y="1467"/>
                    </a:lnTo>
                    <a:lnTo>
                      <a:pt x="5622" y="2175"/>
                    </a:lnTo>
                    <a:lnTo>
                      <a:pt x="6687" y="4148"/>
                    </a:lnTo>
                    <a:lnTo>
                      <a:pt x="4853" y="5008"/>
                    </a:lnTo>
                    <a:lnTo>
                      <a:pt x="4793" y="5008"/>
                    </a:lnTo>
                    <a:lnTo>
                      <a:pt x="3373" y="4603"/>
                    </a:lnTo>
                    <a:lnTo>
                      <a:pt x="3728" y="5210"/>
                    </a:lnTo>
                    <a:lnTo>
                      <a:pt x="3906" y="5716"/>
                    </a:lnTo>
                    <a:lnTo>
                      <a:pt x="3965" y="6121"/>
                    </a:lnTo>
                    <a:lnTo>
                      <a:pt x="3965" y="6222"/>
                    </a:lnTo>
                    <a:lnTo>
                      <a:pt x="3906" y="6323"/>
                    </a:lnTo>
                    <a:lnTo>
                      <a:pt x="3728" y="6778"/>
                    </a:lnTo>
                    <a:lnTo>
                      <a:pt x="3255" y="7740"/>
                    </a:lnTo>
                    <a:lnTo>
                      <a:pt x="3018" y="7993"/>
                    </a:lnTo>
                    <a:lnTo>
                      <a:pt x="2841" y="8195"/>
                    </a:lnTo>
                    <a:lnTo>
                      <a:pt x="296" y="10117"/>
                    </a:lnTo>
                    <a:lnTo>
                      <a:pt x="947" y="10471"/>
                    </a:lnTo>
                    <a:lnTo>
                      <a:pt x="533" y="10724"/>
                    </a:lnTo>
                    <a:lnTo>
                      <a:pt x="178" y="11028"/>
                    </a:lnTo>
                    <a:lnTo>
                      <a:pt x="0" y="11382"/>
                    </a:lnTo>
                    <a:lnTo>
                      <a:pt x="0" y="11837"/>
                    </a:lnTo>
                    <a:lnTo>
                      <a:pt x="118" y="11989"/>
                    </a:lnTo>
                    <a:lnTo>
                      <a:pt x="1775" y="14265"/>
                    </a:lnTo>
                    <a:lnTo>
                      <a:pt x="1894" y="14265"/>
                    </a:lnTo>
                    <a:lnTo>
                      <a:pt x="1894" y="14316"/>
                    </a:lnTo>
                    <a:lnTo>
                      <a:pt x="2663" y="15530"/>
                    </a:lnTo>
                    <a:lnTo>
                      <a:pt x="2663" y="15631"/>
                    </a:lnTo>
                    <a:lnTo>
                      <a:pt x="2781" y="15681"/>
                    </a:lnTo>
                    <a:lnTo>
                      <a:pt x="2663" y="15783"/>
                    </a:lnTo>
                    <a:lnTo>
                      <a:pt x="2663" y="16036"/>
                    </a:lnTo>
                    <a:lnTo>
                      <a:pt x="2545" y="16137"/>
                    </a:lnTo>
                    <a:lnTo>
                      <a:pt x="2781" y="16137"/>
                    </a:lnTo>
                    <a:lnTo>
                      <a:pt x="3018" y="16187"/>
                    </a:lnTo>
                    <a:lnTo>
                      <a:pt x="3492" y="16440"/>
                    </a:lnTo>
                    <a:lnTo>
                      <a:pt x="3728" y="16541"/>
                    </a:lnTo>
                    <a:lnTo>
                      <a:pt x="3906" y="16744"/>
                    </a:lnTo>
                    <a:lnTo>
                      <a:pt x="4083" y="16997"/>
                    </a:lnTo>
                    <a:lnTo>
                      <a:pt x="4261" y="17300"/>
                    </a:lnTo>
                    <a:lnTo>
                      <a:pt x="4498" y="18008"/>
                    </a:lnTo>
                    <a:lnTo>
                      <a:pt x="4734" y="18868"/>
                    </a:lnTo>
                    <a:lnTo>
                      <a:pt x="4971" y="20082"/>
                    </a:lnTo>
                    <a:lnTo>
                      <a:pt x="5148" y="20285"/>
                    </a:lnTo>
                    <a:lnTo>
                      <a:pt x="5267" y="20487"/>
                    </a:lnTo>
                    <a:lnTo>
                      <a:pt x="5444" y="20588"/>
                    </a:lnTo>
                    <a:lnTo>
                      <a:pt x="5681" y="20689"/>
                    </a:lnTo>
                    <a:lnTo>
                      <a:pt x="6155" y="20841"/>
                    </a:lnTo>
                    <a:lnTo>
                      <a:pt x="6628" y="20841"/>
                    </a:lnTo>
                    <a:lnTo>
                      <a:pt x="7575" y="20538"/>
                    </a:lnTo>
                    <a:lnTo>
                      <a:pt x="8048" y="20234"/>
                    </a:lnTo>
                    <a:lnTo>
                      <a:pt x="8107" y="20133"/>
                    </a:lnTo>
                    <a:lnTo>
                      <a:pt x="8107" y="19931"/>
                    </a:lnTo>
                    <a:lnTo>
                      <a:pt x="8048" y="19880"/>
                    </a:lnTo>
                    <a:lnTo>
                      <a:pt x="8048" y="19779"/>
                    </a:lnTo>
                    <a:lnTo>
                      <a:pt x="9232" y="19020"/>
                    </a:lnTo>
                    <a:lnTo>
                      <a:pt x="9409" y="19121"/>
                    </a:lnTo>
                    <a:lnTo>
                      <a:pt x="10356" y="20538"/>
                    </a:lnTo>
                    <a:lnTo>
                      <a:pt x="10593" y="20639"/>
                    </a:lnTo>
                    <a:lnTo>
                      <a:pt x="10889" y="20791"/>
                    </a:lnTo>
                    <a:lnTo>
                      <a:pt x="11244" y="20892"/>
                    </a:lnTo>
                    <a:lnTo>
                      <a:pt x="11658" y="20892"/>
                    </a:lnTo>
                    <a:lnTo>
                      <a:pt x="11954" y="20841"/>
                    </a:lnTo>
                    <a:lnTo>
                      <a:pt x="11717" y="20082"/>
                    </a:lnTo>
                    <a:lnTo>
                      <a:pt x="13078" y="20588"/>
                    </a:lnTo>
                    <a:lnTo>
                      <a:pt x="13433" y="20588"/>
                    </a:lnTo>
                    <a:lnTo>
                      <a:pt x="13552" y="20689"/>
                    </a:lnTo>
                    <a:lnTo>
                      <a:pt x="14795" y="21600"/>
                    </a:lnTo>
                    <a:lnTo>
                      <a:pt x="15150" y="21044"/>
                    </a:lnTo>
                    <a:lnTo>
                      <a:pt x="15090" y="18970"/>
                    </a:lnTo>
                    <a:lnTo>
                      <a:pt x="15150" y="18919"/>
                    </a:lnTo>
                    <a:lnTo>
                      <a:pt x="16037" y="18008"/>
                    </a:lnTo>
                    <a:lnTo>
                      <a:pt x="16037" y="17756"/>
                    </a:lnTo>
                    <a:lnTo>
                      <a:pt x="15919" y="17604"/>
                    </a:lnTo>
                    <a:lnTo>
                      <a:pt x="15682" y="17351"/>
                    </a:lnTo>
                    <a:lnTo>
                      <a:pt x="15505" y="17148"/>
                    </a:lnTo>
                    <a:lnTo>
                      <a:pt x="15623" y="16997"/>
                    </a:lnTo>
                    <a:lnTo>
                      <a:pt x="15682" y="16896"/>
                    </a:lnTo>
                    <a:lnTo>
                      <a:pt x="15919" y="16845"/>
                    </a:lnTo>
                    <a:lnTo>
                      <a:pt x="17635" y="14316"/>
                    </a:lnTo>
                    <a:lnTo>
                      <a:pt x="17813" y="14366"/>
                    </a:lnTo>
                    <a:lnTo>
                      <a:pt x="18227" y="14467"/>
                    </a:lnTo>
                    <a:lnTo>
                      <a:pt x="18345" y="14518"/>
                    </a:lnTo>
                    <a:lnTo>
                      <a:pt x="18345" y="14619"/>
                    </a:lnTo>
                    <a:lnTo>
                      <a:pt x="18227" y="15631"/>
                    </a:lnTo>
                    <a:lnTo>
                      <a:pt x="18345" y="15631"/>
                    </a:lnTo>
                    <a:lnTo>
                      <a:pt x="20298" y="14113"/>
                    </a:lnTo>
                    <a:lnTo>
                      <a:pt x="20180" y="13304"/>
                    </a:lnTo>
                    <a:lnTo>
                      <a:pt x="19825" y="13304"/>
                    </a:lnTo>
                    <a:lnTo>
                      <a:pt x="19115" y="13355"/>
                    </a:lnTo>
                    <a:lnTo>
                      <a:pt x="20298" y="10572"/>
                    </a:lnTo>
                    <a:lnTo>
                      <a:pt x="19233" y="10471"/>
                    </a:lnTo>
                    <a:lnTo>
                      <a:pt x="19115" y="10471"/>
                    </a:lnTo>
                    <a:lnTo>
                      <a:pt x="19115" y="10269"/>
                    </a:lnTo>
                    <a:lnTo>
                      <a:pt x="18759" y="9915"/>
                    </a:lnTo>
                    <a:lnTo>
                      <a:pt x="18582" y="9611"/>
                    </a:lnTo>
                    <a:lnTo>
                      <a:pt x="18582" y="9409"/>
                    </a:lnTo>
                    <a:lnTo>
                      <a:pt x="18700" y="9156"/>
                    </a:lnTo>
                    <a:lnTo>
                      <a:pt x="18819" y="8954"/>
                    </a:lnTo>
                    <a:lnTo>
                      <a:pt x="20535" y="8903"/>
                    </a:lnTo>
                    <a:lnTo>
                      <a:pt x="21600" y="8903"/>
                    </a:lnTo>
                    <a:lnTo>
                      <a:pt x="21600" y="8600"/>
                    </a:lnTo>
                    <a:lnTo>
                      <a:pt x="21482" y="8245"/>
                    </a:lnTo>
                    <a:lnTo>
                      <a:pt x="21186" y="7740"/>
                    </a:lnTo>
                    <a:lnTo>
                      <a:pt x="20772" y="7133"/>
                    </a:lnTo>
                    <a:lnTo>
                      <a:pt x="19233" y="6677"/>
                    </a:lnTo>
                    <a:lnTo>
                      <a:pt x="20831" y="5413"/>
                    </a:lnTo>
                    <a:lnTo>
                      <a:pt x="20831" y="5109"/>
                    </a:lnTo>
                    <a:lnTo>
                      <a:pt x="20061" y="5210"/>
                    </a:lnTo>
                    <a:lnTo>
                      <a:pt x="19765" y="5210"/>
                    </a:lnTo>
                    <a:lnTo>
                      <a:pt x="19765" y="5160"/>
                    </a:lnTo>
                    <a:lnTo>
                      <a:pt x="19706" y="5109"/>
                    </a:lnTo>
                    <a:lnTo>
                      <a:pt x="19647" y="5008"/>
                    </a:lnTo>
                    <a:lnTo>
                      <a:pt x="19410" y="4553"/>
                    </a:lnTo>
                    <a:lnTo>
                      <a:pt x="19174" y="4199"/>
                    </a:lnTo>
                    <a:lnTo>
                      <a:pt x="18759" y="3895"/>
                    </a:lnTo>
                    <a:lnTo>
                      <a:pt x="18345" y="3642"/>
                    </a:lnTo>
                    <a:lnTo>
                      <a:pt x="15505" y="3743"/>
                    </a:lnTo>
                    <a:lnTo>
                      <a:pt x="14262" y="5008"/>
                    </a:lnTo>
                    <a:lnTo>
                      <a:pt x="14262" y="5059"/>
                    </a:lnTo>
                    <a:lnTo>
                      <a:pt x="13848" y="5008"/>
                    </a:lnTo>
                    <a:lnTo>
                      <a:pt x="9409" y="3743"/>
                    </a:lnTo>
                    <a:lnTo>
                      <a:pt x="13729" y="2782"/>
                    </a:lnTo>
                    <a:lnTo>
                      <a:pt x="13848" y="2732"/>
                    </a:lnTo>
                    <a:lnTo>
                      <a:pt x="14084" y="2681"/>
                    </a:lnTo>
                    <a:lnTo>
                      <a:pt x="15150" y="1770"/>
                    </a:lnTo>
                    <a:lnTo>
                      <a:pt x="15978" y="961"/>
                    </a:lnTo>
                    <a:lnTo>
                      <a:pt x="14499" y="0"/>
                    </a:lnTo>
                    <a:lnTo>
                      <a:pt x="13197" y="304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47" name="Freeform 56"/>
              <p:cNvSpPr/>
              <p:nvPr/>
            </p:nvSpPr>
            <p:spPr>
              <a:xfrm>
                <a:off x="3200591" y="1977188"/>
                <a:ext cx="406342" cy="5147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652" y="6106"/>
                    </a:moveTo>
                    <a:lnTo>
                      <a:pt x="13605" y="6106"/>
                    </a:lnTo>
                    <a:lnTo>
                      <a:pt x="13605" y="6068"/>
                    </a:lnTo>
                    <a:lnTo>
                      <a:pt x="13138" y="4885"/>
                    </a:lnTo>
                    <a:lnTo>
                      <a:pt x="12717" y="4007"/>
                    </a:lnTo>
                    <a:lnTo>
                      <a:pt x="12530" y="3702"/>
                    </a:lnTo>
                    <a:lnTo>
                      <a:pt x="12343" y="3435"/>
                    </a:lnTo>
                    <a:lnTo>
                      <a:pt x="12016" y="3167"/>
                    </a:lnTo>
                    <a:lnTo>
                      <a:pt x="10052" y="2671"/>
                    </a:lnTo>
                    <a:lnTo>
                      <a:pt x="8603" y="2252"/>
                    </a:lnTo>
                    <a:lnTo>
                      <a:pt x="8088" y="2137"/>
                    </a:lnTo>
                    <a:lnTo>
                      <a:pt x="7761" y="1984"/>
                    </a:lnTo>
                    <a:lnTo>
                      <a:pt x="7294" y="1679"/>
                    </a:lnTo>
                    <a:lnTo>
                      <a:pt x="6826" y="1298"/>
                    </a:lnTo>
                    <a:lnTo>
                      <a:pt x="6218" y="725"/>
                    </a:lnTo>
                    <a:lnTo>
                      <a:pt x="5657" y="0"/>
                    </a:lnTo>
                    <a:lnTo>
                      <a:pt x="5283" y="0"/>
                    </a:lnTo>
                    <a:lnTo>
                      <a:pt x="5330" y="38"/>
                    </a:lnTo>
                    <a:lnTo>
                      <a:pt x="5470" y="382"/>
                    </a:lnTo>
                    <a:lnTo>
                      <a:pt x="5797" y="840"/>
                    </a:lnTo>
                    <a:lnTo>
                      <a:pt x="6218" y="1336"/>
                    </a:lnTo>
                    <a:lnTo>
                      <a:pt x="6873" y="1984"/>
                    </a:lnTo>
                    <a:lnTo>
                      <a:pt x="6966" y="2137"/>
                    </a:lnTo>
                    <a:lnTo>
                      <a:pt x="6078" y="3473"/>
                    </a:lnTo>
                    <a:lnTo>
                      <a:pt x="5797" y="3778"/>
                    </a:lnTo>
                    <a:lnTo>
                      <a:pt x="5610" y="4007"/>
                    </a:lnTo>
                    <a:lnTo>
                      <a:pt x="5330" y="4160"/>
                    </a:lnTo>
                    <a:lnTo>
                      <a:pt x="5236" y="4160"/>
                    </a:lnTo>
                    <a:lnTo>
                      <a:pt x="5049" y="4083"/>
                    </a:lnTo>
                    <a:lnTo>
                      <a:pt x="4816" y="3969"/>
                    </a:lnTo>
                    <a:lnTo>
                      <a:pt x="4582" y="3702"/>
                    </a:lnTo>
                    <a:lnTo>
                      <a:pt x="3647" y="2824"/>
                    </a:lnTo>
                    <a:lnTo>
                      <a:pt x="2712" y="2633"/>
                    </a:lnTo>
                    <a:lnTo>
                      <a:pt x="2712" y="2786"/>
                    </a:lnTo>
                    <a:lnTo>
                      <a:pt x="2805" y="3129"/>
                    </a:lnTo>
                    <a:lnTo>
                      <a:pt x="3226" y="4007"/>
                    </a:lnTo>
                    <a:lnTo>
                      <a:pt x="3226" y="4198"/>
                    </a:lnTo>
                    <a:lnTo>
                      <a:pt x="3086" y="4732"/>
                    </a:lnTo>
                    <a:lnTo>
                      <a:pt x="2057" y="5076"/>
                    </a:lnTo>
                    <a:lnTo>
                      <a:pt x="1730" y="5190"/>
                    </a:lnTo>
                    <a:lnTo>
                      <a:pt x="1636" y="5266"/>
                    </a:lnTo>
                    <a:lnTo>
                      <a:pt x="1590" y="5457"/>
                    </a:lnTo>
                    <a:lnTo>
                      <a:pt x="1590" y="5648"/>
                    </a:lnTo>
                    <a:lnTo>
                      <a:pt x="1636" y="5801"/>
                    </a:lnTo>
                    <a:lnTo>
                      <a:pt x="1683" y="6297"/>
                    </a:lnTo>
                    <a:lnTo>
                      <a:pt x="1683" y="6678"/>
                    </a:lnTo>
                    <a:lnTo>
                      <a:pt x="1636" y="6946"/>
                    </a:lnTo>
                    <a:lnTo>
                      <a:pt x="1496" y="7136"/>
                    </a:lnTo>
                    <a:lnTo>
                      <a:pt x="1356" y="7213"/>
                    </a:lnTo>
                    <a:lnTo>
                      <a:pt x="1122" y="7213"/>
                    </a:lnTo>
                    <a:lnTo>
                      <a:pt x="0" y="7022"/>
                    </a:lnTo>
                    <a:lnTo>
                      <a:pt x="94" y="7175"/>
                    </a:lnTo>
                    <a:lnTo>
                      <a:pt x="187" y="7289"/>
                    </a:lnTo>
                    <a:lnTo>
                      <a:pt x="327" y="7442"/>
                    </a:lnTo>
                    <a:lnTo>
                      <a:pt x="561" y="7518"/>
                    </a:lnTo>
                    <a:lnTo>
                      <a:pt x="935" y="7861"/>
                    </a:lnTo>
                    <a:lnTo>
                      <a:pt x="1309" y="8319"/>
                    </a:lnTo>
                    <a:lnTo>
                      <a:pt x="1683" y="8739"/>
                    </a:lnTo>
                    <a:lnTo>
                      <a:pt x="2010" y="9235"/>
                    </a:lnTo>
                    <a:lnTo>
                      <a:pt x="2057" y="9388"/>
                    </a:lnTo>
                    <a:lnTo>
                      <a:pt x="2571" y="9312"/>
                    </a:lnTo>
                    <a:lnTo>
                      <a:pt x="3039" y="9273"/>
                    </a:lnTo>
                    <a:lnTo>
                      <a:pt x="3460" y="9312"/>
                    </a:lnTo>
                    <a:lnTo>
                      <a:pt x="3927" y="9388"/>
                    </a:lnTo>
                    <a:lnTo>
                      <a:pt x="4301" y="9617"/>
                    </a:lnTo>
                    <a:lnTo>
                      <a:pt x="4956" y="10228"/>
                    </a:lnTo>
                    <a:lnTo>
                      <a:pt x="5003" y="10266"/>
                    </a:lnTo>
                    <a:lnTo>
                      <a:pt x="5003" y="10304"/>
                    </a:lnTo>
                    <a:lnTo>
                      <a:pt x="4956" y="10304"/>
                    </a:lnTo>
                    <a:lnTo>
                      <a:pt x="4909" y="11487"/>
                    </a:lnTo>
                    <a:lnTo>
                      <a:pt x="5003" y="11678"/>
                    </a:lnTo>
                    <a:lnTo>
                      <a:pt x="5096" y="11792"/>
                    </a:lnTo>
                    <a:lnTo>
                      <a:pt x="5096" y="11983"/>
                    </a:lnTo>
                    <a:lnTo>
                      <a:pt x="5049" y="12098"/>
                    </a:lnTo>
                    <a:lnTo>
                      <a:pt x="4956" y="12250"/>
                    </a:lnTo>
                    <a:lnTo>
                      <a:pt x="4769" y="12365"/>
                    </a:lnTo>
                    <a:lnTo>
                      <a:pt x="4582" y="12441"/>
                    </a:lnTo>
                    <a:lnTo>
                      <a:pt x="4301" y="12517"/>
                    </a:lnTo>
                    <a:lnTo>
                      <a:pt x="4021" y="12555"/>
                    </a:lnTo>
                    <a:lnTo>
                      <a:pt x="3834" y="12670"/>
                    </a:lnTo>
                    <a:lnTo>
                      <a:pt x="3647" y="12899"/>
                    </a:lnTo>
                    <a:lnTo>
                      <a:pt x="3553" y="13204"/>
                    </a:lnTo>
                    <a:lnTo>
                      <a:pt x="3553" y="13242"/>
                    </a:lnTo>
                    <a:lnTo>
                      <a:pt x="3086" y="14044"/>
                    </a:lnTo>
                    <a:lnTo>
                      <a:pt x="3787" y="14616"/>
                    </a:lnTo>
                    <a:lnTo>
                      <a:pt x="5236" y="14807"/>
                    </a:lnTo>
                    <a:lnTo>
                      <a:pt x="5330" y="14807"/>
                    </a:lnTo>
                    <a:lnTo>
                      <a:pt x="6078" y="15456"/>
                    </a:lnTo>
                    <a:lnTo>
                      <a:pt x="5143" y="16563"/>
                    </a:lnTo>
                    <a:lnTo>
                      <a:pt x="7247" y="20302"/>
                    </a:lnTo>
                    <a:lnTo>
                      <a:pt x="7294" y="20379"/>
                    </a:lnTo>
                    <a:lnTo>
                      <a:pt x="6966" y="20684"/>
                    </a:lnTo>
                    <a:lnTo>
                      <a:pt x="7106" y="20989"/>
                    </a:lnTo>
                    <a:lnTo>
                      <a:pt x="7153" y="20989"/>
                    </a:lnTo>
                    <a:lnTo>
                      <a:pt x="10987" y="18967"/>
                    </a:lnTo>
                    <a:lnTo>
                      <a:pt x="10332" y="19883"/>
                    </a:lnTo>
                    <a:lnTo>
                      <a:pt x="10052" y="20417"/>
                    </a:lnTo>
                    <a:lnTo>
                      <a:pt x="9771" y="20837"/>
                    </a:lnTo>
                    <a:lnTo>
                      <a:pt x="9584" y="21257"/>
                    </a:lnTo>
                    <a:lnTo>
                      <a:pt x="9444" y="21600"/>
                    </a:lnTo>
                    <a:lnTo>
                      <a:pt x="9958" y="21409"/>
                    </a:lnTo>
                    <a:lnTo>
                      <a:pt x="10426" y="21104"/>
                    </a:lnTo>
                    <a:lnTo>
                      <a:pt x="10566" y="20951"/>
                    </a:lnTo>
                    <a:lnTo>
                      <a:pt x="10800" y="20722"/>
                    </a:lnTo>
                    <a:lnTo>
                      <a:pt x="10894" y="20493"/>
                    </a:lnTo>
                    <a:lnTo>
                      <a:pt x="11034" y="20226"/>
                    </a:lnTo>
                    <a:lnTo>
                      <a:pt x="11081" y="20150"/>
                    </a:lnTo>
                    <a:lnTo>
                      <a:pt x="11174" y="20150"/>
                    </a:lnTo>
                    <a:lnTo>
                      <a:pt x="12249" y="19692"/>
                    </a:lnTo>
                    <a:lnTo>
                      <a:pt x="12296" y="19577"/>
                    </a:lnTo>
                    <a:lnTo>
                      <a:pt x="13839" y="20684"/>
                    </a:lnTo>
                    <a:lnTo>
                      <a:pt x="15475" y="20722"/>
                    </a:lnTo>
                    <a:lnTo>
                      <a:pt x="15569" y="20760"/>
                    </a:lnTo>
                    <a:lnTo>
                      <a:pt x="16364" y="21218"/>
                    </a:lnTo>
                    <a:lnTo>
                      <a:pt x="18421" y="19730"/>
                    </a:lnTo>
                    <a:lnTo>
                      <a:pt x="18608" y="19577"/>
                    </a:lnTo>
                    <a:lnTo>
                      <a:pt x="18701" y="19425"/>
                    </a:lnTo>
                    <a:lnTo>
                      <a:pt x="19029" y="18852"/>
                    </a:lnTo>
                    <a:lnTo>
                      <a:pt x="19262" y="18509"/>
                    </a:lnTo>
                    <a:lnTo>
                      <a:pt x="19262" y="18280"/>
                    </a:lnTo>
                    <a:lnTo>
                      <a:pt x="19075" y="17975"/>
                    </a:lnTo>
                    <a:lnTo>
                      <a:pt x="18421" y="17059"/>
                    </a:lnTo>
                    <a:lnTo>
                      <a:pt x="17953" y="16448"/>
                    </a:lnTo>
                    <a:lnTo>
                      <a:pt x="20431" y="17135"/>
                    </a:lnTo>
                    <a:lnTo>
                      <a:pt x="21179" y="16830"/>
                    </a:lnTo>
                    <a:lnTo>
                      <a:pt x="20431" y="15532"/>
                    </a:lnTo>
                    <a:lnTo>
                      <a:pt x="20384" y="15456"/>
                    </a:lnTo>
                    <a:lnTo>
                      <a:pt x="21600" y="14120"/>
                    </a:lnTo>
                    <a:lnTo>
                      <a:pt x="21132" y="13510"/>
                    </a:lnTo>
                    <a:lnTo>
                      <a:pt x="20478" y="12975"/>
                    </a:lnTo>
                    <a:lnTo>
                      <a:pt x="20197" y="12861"/>
                    </a:lnTo>
                    <a:lnTo>
                      <a:pt x="20057" y="12823"/>
                    </a:lnTo>
                    <a:lnTo>
                      <a:pt x="19917" y="12861"/>
                    </a:lnTo>
                    <a:lnTo>
                      <a:pt x="19309" y="13319"/>
                    </a:lnTo>
                    <a:lnTo>
                      <a:pt x="19169" y="13281"/>
                    </a:lnTo>
                    <a:lnTo>
                      <a:pt x="19075" y="13281"/>
                    </a:lnTo>
                    <a:lnTo>
                      <a:pt x="18047" y="13013"/>
                    </a:lnTo>
                    <a:lnTo>
                      <a:pt x="17813" y="12288"/>
                    </a:lnTo>
                    <a:lnTo>
                      <a:pt x="17486" y="12250"/>
                    </a:lnTo>
                    <a:lnTo>
                      <a:pt x="17205" y="12098"/>
                    </a:lnTo>
                    <a:lnTo>
                      <a:pt x="16878" y="11945"/>
                    </a:lnTo>
                    <a:lnTo>
                      <a:pt x="16691" y="11716"/>
                    </a:lnTo>
                    <a:lnTo>
                      <a:pt x="15709" y="11258"/>
                    </a:lnTo>
                    <a:lnTo>
                      <a:pt x="15429" y="11105"/>
                    </a:lnTo>
                    <a:lnTo>
                      <a:pt x="15288" y="10914"/>
                    </a:lnTo>
                    <a:lnTo>
                      <a:pt x="15242" y="10762"/>
                    </a:lnTo>
                    <a:lnTo>
                      <a:pt x="15195" y="10533"/>
                    </a:lnTo>
                    <a:lnTo>
                      <a:pt x="15242" y="10304"/>
                    </a:lnTo>
                    <a:lnTo>
                      <a:pt x="15382" y="10037"/>
                    </a:lnTo>
                    <a:lnTo>
                      <a:pt x="15569" y="9731"/>
                    </a:lnTo>
                    <a:lnTo>
                      <a:pt x="15990" y="9235"/>
                    </a:lnTo>
                    <a:lnTo>
                      <a:pt x="16317" y="8739"/>
                    </a:lnTo>
                    <a:lnTo>
                      <a:pt x="16457" y="8319"/>
                    </a:lnTo>
                    <a:lnTo>
                      <a:pt x="16504" y="7938"/>
                    </a:lnTo>
                    <a:lnTo>
                      <a:pt x="16504" y="7327"/>
                    </a:lnTo>
                    <a:lnTo>
                      <a:pt x="16925" y="7365"/>
                    </a:lnTo>
                    <a:lnTo>
                      <a:pt x="18234" y="7442"/>
                    </a:lnTo>
                    <a:lnTo>
                      <a:pt x="18327" y="7289"/>
                    </a:lnTo>
                    <a:lnTo>
                      <a:pt x="18421" y="7022"/>
                    </a:lnTo>
                    <a:lnTo>
                      <a:pt x="18748" y="6068"/>
                    </a:lnTo>
                    <a:lnTo>
                      <a:pt x="18327" y="6030"/>
                    </a:lnTo>
                    <a:lnTo>
                      <a:pt x="17158" y="6640"/>
                    </a:lnTo>
                    <a:lnTo>
                      <a:pt x="16691" y="6869"/>
                    </a:lnTo>
                    <a:lnTo>
                      <a:pt x="16223" y="6984"/>
                    </a:lnTo>
                    <a:lnTo>
                      <a:pt x="16036" y="7022"/>
                    </a:lnTo>
                    <a:lnTo>
                      <a:pt x="15195" y="6907"/>
                    </a:lnTo>
                    <a:lnTo>
                      <a:pt x="14494" y="6602"/>
                    </a:lnTo>
                    <a:lnTo>
                      <a:pt x="13745" y="6220"/>
                    </a:lnTo>
                    <a:lnTo>
                      <a:pt x="13745" y="6144"/>
                    </a:lnTo>
                    <a:lnTo>
                      <a:pt x="13652" y="6106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48" name="Freeform 57"/>
              <p:cNvSpPr/>
              <p:nvPr/>
            </p:nvSpPr>
            <p:spPr>
              <a:xfrm>
                <a:off x="3279749" y="1383487"/>
                <a:ext cx="108182" cy="1606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674" y="488"/>
                    </a:moveTo>
                    <a:lnTo>
                      <a:pt x="11782" y="0"/>
                    </a:lnTo>
                    <a:lnTo>
                      <a:pt x="11068" y="244"/>
                    </a:lnTo>
                    <a:lnTo>
                      <a:pt x="10175" y="732"/>
                    </a:lnTo>
                    <a:lnTo>
                      <a:pt x="9640" y="1464"/>
                    </a:lnTo>
                    <a:lnTo>
                      <a:pt x="8747" y="2441"/>
                    </a:lnTo>
                    <a:lnTo>
                      <a:pt x="7855" y="2197"/>
                    </a:lnTo>
                    <a:lnTo>
                      <a:pt x="7676" y="2319"/>
                    </a:lnTo>
                    <a:lnTo>
                      <a:pt x="7855" y="2441"/>
                    </a:lnTo>
                    <a:lnTo>
                      <a:pt x="6069" y="3783"/>
                    </a:lnTo>
                    <a:lnTo>
                      <a:pt x="5355" y="4149"/>
                    </a:lnTo>
                    <a:lnTo>
                      <a:pt x="2856" y="5003"/>
                    </a:lnTo>
                    <a:lnTo>
                      <a:pt x="2678" y="6102"/>
                    </a:lnTo>
                    <a:lnTo>
                      <a:pt x="2678" y="7200"/>
                    </a:lnTo>
                    <a:lnTo>
                      <a:pt x="2321" y="8054"/>
                    </a:lnTo>
                    <a:lnTo>
                      <a:pt x="1785" y="8908"/>
                    </a:lnTo>
                    <a:lnTo>
                      <a:pt x="1250" y="9275"/>
                    </a:lnTo>
                    <a:lnTo>
                      <a:pt x="179" y="11105"/>
                    </a:lnTo>
                    <a:lnTo>
                      <a:pt x="0" y="12203"/>
                    </a:lnTo>
                    <a:lnTo>
                      <a:pt x="0" y="14278"/>
                    </a:lnTo>
                    <a:lnTo>
                      <a:pt x="1428" y="18671"/>
                    </a:lnTo>
                    <a:lnTo>
                      <a:pt x="1785" y="19159"/>
                    </a:lnTo>
                    <a:lnTo>
                      <a:pt x="2321" y="19647"/>
                    </a:lnTo>
                    <a:lnTo>
                      <a:pt x="3570" y="20258"/>
                    </a:lnTo>
                    <a:lnTo>
                      <a:pt x="4998" y="20624"/>
                    </a:lnTo>
                    <a:lnTo>
                      <a:pt x="9997" y="21600"/>
                    </a:lnTo>
                    <a:lnTo>
                      <a:pt x="11068" y="21478"/>
                    </a:lnTo>
                    <a:lnTo>
                      <a:pt x="12139" y="21234"/>
                    </a:lnTo>
                    <a:lnTo>
                      <a:pt x="13388" y="20746"/>
                    </a:lnTo>
                    <a:lnTo>
                      <a:pt x="14817" y="20258"/>
                    </a:lnTo>
                    <a:lnTo>
                      <a:pt x="13567" y="18549"/>
                    </a:lnTo>
                    <a:lnTo>
                      <a:pt x="13567" y="18061"/>
                    </a:lnTo>
                    <a:lnTo>
                      <a:pt x="14102" y="16841"/>
                    </a:lnTo>
                    <a:lnTo>
                      <a:pt x="14102" y="16719"/>
                    </a:lnTo>
                    <a:lnTo>
                      <a:pt x="16602" y="13790"/>
                    </a:lnTo>
                    <a:lnTo>
                      <a:pt x="20529" y="13790"/>
                    </a:lnTo>
                    <a:lnTo>
                      <a:pt x="21600" y="13668"/>
                    </a:lnTo>
                    <a:lnTo>
                      <a:pt x="21064" y="12814"/>
                    </a:lnTo>
                    <a:lnTo>
                      <a:pt x="20172" y="11715"/>
                    </a:lnTo>
                    <a:lnTo>
                      <a:pt x="19101" y="10373"/>
                    </a:lnTo>
                    <a:lnTo>
                      <a:pt x="17494" y="9031"/>
                    </a:lnTo>
                    <a:lnTo>
                      <a:pt x="15888" y="7444"/>
                    </a:lnTo>
                    <a:lnTo>
                      <a:pt x="15352" y="6590"/>
                    </a:lnTo>
                    <a:lnTo>
                      <a:pt x="14817" y="5614"/>
                    </a:lnTo>
                    <a:lnTo>
                      <a:pt x="14281" y="4515"/>
                    </a:lnTo>
                    <a:lnTo>
                      <a:pt x="14102" y="3295"/>
                    </a:lnTo>
                    <a:lnTo>
                      <a:pt x="13210" y="1586"/>
                    </a:lnTo>
                    <a:lnTo>
                      <a:pt x="12674" y="488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49" name="Freeform 58"/>
              <p:cNvSpPr/>
              <p:nvPr/>
            </p:nvSpPr>
            <p:spPr>
              <a:xfrm>
                <a:off x="3174206" y="1315401"/>
                <a:ext cx="142484" cy="1552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67" y="4245"/>
                    </a:moveTo>
                    <a:lnTo>
                      <a:pt x="10330" y="4869"/>
                    </a:lnTo>
                    <a:lnTo>
                      <a:pt x="9928" y="4620"/>
                    </a:lnTo>
                    <a:lnTo>
                      <a:pt x="7916" y="4245"/>
                    </a:lnTo>
                    <a:lnTo>
                      <a:pt x="7647" y="5244"/>
                    </a:lnTo>
                    <a:lnTo>
                      <a:pt x="7647" y="5618"/>
                    </a:lnTo>
                    <a:lnTo>
                      <a:pt x="7111" y="5618"/>
                    </a:lnTo>
                    <a:lnTo>
                      <a:pt x="3757" y="6867"/>
                    </a:lnTo>
                    <a:lnTo>
                      <a:pt x="3622" y="7366"/>
                    </a:lnTo>
                    <a:lnTo>
                      <a:pt x="3488" y="8116"/>
                    </a:lnTo>
                    <a:lnTo>
                      <a:pt x="3622" y="8865"/>
                    </a:lnTo>
                    <a:lnTo>
                      <a:pt x="4025" y="9614"/>
                    </a:lnTo>
                    <a:lnTo>
                      <a:pt x="4696" y="10488"/>
                    </a:lnTo>
                    <a:lnTo>
                      <a:pt x="5098" y="10862"/>
                    </a:lnTo>
                    <a:lnTo>
                      <a:pt x="4696" y="11237"/>
                    </a:lnTo>
                    <a:lnTo>
                      <a:pt x="3891" y="12361"/>
                    </a:lnTo>
                    <a:lnTo>
                      <a:pt x="2952" y="13360"/>
                    </a:lnTo>
                    <a:lnTo>
                      <a:pt x="1878" y="14358"/>
                    </a:lnTo>
                    <a:lnTo>
                      <a:pt x="671" y="15357"/>
                    </a:lnTo>
                    <a:lnTo>
                      <a:pt x="268" y="15732"/>
                    </a:lnTo>
                    <a:lnTo>
                      <a:pt x="134" y="15982"/>
                    </a:lnTo>
                    <a:lnTo>
                      <a:pt x="0" y="16356"/>
                    </a:lnTo>
                    <a:lnTo>
                      <a:pt x="0" y="16731"/>
                    </a:lnTo>
                    <a:lnTo>
                      <a:pt x="1073" y="18104"/>
                    </a:lnTo>
                    <a:lnTo>
                      <a:pt x="2817" y="18728"/>
                    </a:lnTo>
                    <a:lnTo>
                      <a:pt x="4293" y="18853"/>
                    </a:lnTo>
                    <a:lnTo>
                      <a:pt x="5635" y="18853"/>
                    </a:lnTo>
                    <a:lnTo>
                      <a:pt x="6708" y="18978"/>
                    </a:lnTo>
                    <a:lnTo>
                      <a:pt x="7513" y="19228"/>
                    </a:lnTo>
                    <a:lnTo>
                      <a:pt x="7781" y="19353"/>
                    </a:lnTo>
                    <a:lnTo>
                      <a:pt x="8050" y="19727"/>
                    </a:lnTo>
                    <a:lnTo>
                      <a:pt x="9660" y="20851"/>
                    </a:lnTo>
                    <a:lnTo>
                      <a:pt x="11135" y="21225"/>
                    </a:lnTo>
                    <a:lnTo>
                      <a:pt x="11940" y="21350"/>
                    </a:lnTo>
                    <a:lnTo>
                      <a:pt x="12477" y="21600"/>
                    </a:lnTo>
                    <a:lnTo>
                      <a:pt x="13550" y="21101"/>
                    </a:lnTo>
                    <a:lnTo>
                      <a:pt x="14221" y="20726"/>
                    </a:lnTo>
                    <a:lnTo>
                      <a:pt x="14624" y="19852"/>
                    </a:lnTo>
                    <a:lnTo>
                      <a:pt x="15965" y="18603"/>
                    </a:lnTo>
                    <a:lnTo>
                      <a:pt x="17039" y="15732"/>
                    </a:lnTo>
                    <a:lnTo>
                      <a:pt x="16099" y="12236"/>
                    </a:lnTo>
                    <a:lnTo>
                      <a:pt x="17441" y="12735"/>
                    </a:lnTo>
                    <a:lnTo>
                      <a:pt x="19588" y="12860"/>
                    </a:lnTo>
                    <a:lnTo>
                      <a:pt x="20527" y="12111"/>
                    </a:lnTo>
                    <a:lnTo>
                      <a:pt x="20795" y="11362"/>
                    </a:lnTo>
                    <a:lnTo>
                      <a:pt x="19185" y="6992"/>
                    </a:lnTo>
                    <a:lnTo>
                      <a:pt x="19722" y="5494"/>
                    </a:lnTo>
                    <a:lnTo>
                      <a:pt x="20527" y="4495"/>
                    </a:lnTo>
                    <a:lnTo>
                      <a:pt x="20929" y="4245"/>
                    </a:lnTo>
                    <a:lnTo>
                      <a:pt x="21466" y="4120"/>
                    </a:lnTo>
                    <a:lnTo>
                      <a:pt x="21600" y="4120"/>
                    </a:lnTo>
                    <a:lnTo>
                      <a:pt x="21332" y="3121"/>
                    </a:lnTo>
                    <a:lnTo>
                      <a:pt x="17441" y="3246"/>
                    </a:lnTo>
                    <a:lnTo>
                      <a:pt x="17441" y="3121"/>
                    </a:lnTo>
                    <a:lnTo>
                      <a:pt x="13953" y="749"/>
                    </a:lnTo>
                    <a:lnTo>
                      <a:pt x="12745" y="250"/>
                    </a:lnTo>
                    <a:lnTo>
                      <a:pt x="11672" y="0"/>
                    </a:lnTo>
                    <a:lnTo>
                      <a:pt x="10733" y="0"/>
                    </a:lnTo>
                    <a:lnTo>
                      <a:pt x="9660" y="125"/>
                    </a:lnTo>
                    <a:lnTo>
                      <a:pt x="9123" y="375"/>
                    </a:lnTo>
                    <a:lnTo>
                      <a:pt x="8989" y="749"/>
                    </a:lnTo>
                    <a:lnTo>
                      <a:pt x="9123" y="1249"/>
                    </a:lnTo>
                    <a:lnTo>
                      <a:pt x="9525" y="1623"/>
                    </a:lnTo>
                    <a:lnTo>
                      <a:pt x="10062" y="1998"/>
                    </a:lnTo>
                    <a:lnTo>
                      <a:pt x="10733" y="2372"/>
                    </a:lnTo>
                    <a:lnTo>
                      <a:pt x="11001" y="2997"/>
                    </a:lnTo>
                    <a:lnTo>
                      <a:pt x="11001" y="3496"/>
                    </a:lnTo>
                    <a:lnTo>
                      <a:pt x="10867" y="4245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50" name="Freeform 59"/>
              <p:cNvSpPr/>
              <p:nvPr/>
            </p:nvSpPr>
            <p:spPr>
              <a:xfrm>
                <a:off x="3414315" y="1002209"/>
                <a:ext cx="498692" cy="4929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87" y="2830"/>
                    </a:moveTo>
                    <a:lnTo>
                      <a:pt x="9355" y="3587"/>
                    </a:lnTo>
                    <a:lnTo>
                      <a:pt x="9279" y="3746"/>
                    </a:lnTo>
                    <a:lnTo>
                      <a:pt x="9241" y="3945"/>
                    </a:lnTo>
                    <a:lnTo>
                      <a:pt x="9241" y="4185"/>
                    </a:lnTo>
                    <a:lnTo>
                      <a:pt x="9279" y="4503"/>
                    </a:lnTo>
                    <a:lnTo>
                      <a:pt x="9279" y="4822"/>
                    </a:lnTo>
                    <a:lnTo>
                      <a:pt x="8138" y="4822"/>
                    </a:lnTo>
                    <a:lnTo>
                      <a:pt x="7339" y="4543"/>
                    </a:lnTo>
                    <a:lnTo>
                      <a:pt x="6731" y="5579"/>
                    </a:lnTo>
                    <a:lnTo>
                      <a:pt x="6655" y="5659"/>
                    </a:lnTo>
                    <a:lnTo>
                      <a:pt x="5932" y="6097"/>
                    </a:lnTo>
                    <a:lnTo>
                      <a:pt x="5324" y="6855"/>
                    </a:lnTo>
                    <a:lnTo>
                      <a:pt x="5210" y="6974"/>
                    </a:lnTo>
                    <a:lnTo>
                      <a:pt x="4031" y="8409"/>
                    </a:lnTo>
                    <a:lnTo>
                      <a:pt x="4031" y="8449"/>
                    </a:lnTo>
                    <a:lnTo>
                      <a:pt x="3993" y="8449"/>
                    </a:lnTo>
                    <a:lnTo>
                      <a:pt x="3118" y="8887"/>
                    </a:lnTo>
                    <a:lnTo>
                      <a:pt x="2434" y="8449"/>
                    </a:lnTo>
                    <a:lnTo>
                      <a:pt x="2434" y="8409"/>
                    </a:lnTo>
                    <a:lnTo>
                      <a:pt x="1787" y="7652"/>
                    </a:lnTo>
                    <a:lnTo>
                      <a:pt x="1407" y="7452"/>
                    </a:lnTo>
                    <a:lnTo>
                      <a:pt x="1711" y="9405"/>
                    </a:lnTo>
                    <a:lnTo>
                      <a:pt x="2015" y="10441"/>
                    </a:lnTo>
                    <a:lnTo>
                      <a:pt x="1293" y="11119"/>
                    </a:lnTo>
                    <a:lnTo>
                      <a:pt x="342" y="12633"/>
                    </a:lnTo>
                    <a:lnTo>
                      <a:pt x="342" y="13231"/>
                    </a:lnTo>
                    <a:lnTo>
                      <a:pt x="304" y="13271"/>
                    </a:lnTo>
                    <a:lnTo>
                      <a:pt x="266" y="13271"/>
                    </a:lnTo>
                    <a:lnTo>
                      <a:pt x="0" y="13709"/>
                    </a:lnTo>
                    <a:lnTo>
                      <a:pt x="152" y="14028"/>
                    </a:lnTo>
                    <a:lnTo>
                      <a:pt x="570" y="14028"/>
                    </a:lnTo>
                    <a:lnTo>
                      <a:pt x="1901" y="14427"/>
                    </a:lnTo>
                    <a:lnTo>
                      <a:pt x="2015" y="14427"/>
                    </a:lnTo>
                    <a:lnTo>
                      <a:pt x="2015" y="14466"/>
                    </a:lnTo>
                    <a:lnTo>
                      <a:pt x="2054" y="14466"/>
                    </a:lnTo>
                    <a:lnTo>
                      <a:pt x="2320" y="14745"/>
                    </a:lnTo>
                    <a:lnTo>
                      <a:pt x="2662" y="14905"/>
                    </a:lnTo>
                    <a:lnTo>
                      <a:pt x="2776" y="14905"/>
                    </a:lnTo>
                    <a:lnTo>
                      <a:pt x="2776" y="14985"/>
                    </a:lnTo>
                    <a:lnTo>
                      <a:pt x="2928" y="15303"/>
                    </a:lnTo>
                    <a:lnTo>
                      <a:pt x="2966" y="15423"/>
                    </a:lnTo>
                    <a:lnTo>
                      <a:pt x="3004" y="15582"/>
                    </a:lnTo>
                    <a:lnTo>
                      <a:pt x="3118" y="16021"/>
                    </a:lnTo>
                    <a:lnTo>
                      <a:pt x="4563" y="16419"/>
                    </a:lnTo>
                    <a:lnTo>
                      <a:pt x="4944" y="16339"/>
                    </a:lnTo>
                    <a:lnTo>
                      <a:pt x="5400" y="15742"/>
                    </a:lnTo>
                    <a:lnTo>
                      <a:pt x="6503" y="13550"/>
                    </a:lnTo>
                    <a:lnTo>
                      <a:pt x="6541" y="13550"/>
                    </a:lnTo>
                    <a:lnTo>
                      <a:pt x="6541" y="13510"/>
                    </a:lnTo>
                    <a:lnTo>
                      <a:pt x="7035" y="12793"/>
                    </a:lnTo>
                    <a:lnTo>
                      <a:pt x="7111" y="12713"/>
                    </a:lnTo>
                    <a:lnTo>
                      <a:pt x="7948" y="12275"/>
                    </a:lnTo>
                    <a:lnTo>
                      <a:pt x="8594" y="12235"/>
                    </a:lnTo>
                    <a:lnTo>
                      <a:pt x="8708" y="11996"/>
                    </a:lnTo>
                    <a:lnTo>
                      <a:pt x="8899" y="11836"/>
                    </a:lnTo>
                    <a:lnTo>
                      <a:pt x="9051" y="11677"/>
                    </a:lnTo>
                    <a:lnTo>
                      <a:pt x="9203" y="11677"/>
                    </a:lnTo>
                    <a:lnTo>
                      <a:pt x="9507" y="11717"/>
                    </a:lnTo>
                    <a:lnTo>
                      <a:pt x="9925" y="11956"/>
                    </a:lnTo>
                    <a:lnTo>
                      <a:pt x="10001" y="11996"/>
                    </a:lnTo>
                    <a:lnTo>
                      <a:pt x="10001" y="12035"/>
                    </a:lnTo>
                    <a:lnTo>
                      <a:pt x="10800" y="13271"/>
                    </a:lnTo>
                    <a:lnTo>
                      <a:pt x="10800" y="13390"/>
                    </a:lnTo>
                    <a:lnTo>
                      <a:pt x="10838" y="13390"/>
                    </a:lnTo>
                    <a:lnTo>
                      <a:pt x="10838" y="13470"/>
                    </a:lnTo>
                    <a:lnTo>
                      <a:pt x="10914" y="14387"/>
                    </a:lnTo>
                    <a:lnTo>
                      <a:pt x="10876" y="15383"/>
                    </a:lnTo>
                    <a:lnTo>
                      <a:pt x="10648" y="16260"/>
                    </a:lnTo>
                    <a:lnTo>
                      <a:pt x="10648" y="16339"/>
                    </a:lnTo>
                    <a:lnTo>
                      <a:pt x="10610" y="16339"/>
                    </a:lnTo>
                    <a:lnTo>
                      <a:pt x="10001" y="17137"/>
                    </a:lnTo>
                    <a:lnTo>
                      <a:pt x="9735" y="17774"/>
                    </a:lnTo>
                    <a:lnTo>
                      <a:pt x="9811" y="18810"/>
                    </a:lnTo>
                    <a:lnTo>
                      <a:pt x="9887" y="18810"/>
                    </a:lnTo>
                    <a:lnTo>
                      <a:pt x="10230" y="18651"/>
                    </a:lnTo>
                    <a:lnTo>
                      <a:pt x="10724" y="18133"/>
                    </a:lnTo>
                    <a:lnTo>
                      <a:pt x="11180" y="18531"/>
                    </a:lnTo>
                    <a:lnTo>
                      <a:pt x="11180" y="19368"/>
                    </a:lnTo>
                    <a:lnTo>
                      <a:pt x="11142" y="19368"/>
                    </a:lnTo>
                    <a:lnTo>
                      <a:pt x="10724" y="19568"/>
                    </a:lnTo>
                    <a:lnTo>
                      <a:pt x="10572" y="19767"/>
                    </a:lnTo>
                    <a:lnTo>
                      <a:pt x="10572" y="20165"/>
                    </a:lnTo>
                    <a:lnTo>
                      <a:pt x="10534" y="20205"/>
                    </a:lnTo>
                    <a:lnTo>
                      <a:pt x="10268" y="20763"/>
                    </a:lnTo>
                    <a:lnTo>
                      <a:pt x="10230" y="20763"/>
                    </a:lnTo>
                    <a:lnTo>
                      <a:pt x="10115" y="20803"/>
                    </a:lnTo>
                    <a:lnTo>
                      <a:pt x="9735" y="20843"/>
                    </a:lnTo>
                    <a:lnTo>
                      <a:pt x="9393" y="20962"/>
                    </a:lnTo>
                    <a:lnTo>
                      <a:pt x="9089" y="21520"/>
                    </a:lnTo>
                    <a:lnTo>
                      <a:pt x="9127" y="21600"/>
                    </a:lnTo>
                    <a:lnTo>
                      <a:pt x="10648" y="21401"/>
                    </a:lnTo>
                    <a:lnTo>
                      <a:pt x="10914" y="21122"/>
                    </a:lnTo>
                    <a:lnTo>
                      <a:pt x="11446" y="19767"/>
                    </a:lnTo>
                    <a:lnTo>
                      <a:pt x="14831" y="16100"/>
                    </a:lnTo>
                    <a:lnTo>
                      <a:pt x="14945" y="16100"/>
                    </a:lnTo>
                    <a:lnTo>
                      <a:pt x="15668" y="15702"/>
                    </a:lnTo>
                    <a:lnTo>
                      <a:pt x="15706" y="15662"/>
                    </a:lnTo>
                    <a:lnTo>
                      <a:pt x="15706" y="15702"/>
                    </a:lnTo>
                    <a:lnTo>
                      <a:pt x="16314" y="15702"/>
                    </a:lnTo>
                    <a:lnTo>
                      <a:pt x="16923" y="15582"/>
                    </a:lnTo>
                    <a:lnTo>
                      <a:pt x="17531" y="15303"/>
                    </a:lnTo>
                    <a:lnTo>
                      <a:pt x="18025" y="14745"/>
                    </a:lnTo>
                    <a:lnTo>
                      <a:pt x="18748" y="12633"/>
                    </a:lnTo>
                    <a:lnTo>
                      <a:pt x="18748" y="12593"/>
                    </a:lnTo>
                    <a:lnTo>
                      <a:pt x="21600" y="9445"/>
                    </a:lnTo>
                    <a:lnTo>
                      <a:pt x="21600" y="9405"/>
                    </a:lnTo>
                    <a:lnTo>
                      <a:pt x="21410" y="7692"/>
                    </a:lnTo>
                    <a:lnTo>
                      <a:pt x="21220" y="7612"/>
                    </a:lnTo>
                    <a:lnTo>
                      <a:pt x="21106" y="7532"/>
                    </a:lnTo>
                    <a:lnTo>
                      <a:pt x="20915" y="7333"/>
                    </a:lnTo>
                    <a:lnTo>
                      <a:pt x="20915" y="7373"/>
                    </a:lnTo>
                    <a:lnTo>
                      <a:pt x="20459" y="7452"/>
                    </a:lnTo>
                    <a:lnTo>
                      <a:pt x="20155" y="7253"/>
                    </a:lnTo>
                    <a:lnTo>
                      <a:pt x="19889" y="6974"/>
                    </a:lnTo>
                    <a:lnTo>
                      <a:pt x="19775" y="6695"/>
                    </a:lnTo>
                    <a:lnTo>
                      <a:pt x="19775" y="6655"/>
                    </a:lnTo>
                    <a:lnTo>
                      <a:pt x="19737" y="6615"/>
                    </a:lnTo>
                    <a:lnTo>
                      <a:pt x="19737" y="4025"/>
                    </a:lnTo>
                    <a:lnTo>
                      <a:pt x="19280" y="3786"/>
                    </a:lnTo>
                    <a:lnTo>
                      <a:pt x="19052" y="3587"/>
                    </a:lnTo>
                    <a:lnTo>
                      <a:pt x="18862" y="3387"/>
                    </a:lnTo>
                    <a:lnTo>
                      <a:pt x="18254" y="2670"/>
                    </a:lnTo>
                    <a:lnTo>
                      <a:pt x="17721" y="1873"/>
                    </a:lnTo>
                    <a:lnTo>
                      <a:pt x="17645" y="1714"/>
                    </a:lnTo>
                    <a:lnTo>
                      <a:pt x="17645" y="1514"/>
                    </a:lnTo>
                    <a:lnTo>
                      <a:pt x="17683" y="956"/>
                    </a:lnTo>
                    <a:lnTo>
                      <a:pt x="17721" y="717"/>
                    </a:lnTo>
                    <a:lnTo>
                      <a:pt x="17379" y="279"/>
                    </a:lnTo>
                    <a:lnTo>
                      <a:pt x="17341" y="677"/>
                    </a:lnTo>
                    <a:lnTo>
                      <a:pt x="16923" y="1514"/>
                    </a:lnTo>
                    <a:lnTo>
                      <a:pt x="16770" y="1514"/>
                    </a:lnTo>
                    <a:lnTo>
                      <a:pt x="16276" y="1435"/>
                    </a:lnTo>
                    <a:lnTo>
                      <a:pt x="16010" y="1395"/>
                    </a:lnTo>
                    <a:lnTo>
                      <a:pt x="15630" y="1235"/>
                    </a:lnTo>
                    <a:lnTo>
                      <a:pt x="15401" y="837"/>
                    </a:lnTo>
                    <a:lnTo>
                      <a:pt x="15401" y="478"/>
                    </a:lnTo>
                    <a:lnTo>
                      <a:pt x="15211" y="478"/>
                    </a:lnTo>
                    <a:lnTo>
                      <a:pt x="14337" y="717"/>
                    </a:lnTo>
                    <a:lnTo>
                      <a:pt x="13652" y="40"/>
                    </a:lnTo>
                    <a:lnTo>
                      <a:pt x="13424" y="0"/>
                    </a:lnTo>
                    <a:lnTo>
                      <a:pt x="13196" y="199"/>
                    </a:lnTo>
                    <a:lnTo>
                      <a:pt x="13462" y="717"/>
                    </a:lnTo>
                    <a:lnTo>
                      <a:pt x="13576" y="837"/>
                    </a:lnTo>
                    <a:lnTo>
                      <a:pt x="13120" y="1873"/>
                    </a:lnTo>
                    <a:lnTo>
                      <a:pt x="13044" y="1873"/>
                    </a:lnTo>
                    <a:lnTo>
                      <a:pt x="13044" y="1913"/>
                    </a:lnTo>
                    <a:lnTo>
                      <a:pt x="13006" y="1913"/>
                    </a:lnTo>
                    <a:lnTo>
                      <a:pt x="12207" y="2869"/>
                    </a:lnTo>
                    <a:lnTo>
                      <a:pt x="12131" y="2949"/>
                    </a:lnTo>
                    <a:lnTo>
                      <a:pt x="12055" y="2949"/>
                    </a:lnTo>
                    <a:lnTo>
                      <a:pt x="10762" y="3108"/>
                    </a:lnTo>
                    <a:lnTo>
                      <a:pt x="9887" y="2830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51" name="Freeform 60"/>
              <p:cNvSpPr/>
              <p:nvPr/>
            </p:nvSpPr>
            <p:spPr>
              <a:xfrm>
                <a:off x="3527776" y="708083"/>
                <a:ext cx="712416" cy="5011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187" y="1017"/>
                    </a:moveTo>
                    <a:lnTo>
                      <a:pt x="4080" y="0"/>
                    </a:lnTo>
                    <a:lnTo>
                      <a:pt x="3760" y="313"/>
                    </a:lnTo>
                    <a:lnTo>
                      <a:pt x="3733" y="313"/>
                    </a:lnTo>
                    <a:lnTo>
                      <a:pt x="2933" y="743"/>
                    </a:lnTo>
                    <a:lnTo>
                      <a:pt x="2907" y="626"/>
                    </a:lnTo>
                    <a:lnTo>
                      <a:pt x="2800" y="587"/>
                    </a:lnTo>
                    <a:lnTo>
                      <a:pt x="2800" y="1135"/>
                    </a:lnTo>
                    <a:lnTo>
                      <a:pt x="2747" y="1174"/>
                    </a:lnTo>
                    <a:lnTo>
                      <a:pt x="2347" y="2035"/>
                    </a:lnTo>
                    <a:lnTo>
                      <a:pt x="2320" y="2035"/>
                    </a:lnTo>
                    <a:lnTo>
                      <a:pt x="2320" y="2074"/>
                    </a:lnTo>
                    <a:lnTo>
                      <a:pt x="2293" y="2074"/>
                    </a:lnTo>
                    <a:lnTo>
                      <a:pt x="1707" y="2778"/>
                    </a:lnTo>
                    <a:lnTo>
                      <a:pt x="1653" y="2778"/>
                    </a:lnTo>
                    <a:lnTo>
                      <a:pt x="1653" y="2896"/>
                    </a:lnTo>
                    <a:lnTo>
                      <a:pt x="1573" y="2778"/>
                    </a:lnTo>
                    <a:lnTo>
                      <a:pt x="1280" y="2583"/>
                    </a:lnTo>
                    <a:lnTo>
                      <a:pt x="1067" y="2387"/>
                    </a:lnTo>
                    <a:lnTo>
                      <a:pt x="933" y="2230"/>
                    </a:lnTo>
                    <a:lnTo>
                      <a:pt x="853" y="2035"/>
                    </a:lnTo>
                    <a:lnTo>
                      <a:pt x="773" y="1957"/>
                    </a:lnTo>
                    <a:lnTo>
                      <a:pt x="693" y="1839"/>
                    </a:lnTo>
                    <a:lnTo>
                      <a:pt x="293" y="1996"/>
                    </a:lnTo>
                    <a:lnTo>
                      <a:pt x="0" y="2348"/>
                    </a:lnTo>
                    <a:lnTo>
                      <a:pt x="693" y="3209"/>
                    </a:lnTo>
                    <a:lnTo>
                      <a:pt x="1227" y="3522"/>
                    </a:lnTo>
                    <a:lnTo>
                      <a:pt x="1253" y="3561"/>
                    </a:lnTo>
                    <a:lnTo>
                      <a:pt x="1280" y="3561"/>
                    </a:lnTo>
                    <a:lnTo>
                      <a:pt x="1333" y="3678"/>
                    </a:lnTo>
                    <a:lnTo>
                      <a:pt x="1333" y="3717"/>
                    </a:lnTo>
                    <a:lnTo>
                      <a:pt x="1440" y="4696"/>
                    </a:lnTo>
                    <a:lnTo>
                      <a:pt x="1467" y="4696"/>
                    </a:lnTo>
                    <a:lnTo>
                      <a:pt x="1467" y="6104"/>
                    </a:lnTo>
                    <a:lnTo>
                      <a:pt x="1600" y="6965"/>
                    </a:lnTo>
                    <a:lnTo>
                      <a:pt x="2000" y="8296"/>
                    </a:lnTo>
                    <a:lnTo>
                      <a:pt x="2427" y="8922"/>
                    </a:lnTo>
                    <a:lnTo>
                      <a:pt x="2800" y="8530"/>
                    </a:lnTo>
                    <a:lnTo>
                      <a:pt x="3040" y="8100"/>
                    </a:lnTo>
                    <a:lnTo>
                      <a:pt x="3040" y="8061"/>
                    </a:lnTo>
                    <a:lnTo>
                      <a:pt x="3067" y="8061"/>
                    </a:lnTo>
                    <a:lnTo>
                      <a:pt x="3520" y="7239"/>
                    </a:lnTo>
                    <a:lnTo>
                      <a:pt x="3920" y="7709"/>
                    </a:lnTo>
                    <a:lnTo>
                      <a:pt x="3920" y="7826"/>
                    </a:lnTo>
                    <a:lnTo>
                      <a:pt x="4320" y="8922"/>
                    </a:lnTo>
                    <a:lnTo>
                      <a:pt x="4773" y="9196"/>
                    </a:lnTo>
                    <a:lnTo>
                      <a:pt x="5040" y="10330"/>
                    </a:lnTo>
                    <a:lnTo>
                      <a:pt x="5040" y="10409"/>
                    </a:lnTo>
                    <a:lnTo>
                      <a:pt x="5013" y="11504"/>
                    </a:lnTo>
                    <a:lnTo>
                      <a:pt x="5013" y="11543"/>
                    </a:lnTo>
                    <a:lnTo>
                      <a:pt x="4987" y="11543"/>
                    </a:lnTo>
                    <a:lnTo>
                      <a:pt x="4773" y="12483"/>
                    </a:lnTo>
                    <a:lnTo>
                      <a:pt x="5147" y="12913"/>
                    </a:lnTo>
                    <a:lnTo>
                      <a:pt x="5547" y="12678"/>
                    </a:lnTo>
                    <a:lnTo>
                      <a:pt x="5893" y="12091"/>
                    </a:lnTo>
                    <a:lnTo>
                      <a:pt x="6000" y="12209"/>
                    </a:lnTo>
                    <a:lnTo>
                      <a:pt x="6320" y="12365"/>
                    </a:lnTo>
                    <a:lnTo>
                      <a:pt x="6720" y="12835"/>
                    </a:lnTo>
                    <a:lnTo>
                      <a:pt x="7120" y="12717"/>
                    </a:lnTo>
                    <a:lnTo>
                      <a:pt x="7333" y="12678"/>
                    </a:lnTo>
                    <a:lnTo>
                      <a:pt x="7520" y="12717"/>
                    </a:lnTo>
                    <a:lnTo>
                      <a:pt x="7653" y="12835"/>
                    </a:lnTo>
                    <a:lnTo>
                      <a:pt x="7707" y="13070"/>
                    </a:lnTo>
                    <a:lnTo>
                      <a:pt x="7707" y="13461"/>
                    </a:lnTo>
                    <a:lnTo>
                      <a:pt x="7787" y="13500"/>
                    </a:lnTo>
                    <a:lnTo>
                      <a:pt x="8213" y="13696"/>
                    </a:lnTo>
                    <a:lnTo>
                      <a:pt x="8427" y="13109"/>
                    </a:lnTo>
                    <a:lnTo>
                      <a:pt x="8427" y="12835"/>
                    </a:lnTo>
                    <a:lnTo>
                      <a:pt x="8480" y="12561"/>
                    </a:lnTo>
                    <a:lnTo>
                      <a:pt x="8507" y="12483"/>
                    </a:lnTo>
                    <a:lnTo>
                      <a:pt x="8560" y="12443"/>
                    </a:lnTo>
                    <a:lnTo>
                      <a:pt x="8800" y="12483"/>
                    </a:lnTo>
                    <a:lnTo>
                      <a:pt x="9040" y="12678"/>
                    </a:lnTo>
                    <a:lnTo>
                      <a:pt x="9200" y="12874"/>
                    </a:lnTo>
                    <a:lnTo>
                      <a:pt x="9280" y="13148"/>
                    </a:lnTo>
                    <a:lnTo>
                      <a:pt x="9333" y="13422"/>
                    </a:lnTo>
                    <a:lnTo>
                      <a:pt x="9280" y="13735"/>
                    </a:lnTo>
                    <a:lnTo>
                      <a:pt x="9280" y="14322"/>
                    </a:lnTo>
                    <a:lnTo>
                      <a:pt x="9653" y="15065"/>
                    </a:lnTo>
                    <a:lnTo>
                      <a:pt x="10053" y="15770"/>
                    </a:lnTo>
                    <a:lnTo>
                      <a:pt x="10187" y="15887"/>
                    </a:lnTo>
                    <a:lnTo>
                      <a:pt x="10267" y="16043"/>
                    </a:lnTo>
                    <a:lnTo>
                      <a:pt x="10507" y="16161"/>
                    </a:lnTo>
                    <a:lnTo>
                      <a:pt x="10587" y="16161"/>
                    </a:lnTo>
                    <a:lnTo>
                      <a:pt x="10667" y="16239"/>
                    </a:lnTo>
                    <a:lnTo>
                      <a:pt x="10693" y="16435"/>
                    </a:lnTo>
                    <a:lnTo>
                      <a:pt x="10720" y="16709"/>
                    </a:lnTo>
                    <a:lnTo>
                      <a:pt x="10747" y="17022"/>
                    </a:lnTo>
                    <a:lnTo>
                      <a:pt x="10747" y="19174"/>
                    </a:lnTo>
                    <a:lnTo>
                      <a:pt x="10853" y="19370"/>
                    </a:lnTo>
                    <a:lnTo>
                      <a:pt x="10933" y="19487"/>
                    </a:lnTo>
                    <a:lnTo>
                      <a:pt x="11013" y="19526"/>
                    </a:lnTo>
                    <a:lnTo>
                      <a:pt x="11067" y="19526"/>
                    </a:lnTo>
                    <a:lnTo>
                      <a:pt x="11227" y="19487"/>
                    </a:lnTo>
                    <a:lnTo>
                      <a:pt x="11333" y="19487"/>
                    </a:lnTo>
                    <a:lnTo>
                      <a:pt x="11440" y="19526"/>
                    </a:lnTo>
                    <a:lnTo>
                      <a:pt x="11653" y="19761"/>
                    </a:lnTo>
                    <a:lnTo>
                      <a:pt x="11867" y="19917"/>
                    </a:lnTo>
                    <a:lnTo>
                      <a:pt x="11973" y="20387"/>
                    </a:lnTo>
                    <a:lnTo>
                      <a:pt x="12053" y="21600"/>
                    </a:lnTo>
                    <a:lnTo>
                      <a:pt x="12773" y="19330"/>
                    </a:lnTo>
                    <a:lnTo>
                      <a:pt x="12960" y="18548"/>
                    </a:lnTo>
                    <a:lnTo>
                      <a:pt x="13040" y="18235"/>
                    </a:lnTo>
                    <a:lnTo>
                      <a:pt x="13147" y="17961"/>
                    </a:lnTo>
                    <a:lnTo>
                      <a:pt x="13253" y="17726"/>
                    </a:lnTo>
                    <a:lnTo>
                      <a:pt x="13360" y="17530"/>
                    </a:lnTo>
                    <a:lnTo>
                      <a:pt x="13467" y="17413"/>
                    </a:lnTo>
                    <a:lnTo>
                      <a:pt x="13627" y="17374"/>
                    </a:lnTo>
                    <a:lnTo>
                      <a:pt x="13707" y="17335"/>
                    </a:lnTo>
                    <a:lnTo>
                      <a:pt x="13867" y="17335"/>
                    </a:lnTo>
                    <a:lnTo>
                      <a:pt x="14187" y="17413"/>
                    </a:lnTo>
                    <a:lnTo>
                      <a:pt x="14507" y="17609"/>
                    </a:lnTo>
                    <a:lnTo>
                      <a:pt x="14933" y="17922"/>
                    </a:lnTo>
                    <a:lnTo>
                      <a:pt x="17013" y="18196"/>
                    </a:lnTo>
                    <a:lnTo>
                      <a:pt x="17120" y="17491"/>
                    </a:lnTo>
                    <a:lnTo>
                      <a:pt x="16133" y="16122"/>
                    </a:lnTo>
                    <a:lnTo>
                      <a:pt x="15840" y="15848"/>
                    </a:lnTo>
                    <a:lnTo>
                      <a:pt x="15653" y="15613"/>
                    </a:lnTo>
                    <a:lnTo>
                      <a:pt x="15547" y="15457"/>
                    </a:lnTo>
                    <a:lnTo>
                      <a:pt x="15520" y="15339"/>
                    </a:lnTo>
                    <a:lnTo>
                      <a:pt x="15547" y="15261"/>
                    </a:lnTo>
                    <a:lnTo>
                      <a:pt x="16293" y="15300"/>
                    </a:lnTo>
                    <a:lnTo>
                      <a:pt x="16533" y="15378"/>
                    </a:lnTo>
                    <a:lnTo>
                      <a:pt x="16800" y="15378"/>
                    </a:lnTo>
                    <a:lnTo>
                      <a:pt x="17040" y="15300"/>
                    </a:lnTo>
                    <a:lnTo>
                      <a:pt x="17280" y="15143"/>
                    </a:lnTo>
                    <a:lnTo>
                      <a:pt x="17493" y="14870"/>
                    </a:lnTo>
                    <a:lnTo>
                      <a:pt x="17760" y="14517"/>
                    </a:lnTo>
                    <a:lnTo>
                      <a:pt x="18000" y="14009"/>
                    </a:lnTo>
                    <a:lnTo>
                      <a:pt x="18213" y="13461"/>
                    </a:lnTo>
                    <a:lnTo>
                      <a:pt x="18267" y="13461"/>
                    </a:lnTo>
                    <a:lnTo>
                      <a:pt x="18960" y="12483"/>
                    </a:lnTo>
                    <a:lnTo>
                      <a:pt x="19067" y="10291"/>
                    </a:lnTo>
                    <a:lnTo>
                      <a:pt x="19067" y="10057"/>
                    </a:lnTo>
                    <a:lnTo>
                      <a:pt x="19227" y="10057"/>
                    </a:lnTo>
                    <a:lnTo>
                      <a:pt x="19760" y="9900"/>
                    </a:lnTo>
                    <a:lnTo>
                      <a:pt x="19867" y="9900"/>
                    </a:lnTo>
                    <a:lnTo>
                      <a:pt x="19920" y="9939"/>
                    </a:lnTo>
                    <a:lnTo>
                      <a:pt x="19920" y="9978"/>
                    </a:lnTo>
                    <a:lnTo>
                      <a:pt x="21040" y="11700"/>
                    </a:lnTo>
                    <a:lnTo>
                      <a:pt x="21387" y="11543"/>
                    </a:lnTo>
                    <a:lnTo>
                      <a:pt x="21440" y="11230"/>
                    </a:lnTo>
                    <a:lnTo>
                      <a:pt x="20827" y="10370"/>
                    </a:lnTo>
                    <a:lnTo>
                      <a:pt x="20747" y="10291"/>
                    </a:lnTo>
                    <a:lnTo>
                      <a:pt x="20693" y="10135"/>
                    </a:lnTo>
                    <a:lnTo>
                      <a:pt x="21600" y="9352"/>
                    </a:lnTo>
                    <a:lnTo>
                      <a:pt x="21547" y="7357"/>
                    </a:lnTo>
                    <a:lnTo>
                      <a:pt x="21173" y="7474"/>
                    </a:lnTo>
                    <a:lnTo>
                      <a:pt x="21120" y="7474"/>
                    </a:lnTo>
                    <a:lnTo>
                      <a:pt x="20613" y="7083"/>
                    </a:lnTo>
                    <a:lnTo>
                      <a:pt x="20427" y="7004"/>
                    </a:lnTo>
                    <a:lnTo>
                      <a:pt x="20267" y="6926"/>
                    </a:lnTo>
                    <a:lnTo>
                      <a:pt x="19760" y="6535"/>
                    </a:lnTo>
                    <a:lnTo>
                      <a:pt x="19653" y="6378"/>
                    </a:lnTo>
                    <a:lnTo>
                      <a:pt x="19547" y="6300"/>
                    </a:lnTo>
                    <a:lnTo>
                      <a:pt x="19467" y="6143"/>
                    </a:lnTo>
                    <a:lnTo>
                      <a:pt x="19467" y="6065"/>
                    </a:lnTo>
                    <a:lnTo>
                      <a:pt x="19440" y="6300"/>
                    </a:lnTo>
                    <a:lnTo>
                      <a:pt x="19387" y="6378"/>
                    </a:lnTo>
                    <a:lnTo>
                      <a:pt x="19173" y="6535"/>
                    </a:lnTo>
                    <a:lnTo>
                      <a:pt x="18907" y="6574"/>
                    </a:lnTo>
                    <a:lnTo>
                      <a:pt x="18880" y="6574"/>
                    </a:lnTo>
                    <a:lnTo>
                      <a:pt x="18853" y="6535"/>
                    </a:lnTo>
                    <a:lnTo>
                      <a:pt x="18800" y="6535"/>
                    </a:lnTo>
                    <a:lnTo>
                      <a:pt x="18373" y="6026"/>
                    </a:lnTo>
                    <a:lnTo>
                      <a:pt x="17973" y="6535"/>
                    </a:lnTo>
                    <a:lnTo>
                      <a:pt x="17733" y="6848"/>
                    </a:lnTo>
                    <a:lnTo>
                      <a:pt x="17653" y="6965"/>
                    </a:lnTo>
                    <a:lnTo>
                      <a:pt x="17627" y="7161"/>
                    </a:lnTo>
                    <a:lnTo>
                      <a:pt x="17840" y="7709"/>
                    </a:lnTo>
                    <a:lnTo>
                      <a:pt x="17893" y="7865"/>
                    </a:lnTo>
                    <a:lnTo>
                      <a:pt x="17893" y="7943"/>
                    </a:lnTo>
                    <a:lnTo>
                      <a:pt x="17947" y="8100"/>
                    </a:lnTo>
                    <a:lnTo>
                      <a:pt x="17760" y="8374"/>
                    </a:lnTo>
                    <a:lnTo>
                      <a:pt x="17600" y="8452"/>
                    </a:lnTo>
                    <a:lnTo>
                      <a:pt x="17440" y="8491"/>
                    </a:lnTo>
                    <a:lnTo>
                      <a:pt x="17253" y="8609"/>
                    </a:lnTo>
                    <a:lnTo>
                      <a:pt x="17120" y="8687"/>
                    </a:lnTo>
                    <a:lnTo>
                      <a:pt x="16960" y="8687"/>
                    </a:lnTo>
                    <a:lnTo>
                      <a:pt x="16800" y="8570"/>
                    </a:lnTo>
                    <a:lnTo>
                      <a:pt x="16720" y="8452"/>
                    </a:lnTo>
                    <a:lnTo>
                      <a:pt x="16640" y="8296"/>
                    </a:lnTo>
                    <a:lnTo>
                      <a:pt x="15787" y="7043"/>
                    </a:lnTo>
                    <a:lnTo>
                      <a:pt x="15547" y="6887"/>
                    </a:lnTo>
                    <a:lnTo>
                      <a:pt x="15333" y="6691"/>
                    </a:lnTo>
                    <a:lnTo>
                      <a:pt x="15173" y="6535"/>
                    </a:lnTo>
                    <a:lnTo>
                      <a:pt x="15093" y="6339"/>
                    </a:lnTo>
                    <a:lnTo>
                      <a:pt x="15040" y="6104"/>
                    </a:lnTo>
                    <a:lnTo>
                      <a:pt x="15040" y="5948"/>
                    </a:lnTo>
                    <a:lnTo>
                      <a:pt x="14960" y="5400"/>
                    </a:lnTo>
                    <a:lnTo>
                      <a:pt x="14880" y="5087"/>
                    </a:lnTo>
                    <a:lnTo>
                      <a:pt x="14693" y="5204"/>
                    </a:lnTo>
                    <a:lnTo>
                      <a:pt x="14667" y="5322"/>
                    </a:lnTo>
                    <a:lnTo>
                      <a:pt x="14693" y="5517"/>
                    </a:lnTo>
                    <a:lnTo>
                      <a:pt x="14827" y="5791"/>
                    </a:lnTo>
                    <a:lnTo>
                      <a:pt x="14880" y="5948"/>
                    </a:lnTo>
                    <a:lnTo>
                      <a:pt x="14853" y="6026"/>
                    </a:lnTo>
                    <a:lnTo>
                      <a:pt x="14400" y="7161"/>
                    </a:lnTo>
                    <a:lnTo>
                      <a:pt x="13653" y="6887"/>
                    </a:lnTo>
                    <a:lnTo>
                      <a:pt x="13467" y="6730"/>
                    </a:lnTo>
                    <a:lnTo>
                      <a:pt x="13467" y="6613"/>
                    </a:lnTo>
                    <a:lnTo>
                      <a:pt x="13547" y="6457"/>
                    </a:lnTo>
                    <a:lnTo>
                      <a:pt x="13547" y="6104"/>
                    </a:lnTo>
                    <a:lnTo>
                      <a:pt x="13467" y="5948"/>
                    </a:lnTo>
                    <a:lnTo>
                      <a:pt x="13387" y="5557"/>
                    </a:lnTo>
                    <a:lnTo>
                      <a:pt x="12773" y="4891"/>
                    </a:lnTo>
                    <a:lnTo>
                      <a:pt x="12747" y="4852"/>
                    </a:lnTo>
                    <a:lnTo>
                      <a:pt x="12640" y="5009"/>
                    </a:lnTo>
                    <a:lnTo>
                      <a:pt x="12560" y="5048"/>
                    </a:lnTo>
                    <a:lnTo>
                      <a:pt x="11973" y="4930"/>
                    </a:lnTo>
                    <a:lnTo>
                      <a:pt x="11733" y="4852"/>
                    </a:lnTo>
                    <a:lnTo>
                      <a:pt x="11573" y="4696"/>
                    </a:lnTo>
                    <a:lnTo>
                      <a:pt x="11573" y="4578"/>
                    </a:lnTo>
                    <a:lnTo>
                      <a:pt x="11547" y="4461"/>
                    </a:lnTo>
                    <a:lnTo>
                      <a:pt x="11600" y="4148"/>
                    </a:lnTo>
                    <a:lnTo>
                      <a:pt x="11653" y="3991"/>
                    </a:lnTo>
                    <a:lnTo>
                      <a:pt x="11387" y="3326"/>
                    </a:lnTo>
                    <a:lnTo>
                      <a:pt x="10267" y="3404"/>
                    </a:lnTo>
                    <a:lnTo>
                      <a:pt x="10267" y="3717"/>
                    </a:lnTo>
                    <a:lnTo>
                      <a:pt x="10213" y="3991"/>
                    </a:lnTo>
                    <a:lnTo>
                      <a:pt x="10160" y="4109"/>
                    </a:lnTo>
                    <a:lnTo>
                      <a:pt x="10080" y="4148"/>
                    </a:lnTo>
                    <a:lnTo>
                      <a:pt x="9920" y="4187"/>
                    </a:lnTo>
                    <a:lnTo>
                      <a:pt x="9813" y="4226"/>
                    </a:lnTo>
                    <a:lnTo>
                      <a:pt x="9680" y="4187"/>
                    </a:lnTo>
                    <a:lnTo>
                      <a:pt x="9547" y="4109"/>
                    </a:lnTo>
                    <a:lnTo>
                      <a:pt x="9413" y="3952"/>
                    </a:lnTo>
                    <a:lnTo>
                      <a:pt x="9413" y="3913"/>
                    </a:lnTo>
                    <a:lnTo>
                      <a:pt x="9387" y="3913"/>
                    </a:lnTo>
                    <a:lnTo>
                      <a:pt x="9227" y="3600"/>
                    </a:lnTo>
                    <a:lnTo>
                      <a:pt x="9120" y="3326"/>
                    </a:lnTo>
                    <a:lnTo>
                      <a:pt x="9040" y="3091"/>
                    </a:lnTo>
                    <a:lnTo>
                      <a:pt x="9040" y="2896"/>
                    </a:lnTo>
                    <a:lnTo>
                      <a:pt x="8800" y="2387"/>
                    </a:lnTo>
                    <a:lnTo>
                      <a:pt x="8507" y="2700"/>
                    </a:lnTo>
                    <a:lnTo>
                      <a:pt x="8293" y="2857"/>
                    </a:lnTo>
                    <a:lnTo>
                      <a:pt x="8133" y="2935"/>
                    </a:lnTo>
                    <a:lnTo>
                      <a:pt x="8000" y="2896"/>
                    </a:lnTo>
                    <a:lnTo>
                      <a:pt x="7920" y="2778"/>
                    </a:lnTo>
                    <a:lnTo>
                      <a:pt x="7787" y="2700"/>
                    </a:lnTo>
                    <a:lnTo>
                      <a:pt x="7467" y="2778"/>
                    </a:lnTo>
                    <a:lnTo>
                      <a:pt x="6613" y="3209"/>
                    </a:lnTo>
                    <a:lnTo>
                      <a:pt x="6453" y="3326"/>
                    </a:lnTo>
                    <a:lnTo>
                      <a:pt x="6320" y="3365"/>
                    </a:lnTo>
                    <a:lnTo>
                      <a:pt x="6107" y="3404"/>
                    </a:lnTo>
                    <a:lnTo>
                      <a:pt x="5787" y="3404"/>
                    </a:lnTo>
                    <a:lnTo>
                      <a:pt x="5467" y="3248"/>
                    </a:lnTo>
                    <a:lnTo>
                      <a:pt x="5360" y="3091"/>
                    </a:lnTo>
                    <a:lnTo>
                      <a:pt x="4853" y="2465"/>
                    </a:lnTo>
                    <a:lnTo>
                      <a:pt x="4187" y="1017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52" name="Freeform 61"/>
              <p:cNvSpPr/>
              <p:nvPr/>
            </p:nvSpPr>
            <p:spPr>
              <a:xfrm>
                <a:off x="3374738" y="-1"/>
                <a:ext cx="955166" cy="896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40" y="12636"/>
                    </a:moveTo>
                    <a:lnTo>
                      <a:pt x="21163" y="10057"/>
                    </a:lnTo>
                    <a:lnTo>
                      <a:pt x="21183" y="9991"/>
                    </a:lnTo>
                    <a:lnTo>
                      <a:pt x="21222" y="9991"/>
                    </a:lnTo>
                    <a:lnTo>
                      <a:pt x="21401" y="9598"/>
                    </a:lnTo>
                    <a:lnTo>
                      <a:pt x="21441" y="9423"/>
                    </a:lnTo>
                    <a:lnTo>
                      <a:pt x="21441" y="9270"/>
                    </a:lnTo>
                    <a:lnTo>
                      <a:pt x="21322" y="9117"/>
                    </a:lnTo>
                    <a:lnTo>
                      <a:pt x="21242" y="9029"/>
                    </a:lnTo>
                    <a:lnTo>
                      <a:pt x="21163" y="8920"/>
                    </a:lnTo>
                    <a:lnTo>
                      <a:pt x="21103" y="8789"/>
                    </a:lnTo>
                    <a:lnTo>
                      <a:pt x="21063" y="8636"/>
                    </a:lnTo>
                    <a:lnTo>
                      <a:pt x="21024" y="8461"/>
                    </a:lnTo>
                    <a:lnTo>
                      <a:pt x="21004" y="8264"/>
                    </a:lnTo>
                    <a:lnTo>
                      <a:pt x="21004" y="8045"/>
                    </a:lnTo>
                    <a:lnTo>
                      <a:pt x="21024" y="7783"/>
                    </a:lnTo>
                    <a:lnTo>
                      <a:pt x="20666" y="7783"/>
                    </a:lnTo>
                    <a:lnTo>
                      <a:pt x="20527" y="7827"/>
                    </a:lnTo>
                    <a:lnTo>
                      <a:pt x="20249" y="7958"/>
                    </a:lnTo>
                    <a:lnTo>
                      <a:pt x="20130" y="8089"/>
                    </a:lnTo>
                    <a:lnTo>
                      <a:pt x="20030" y="8220"/>
                    </a:lnTo>
                    <a:lnTo>
                      <a:pt x="19971" y="8351"/>
                    </a:lnTo>
                    <a:lnTo>
                      <a:pt x="19911" y="8439"/>
                    </a:lnTo>
                    <a:lnTo>
                      <a:pt x="19871" y="8570"/>
                    </a:lnTo>
                    <a:lnTo>
                      <a:pt x="19812" y="8679"/>
                    </a:lnTo>
                    <a:lnTo>
                      <a:pt x="19712" y="8767"/>
                    </a:lnTo>
                    <a:lnTo>
                      <a:pt x="19613" y="8876"/>
                    </a:lnTo>
                    <a:lnTo>
                      <a:pt x="19494" y="8942"/>
                    </a:lnTo>
                    <a:lnTo>
                      <a:pt x="19355" y="9029"/>
                    </a:lnTo>
                    <a:lnTo>
                      <a:pt x="18977" y="9160"/>
                    </a:lnTo>
                    <a:lnTo>
                      <a:pt x="18878" y="9991"/>
                    </a:lnTo>
                    <a:lnTo>
                      <a:pt x="18878" y="10013"/>
                    </a:lnTo>
                    <a:lnTo>
                      <a:pt x="18838" y="10057"/>
                    </a:lnTo>
                    <a:lnTo>
                      <a:pt x="18580" y="10581"/>
                    </a:lnTo>
                    <a:lnTo>
                      <a:pt x="18560" y="10625"/>
                    </a:lnTo>
                    <a:lnTo>
                      <a:pt x="18500" y="10625"/>
                    </a:lnTo>
                    <a:lnTo>
                      <a:pt x="16116" y="11106"/>
                    </a:lnTo>
                    <a:lnTo>
                      <a:pt x="16016" y="11106"/>
                    </a:lnTo>
                    <a:lnTo>
                      <a:pt x="16016" y="11040"/>
                    </a:lnTo>
                    <a:lnTo>
                      <a:pt x="15341" y="10232"/>
                    </a:lnTo>
                    <a:lnTo>
                      <a:pt x="15539" y="9991"/>
                    </a:lnTo>
                    <a:lnTo>
                      <a:pt x="15281" y="9598"/>
                    </a:lnTo>
                    <a:lnTo>
                      <a:pt x="14963" y="9313"/>
                    </a:lnTo>
                    <a:lnTo>
                      <a:pt x="14923" y="9291"/>
                    </a:lnTo>
                    <a:lnTo>
                      <a:pt x="14903" y="9291"/>
                    </a:lnTo>
                    <a:lnTo>
                      <a:pt x="14903" y="9248"/>
                    </a:lnTo>
                    <a:lnTo>
                      <a:pt x="14764" y="8526"/>
                    </a:lnTo>
                    <a:lnTo>
                      <a:pt x="14168" y="8592"/>
                    </a:lnTo>
                    <a:lnTo>
                      <a:pt x="14109" y="8526"/>
                    </a:lnTo>
                    <a:lnTo>
                      <a:pt x="13592" y="8198"/>
                    </a:lnTo>
                    <a:lnTo>
                      <a:pt x="11684" y="7827"/>
                    </a:lnTo>
                    <a:lnTo>
                      <a:pt x="10095" y="7739"/>
                    </a:lnTo>
                    <a:lnTo>
                      <a:pt x="10035" y="7783"/>
                    </a:lnTo>
                    <a:lnTo>
                      <a:pt x="9955" y="7761"/>
                    </a:lnTo>
                    <a:lnTo>
                      <a:pt x="9896" y="7717"/>
                    </a:lnTo>
                    <a:lnTo>
                      <a:pt x="9002" y="5444"/>
                    </a:lnTo>
                    <a:lnTo>
                      <a:pt x="8863" y="5203"/>
                    </a:lnTo>
                    <a:lnTo>
                      <a:pt x="8624" y="4853"/>
                    </a:lnTo>
                    <a:lnTo>
                      <a:pt x="8247" y="4329"/>
                    </a:lnTo>
                    <a:lnTo>
                      <a:pt x="7750" y="3651"/>
                    </a:lnTo>
                    <a:lnTo>
                      <a:pt x="6895" y="2536"/>
                    </a:lnTo>
                    <a:lnTo>
                      <a:pt x="6657" y="2208"/>
                    </a:lnTo>
                    <a:lnTo>
                      <a:pt x="6498" y="2055"/>
                    </a:lnTo>
                    <a:lnTo>
                      <a:pt x="5147" y="612"/>
                    </a:lnTo>
                    <a:lnTo>
                      <a:pt x="4948" y="481"/>
                    </a:lnTo>
                    <a:lnTo>
                      <a:pt x="3259" y="415"/>
                    </a:lnTo>
                    <a:lnTo>
                      <a:pt x="3239" y="415"/>
                    </a:lnTo>
                    <a:lnTo>
                      <a:pt x="3199" y="372"/>
                    </a:lnTo>
                    <a:lnTo>
                      <a:pt x="2881" y="197"/>
                    </a:lnTo>
                    <a:lnTo>
                      <a:pt x="2663" y="109"/>
                    </a:lnTo>
                    <a:lnTo>
                      <a:pt x="2424" y="44"/>
                    </a:lnTo>
                    <a:lnTo>
                      <a:pt x="2285" y="0"/>
                    </a:lnTo>
                    <a:lnTo>
                      <a:pt x="2106" y="22"/>
                    </a:lnTo>
                    <a:lnTo>
                      <a:pt x="1888" y="44"/>
                    </a:lnTo>
                    <a:lnTo>
                      <a:pt x="1649" y="153"/>
                    </a:lnTo>
                    <a:lnTo>
                      <a:pt x="1351" y="240"/>
                    </a:lnTo>
                    <a:lnTo>
                      <a:pt x="1033" y="415"/>
                    </a:lnTo>
                    <a:lnTo>
                      <a:pt x="258" y="831"/>
                    </a:lnTo>
                    <a:lnTo>
                      <a:pt x="219" y="853"/>
                    </a:lnTo>
                    <a:lnTo>
                      <a:pt x="258" y="1224"/>
                    </a:lnTo>
                    <a:lnTo>
                      <a:pt x="278" y="1224"/>
                    </a:lnTo>
                    <a:lnTo>
                      <a:pt x="278" y="1246"/>
                    </a:lnTo>
                    <a:lnTo>
                      <a:pt x="258" y="1246"/>
                    </a:lnTo>
                    <a:lnTo>
                      <a:pt x="258" y="1312"/>
                    </a:lnTo>
                    <a:lnTo>
                      <a:pt x="60" y="1727"/>
                    </a:lnTo>
                    <a:lnTo>
                      <a:pt x="60" y="1749"/>
                    </a:lnTo>
                    <a:lnTo>
                      <a:pt x="20" y="1749"/>
                    </a:lnTo>
                    <a:lnTo>
                      <a:pt x="0" y="2055"/>
                    </a:lnTo>
                    <a:lnTo>
                      <a:pt x="20" y="2230"/>
                    </a:lnTo>
                    <a:lnTo>
                      <a:pt x="60" y="2427"/>
                    </a:lnTo>
                    <a:lnTo>
                      <a:pt x="79" y="2602"/>
                    </a:lnTo>
                    <a:lnTo>
                      <a:pt x="119" y="2755"/>
                    </a:lnTo>
                    <a:lnTo>
                      <a:pt x="298" y="2908"/>
                    </a:lnTo>
                    <a:lnTo>
                      <a:pt x="656" y="2886"/>
                    </a:lnTo>
                    <a:lnTo>
                      <a:pt x="954" y="2951"/>
                    </a:lnTo>
                    <a:lnTo>
                      <a:pt x="1093" y="2864"/>
                    </a:lnTo>
                    <a:lnTo>
                      <a:pt x="1093" y="2689"/>
                    </a:lnTo>
                    <a:lnTo>
                      <a:pt x="1153" y="2536"/>
                    </a:lnTo>
                    <a:lnTo>
                      <a:pt x="1192" y="2427"/>
                    </a:lnTo>
                    <a:lnTo>
                      <a:pt x="1252" y="2383"/>
                    </a:lnTo>
                    <a:lnTo>
                      <a:pt x="1510" y="2383"/>
                    </a:lnTo>
                    <a:lnTo>
                      <a:pt x="2345" y="2623"/>
                    </a:lnTo>
                    <a:lnTo>
                      <a:pt x="2524" y="2645"/>
                    </a:lnTo>
                    <a:lnTo>
                      <a:pt x="2265" y="3148"/>
                    </a:lnTo>
                    <a:lnTo>
                      <a:pt x="2265" y="3760"/>
                    </a:lnTo>
                    <a:lnTo>
                      <a:pt x="2285" y="3826"/>
                    </a:lnTo>
                    <a:lnTo>
                      <a:pt x="2305" y="3913"/>
                    </a:lnTo>
                    <a:lnTo>
                      <a:pt x="2444" y="4110"/>
                    </a:lnTo>
                    <a:lnTo>
                      <a:pt x="2623" y="4351"/>
                    </a:lnTo>
                    <a:lnTo>
                      <a:pt x="2921" y="4657"/>
                    </a:lnTo>
                    <a:lnTo>
                      <a:pt x="3259" y="4919"/>
                    </a:lnTo>
                    <a:lnTo>
                      <a:pt x="3378" y="4985"/>
                    </a:lnTo>
                    <a:lnTo>
                      <a:pt x="3477" y="5006"/>
                    </a:lnTo>
                    <a:lnTo>
                      <a:pt x="3617" y="4985"/>
                    </a:lnTo>
                    <a:lnTo>
                      <a:pt x="3736" y="4941"/>
                    </a:lnTo>
                    <a:lnTo>
                      <a:pt x="4153" y="4482"/>
                    </a:lnTo>
                    <a:lnTo>
                      <a:pt x="4451" y="4285"/>
                    </a:lnTo>
                    <a:lnTo>
                      <a:pt x="4451" y="4241"/>
                    </a:lnTo>
                    <a:lnTo>
                      <a:pt x="5107" y="4132"/>
                    </a:lnTo>
                    <a:lnTo>
                      <a:pt x="5286" y="3673"/>
                    </a:lnTo>
                    <a:lnTo>
                      <a:pt x="5882" y="3323"/>
                    </a:lnTo>
                    <a:lnTo>
                      <a:pt x="6379" y="3629"/>
                    </a:lnTo>
                    <a:lnTo>
                      <a:pt x="6379" y="3651"/>
                    </a:lnTo>
                    <a:lnTo>
                      <a:pt x="6418" y="3673"/>
                    </a:lnTo>
                    <a:lnTo>
                      <a:pt x="6895" y="4591"/>
                    </a:lnTo>
                    <a:lnTo>
                      <a:pt x="7114" y="5181"/>
                    </a:lnTo>
                    <a:lnTo>
                      <a:pt x="7114" y="5291"/>
                    </a:lnTo>
                    <a:lnTo>
                      <a:pt x="6995" y="6012"/>
                    </a:lnTo>
                    <a:lnTo>
                      <a:pt x="7193" y="6515"/>
                    </a:lnTo>
                    <a:lnTo>
                      <a:pt x="7193" y="6581"/>
                    </a:lnTo>
                    <a:lnTo>
                      <a:pt x="7034" y="7193"/>
                    </a:lnTo>
                    <a:lnTo>
                      <a:pt x="7034" y="7717"/>
                    </a:lnTo>
                    <a:lnTo>
                      <a:pt x="7213" y="8286"/>
                    </a:lnTo>
                    <a:lnTo>
                      <a:pt x="7273" y="8592"/>
                    </a:lnTo>
                    <a:lnTo>
                      <a:pt x="7213" y="9051"/>
                    </a:lnTo>
                    <a:lnTo>
                      <a:pt x="7213" y="9073"/>
                    </a:lnTo>
                    <a:lnTo>
                      <a:pt x="6975" y="9423"/>
                    </a:lnTo>
                    <a:lnTo>
                      <a:pt x="6975" y="9445"/>
                    </a:lnTo>
                    <a:lnTo>
                      <a:pt x="6736" y="9772"/>
                    </a:lnTo>
                    <a:lnTo>
                      <a:pt x="6716" y="10341"/>
                    </a:lnTo>
                    <a:lnTo>
                      <a:pt x="6856" y="10975"/>
                    </a:lnTo>
                    <a:lnTo>
                      <a:pt x="6875" y="10997"/>
                    </a:lnTo>
                    <a:lnTo>
                      <a:pt x="6856" y="11019"/>
                    </a:lnTo>
                    <a:lnTo>
                      <a:pt x="6716" y="11959"/>
                    </a:lnTo>
                    <a:lnTo>
                      <a:pt x="6577" y="12068"/>
                    </a:lnTo>
                    <a:lnTo>
                      <a:pt x="6518" y="12134"/>
                    </a:lnTo>
                    <a:lnTo>
                      <a:pt x="6339" y="12134"/>
                    </a:lnTo>
                    <a:lnTo>
                      <a:pt x="6240" y="12068"/>
                    </a:lnTo>
                    <a:lnTo>
                      <a:pt x="6180" y="12068"/>
                    </a:lnTo>
                    <a:lnTo>
                      <a:pt x="5961" y="11806"/>
                    </a:lnTo>
                    <a:lnTo>
                      <a:pt x="5723" y="11893"/>
                    </a:lnTo>
                    <a:lnTo>
                      <a:pt x="5425" y="12243"/>
                    </a:lnTo>
                    <a:lnTo>
                      <a:pt x="5087" y="13358"/>
                    </a:lnTo>
                    <a:lnTo>
                      <a:pt x="5087" y="13380"/>
                    </a:lnTo>
                    <a:lnTo>
                      <a:pt x="5047" y="13402"/>
                    </a:lnTo>
                    <a:lnTo>
                      <a:pt x="4709" y="13708"/>
                    </a:lnTo>
                    <a:lnTo>
                      <a:pt x="4670" y="13708"/>
                    </a:lnTo>
                    <a:lnTo>
                      <a:pt x="4491" y="13730"/>
                    </a:lnTo>
                    <a:lnTo>
                      <a:pt x="4093" y="14364"/>
                    </a:lnTo>
                    <a:lnTo>
                      <a:pt x="4292" y="14735"/>
                    </a:lnTo>
                    <a:lnTo>
                      <a:pt x="4332" y="14801"/>
                    </a:lnTo>
                    <a:lnTo>
                      <a:pt x="4809" y="15457"/>
                    </a:lnTo>
                    <a:lnTo>
                      <a:pt x="4809" y="15675"/>
                    </a:lnTo>
                    <a:lnTo>
                      <a:pt x="5345" y="15785"/>
                    </a:lnTo>
                    <a:lnTo>
                      <a:pt x="5445" y="16309"/>
                    </a:lnTo>
                    <a:lnTo>
                      <a:pt x="5445" y="16331"/>
                    </a:lnTo>
                    <a:lnTo>
                      <a:pt x="5504" y="16965"/>
                    </a:lnTo>
                    <a:lnTo>
                      <a:pt x="5643" y="17096"/>
                    </a:lnTo>
                    <a:lnTo>
                      <a:pt x="6120" y="16943"/>
                    </a:lnTo>
                    <a:lnTo>
                      <a:pt x="6577" y="16637"/>
                    </a:lnTo>
                    <a:lnTo>
                      <a:pt x="6677" y="16594"/>
                    </a:lnTo>
                    <a:lnTo>
                      <a:pt x="6836" y="17490"/>
                    </a:lnTo>
                    <a:lnTo>
                      <a:pt x="7034" y="17840"/>
                    </a:lnTo>
                    <a:lnTo>
                      <a:pt x="7114" y="17862"/>
                    </a:lnTo>
                    <a:lnTo>
                      <a:pt x="7273" y="18233"/>
                    </a:lnTo>
                    <a:lnTo>
                      <a:pt x="7631" y="18539"/>
                    </a:lnTo>
                    <a:lnTo>
                      <a:pt x="7670" y="18583"/>
                    </a:lnTo>
                    <a:lnTo>
                      <a:pt x="7750" y="18627"/>
                    </a:lnTo>
                    <a:lnTo>
                      <a:pt x="7909" y="18649"/>
                    </a:lnTo>
                    <a:lnTo>
                      <a:pt x="8028" y="18670"/>
                    </a:lnTo>
                    <a:lnTo>
                      <a:pt x="8247" y="18539"/>
                    </a:lnTo>
                    <a:lnTo>
                      <a:pt x="8485" y="18452"/>
                    </a:lnTo>
                    <a:lnTo>
                      <a:pt x="8624" y="18386"/>
                    </a:lnTo>
                    <a:lnTo>
                      <a:pt x="8763" y="18364"/>
                    </a:lnTo>
                    <a:lnTo>
                      <a:pt x="8922" y="18299"/>
                    </a:lnTo>
                    <a:lnTo>
                      <a:pt x="9260" y="18277"/>
                    </a:lnTo>
                    <a:lnTo>
                      <a:pt x="9339" y="18277"/>
                    </a:lnTo>
                    <a:lnTo>
                      <a:pt x="9399" y="18299"/>
                    </a:lnTo>
                    <a:lnTo>
                      <a:pt x="9439" y="18321"/>
                    </a:lnTo>
                    <a:lnTo>
                      <a:pt x="9498" y="18364"/>
                    </a:lnTo>
                    <a:lnTo>
                      <a:pt x="9975" y="18015"/>
                    </a:lnTo>
                    <a:lnTo>
                      <a:pt x="10015" y="18015"/>
                    </a:lnTo>
                    <a:lnTo>
                      <a:pt x="10055" y="18036"/>
                    </a:lnTo>
                    <a:lnTo>
                      <a:pt x="10095" y="18015"/>
                    </a:lnTo>
                    <a:lnTo>
                      <a:pt x="10154" y="18058"/>
                    </a:lnTo>
                    <a:lnTo>
                      <a:pt x="10273" y="18233"/>
                    </a:lnTo>
                    <a:lnTo>
                      <a:pt x="10413" y="18539"/>
                    </a:lnTo>
                    <a:lnTo>
                      <a:pt x="10432" y="18649"/>
                    </a:lnTo>
                    <a:lnTo>
                      <a:pt x="10651" y="19020"/>
                    </a:lnTo>
                    <a:lnTo>
                      <a:pt x="10810" y="19086"/>
                    </a:lnTo>
                    <a:lnTo>
                      <a:pt x="10850" y="19086"/>
                    </a:lnTo>
                    <a:lnTo>
                      <a:pt x="10810" y="19020"/>
                    </a:lnTo>
                    <a:lnTo>
                      <a:pt x="10790" y="18867"/>
                    </a:lnTo>
                    <a:lnTo>
                      <a:pt x="10810" y="18758"/>
                    </a:lnTo>
                    <a:lnTo>
                      <a:pt x="10850" y="18714"/>
                    </a:lnTo>
                    <a:lnTo>
                      <a:pt x="10929" y="18670"/>
                    </a:lnTo>
                    <a:lnTo>
                      <a:pt x="10989" y="18649"/>
                    </a:lnTo>
                    <a:lnTo>
                      <a:pt x="11108" y="18649"/>
                    </a:lnTo>
                    <a:lnTo>
                      <a:pt x="12002" y="18627"/>
                    </a:lnTo>
                    <a:lnTo>
                      <a:pt x="12022" y="18583"/>
                    </a:lnTo>
                    <a:lnTo>
                      <a:pt x="12062" y="18583"/>
                    </a:lnTo>
                    <a:lnTo>
                      <a:pt x="12062" y="18649"/>
                    </a:lnTo>
                    <a:lnTo>
                      <a:pt x="12102" y="18649"/>
                    </a:lnTo>
                    <a:lnTo>
                      <a:pt x="12380" y="19195"/>
                    </a:lnTo>
                    <a:lnTo>
                      <a:pt x="12360" y="19479"/>
                    </a:lnTo>
                    <a:lnTo>
                      <a:pt x="12340" y="19479"/>
                    </a:lnTo>
                    <a:lnTo>
                      <a:pt x="12658" y="19567"/>
                    </a:lnTo>
                    <a:lnTo>
                      <a:pt x="12678" y="19567"/>
                    </a:lnTo>
                    <a:lnTo>
                      <a:pt x="12678" y="19414"/>
                    </a:lnTo>
                    <a:lnTo>
                      <a:pt x="12718" y="19370"/>
                    </a:lnTo>
                    <a:lnTo>
                      <a:pt x="12837" y="19348"/>
                    </a:lnTo>
                    <a:lnTo>
                      <a:pt x="13632" y="19938"/>
                    </a:lnTo>
                    <a:lnTo>
                      <a:pt x="13731" y="20091"/>
                    </a:lnTo>
                    <a:lnTo>
                      <a:pt x="13771" y="20266"/>
                    </a:lnTo>
                    <a:lnTo>
                      <a:pt x="13791" y="20638"/>
                    </a:lnTo>
                    <a:lnTo>
                      <a:pt x="14069" y="20704"/>
                    </a:lnTo>
                    <a:lnTo>
                      <a:pt x="14228" y="20376"/>
                    </a:lnTo>
                    <a:lnTo>
                      <a:pt x="14128" y="20135"/>
                    </a:lnTo>
                    <a:lnTo>
                      <a:pt x="14128" y="19938"/>
                    </a:lnTo>
                    <a:lnTo>
                      <a:pt x="14188" y="19829"/>
                    </a:lnTo>
                    <a:lnTo>
                      <a:pt x="14228" y="19764"/>
                    </a:lnTo>
                    <a:lnTo>
                      <a:pt x="14268" y="19720"/>
                    </a:lnTo>
                    <a:lnTo>
                      <a:pt x="14347" y="19654"/>
                    </a:lnTo>
                    <a:lnTo>
                      <a:pt x="14367" y="19567"/>
                    </a:lnTo>
                    <a:lnTo>
                      <a:pt x="14407" y="19545"/>
                    </a:lnTo>
                    <a:lnTo>
                      <a:pt x="14645" y="19567"/>
                    </a:lnTo>
                    <a:lnTo>
                      <a:pt x="14725" y="19654"/>
                    </a:lnTo>
                    <a:lnTo>
                      <a:pt x="14804" y="19829"/>
                    </a:lnTo>
                    <a:lnTo>
                      <a:pt x="14864" y="20048"/>
                    </a:lnTo>
                    <a:lnTo>
                      <a:pt x="14903" y="20354"/>
                    </a:lnTo>
                    <a:lnTo>
                      <a:pt x="14903" y="20398"/>
                    </a:lnTo>
                    <a:lnTo>
                      <a:pt x="14963" y="20419"/>
                    </a:lnTo>
                    <a:lnTo>
                      <a:pt x="14983" y="20507"/>
                    </a:lnTo>
                    <a:lnTo>
                      <a:pt x="15062" y="20572"/>
                    </a:lnTo>
                    <a:lnTo>
                      <a:pt x="15182" y="20638"/>
                    </a:lnTo>
                    <a:lnTo>
                      <a:pt x="15341" y="20704"/>
                    </a:lnTo>
                    <a:lnTo>
                      <a:pt x="15360" y="20704"/>
                    </a:lnTo>
                    <a:lnTo>
                      <a:pt x="15380" y="20726"/>
                    </a:lnTo>
                    <a:lnTo>
                      <a:pt x="16135" y="21600"/>
                    </a:lnTo>
                    <a:lnTo>
                      <a:pt x="16493" y="21469"/>
                    </a:lnTo>
                    <a:lnTo>
                      <a:pt x="16453" y="21316"/>
                    </a:lnTo>
                    <a:lnTo>
                      <a:pt x="16374" y="21141"/>
                    </a:lnTo>
                    <a:lnTo>
                      <a:pt x="16334" y="20988"/>
                    </a:lnTo>
                    <a:lnTo>
                      <a:pt x="16374" y="20857"/>
                    </a:lnTo>
                    <a:lnTo>
                      <a:pt x="16433" y="20704"/>
                    </a:lnTo>
                    <a:lnTo>
                      <a:pt x="16553" y="20572"/>
                    </a:lnTo>
                    <a:lnTo>
                      <a:pt x="16712" y="20419"/>
                    </a:lnTo>
                    <a:lnTo>
                      <a:pt x="17109" y="20048"/>
                    </a:lnTo>
                    <a:lnTo>
                      <a:pt x="17586" y="20398"/>
                    </a:lnTo>
                    <a:lnTo>
                      <a:pt x="17685" y="20398"/>
                    </a:lnTo>
                    <a:lnTo>
                      <a:pt x="17785" y="19829"/>
                    </a:lnTo>
                    <a:lnTo>
                      <a:pt x="17785" y="19720"/>
                    </a:lnTo>
                    <a:lnTo>
                      <a:pt x="17864" y="19698"/>
                    </a:lnTo>
                    <a:lnTo>
                      <a:pt x="18262" y="19742"/>
                    </a:lnTo>
                    <a:lnTo>
                      <a:pt x="18341" y="19873"/>
                    </a:lnTo>
                    <a:lnTo>
                      <a:pt x="18361" y="19938"/>
                    </a:lnTo>
                    <a:lnTo>
                      <a:pt x="18401" y="20048"/>
                    </a:lnTo>
                    <a:lnTo>
                      <a:pt x="18361" y="20113"/>
                    </a:lnTo>
                    <a:lnTo>
                      <a:pt x="18341" y="20201"/>
                    </a:lnTo>
                    <a:lnTo>
                      <a:pt x="18242" y="20376"/>
                    </a:lnTo>
                    <a:lnTo>
                      <a:pt x="18301" y="20419"/>
                    </a:lnTo>
                    <a:lnTo>
                      <a:pt x="18639" y="20594"/>
                    </a:lnTo>
                    <a:lnTo>
                      <a:pt x="18778" y="20682"/>
                    </a:lnTo>
                    <a:lnTo>
                      <a:pt x="18898" y="20704"/>
                    </a:lnTo>
                    <a:lnTo>
                      <a:pt x="18917" y="20704"/>
                    </a:lnTo>
                    <a:lnTo>
                      <a:pt x="19235" y="20879"/>
                    </a:lnTo>
                    <a:lnTo>
                      <a:pt x="19454" y="20857"/>
                    </a:lnTo>
                    <a:lnTo>
                      <a:pt x="19096" y="18911"/>
                    </a:lnTo>
                    <a:lnTo>
                      <a:pt x="18937" y="18758"/>
                    </a:lnTo>
                    <a:lnTo>
                      <a:pt x="18758" y="18583"/>
                    </a:lnTo>
                    <a:lnTo>
                      <a:pt x="18599" y="18343"/>
                    </a:lnTo>
                    <a:lnTo>
                      <a:pt x="18440" y="18058"/>
                    </a:lnTo>
                    <a:lnTo>
                      <a:pt x="18361" y="17949"/>
                    </a:lnTo>
                    <a:lnTo>
                      <a:pt x="18341" y="17818"/>
                    </a:lnTo>
                    <a:lnTo>
                      <a:pt x="18341" y="17665"/>
                    </a:lnTo>
                    <a:lnTo>
                      <a:pt x="18361" y="17512"/>
                    </a:lnTo>
                    <a:lnTo>
                      <a:pt x="18440" y="17337"/>
                    </a:lnTo>
                    <a:lnTo>
                      <a:pt x="18500" y="17162"/>
                    </a:lnTo>
                    <a:lnTo>
                      <a:pt x="18619" y="16987"/>
                    </a:lnTo>
                    <a:lnTo>
                      <a:pt x="18739" y="16790"/>
                    </a:lnTo>
                    <a:lnTo>
                      <a:pt x="19096" y="16397"/>
                    </a:lnTo>
                    <a:lnTo>
                      <a:pt x="19514" y="15981"/>
                    </a:lnTo>
                    <a:lnTo>
                      <a:pt x="19533" y="15938"/>
                    </a:lnTo>
                    <a:lnTo>
                      <a:pt x="19871" y="15938"/>
                    </a:lnTo>
                    <a:lnTo>
                      <a:pt x="19891" y="15981"/>
                    </a:lnTo>
                    <a:lnTo>
                      <a:pt x="20189" y="16113"/>
                    </a:lnTo>
                    <a:lnTo>
                      <a:pt x="20785" y="16113"/>
                    </a:lnTo>
                    <a:lnTo>
                      <a:pt x="20865" y="16069"/>
                    </a:lnTo>
                    <a:lnTo>
                      <a:pt x="21063" y="15850"/>
                    </a:lnTo>
                    <a:lnTo>
                      <a:pt x="21123" y="15741"/>
                    </a:lnTo>
                    <a:lnTo>
                      <a:pt x="21302" y="15391"/>
                    </a:lnTo>
                    <a:lnTo>
                      <a:pt x="21481" y="14954"/>
                    </a:lnTo>
                    <a:lnTo>
                      <a:pt x="21540" y="14801"/>
                    </a:lnTo>
                    <a:lnTo>
                      <a:pt x="21560" y="14604"/>
                    </a:lnTo>
                    <a:lnTo>
                      <a:pt x="21580" y="14385"/>
                    </a:lnTo>
                    <a:lnTo>
                      <a:pt x="21600" y="14101"/>
                    </a:lnTo>
                    <a:lnTo>
                      <a:pt x="21580" y="13445"/>
                    </a:lnTo>
                    <a:lnTo>
                      <a:pt x="21540" y="12636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53" name="Freeform 62"/>
              <p:cNvSpPr/>
              <p:nvPr/>
            </p:nvSpPr>
            <p:spPr>
              <a:xfrm>
                <a:off x="3184761" y="1606804"/>
                <a:ext cx="577849" cy="3731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789" y="577"/>
                    </a:moveTo>
                    <a:lnTo>
                      <a:pt x="19723" y="629"/>
                    </a:lnTo>
                    <a:lnTo>
                      <a:pt x="19690" y="891"/>
                    </a:lnTo>
                    <a:lnTo>
                      <a:pt x="19657" y="996"/>
                    </a:lnTo>
                    <a:lnTo>
                      <a:pt x="19394" y="1206"/>
                    </a:lnTo>
                    <a:lnTo>
                      <a:pt x="17846" y="891"/>
                    </a:lnTo>
                    <a:lnTo>
                      <a:pt x="17451" y="786"/>
                    </a:lnTo>
                    <a:lnTo>
                      <a:pt x="17122" y="629"/>
                    </a:lnTo>
                    <a:lnTo>
                      <a:pt x="16529" y="315"/>
                    </a:lnTo>
                    <a:lnTo>
                      <a:pt x="16068" y="105"/>
                    </a:lnTo>
                    <a:lnTo>
                      <a:pt x="15871" y="52"/>
                    </a:lnTo>
                    <a:lnTo>
                      <a:pt x="15673" y="52"/>
                    </a:lnTo>
                    <a:lnTo>
                      <a:pt x="15541" y="105"/>
                    </a:lnTo>
                    <a:lnTo>
                      <a:pt x="15377" y="210"/>
                    </a:lnTo>
                    <a:lnTo>
                      <a:pt x="15048" y="577"/>
                    </a:lnTo>
                    <a:lnTo>
                      <a:pt x="14652" y="1101"/>
                    </a:lnTo>
                    <a:lnTo>
                      <a:pt x="14323" y="1730"/>
                    </a:lnTo>
                    <a:lnTo>
                      <a:pt x="13730" y="2779"/>
                    </a:lnTo>
                    <a:lnTo>
                      <a:pt x="13500" y="3355"/>
                    </a:lnTo>
                    <a:lnTo>
                      <a:pt x="13566" y="4718"/>
                    </a:lnTo>
                    <a:lnTo>
                      <a:pt x="13566" y="4823"/>
                    </a:lnTo>
                    <a:lnTo>
                      <a:pt x="13368" y="4928"/>
                    </a:lnTo>
                    <a:lnTo>
                      <a:pt x="12776" y="5033"/>
                    </a:lnTo>
                    <a:lnTo>
                      <a:pt x="12249" y="5085"/>
                    </a:lnTo>
                    <a:lnTo>
                      <a:pt x="11788" y="5085"/>
                    </a:lnTo>
                    <a:lnTo>
                      <a:pt x="11426" y="5033"/>
                    </a:lnTo>
                    <a:lnTo>
                      <a:pt x="11129" y="4823"/>
                    </a:lnTo>
                    <a:lnTo>
                      <a:pt x="10866" y="4666"/>
                    </a:lnTo>
                    <a:lnTo>
                      <a:pt x="10701" y="4404"/>
                    </a:lnTo>
                    <a:lnTo>
                      <a:pt x="10635" y="4142"/>
                    </a:lnTo>
                    <a:lnTo>
                      <a:pt x="10438" y="210"/>
                    </a:lnTo>
                    <a:lnTo>
                      <a:pt x="8429" y="52"/>
                    </a:lnTo>
                    <a:lnTo>
                      <a:pt x="7606" y="2779"/>
                    </a:lnTo>
                    <a:lnTo>
                      <a:pt x="7540" y="1625"/>
                    </a:lnTo>
                    <a:lnTo>
                      <a:pt x="7507" y="944"/>
                    </a:lnTo>
                    <a:lnTo>
                      <a:pt x="7441" y="472"/>
                    </a:lnTo>
                    <a:lnTo>
                      <a:pt x="7343" y="157"/>
                    </a:lnTo>
                    <a:lnTo>
                      <a:pt x="7244" y="0"/>
                    </a:lnTo>
                    <a:lnTo>
                      <a:pt x="6355" y="629"/>
                    </a:lnTo>
                    <a:lnTo>
                      <a:pt x="5993" y="1468"/>
                    </a:lnTo>
                    <a:lnTo>
                      <a:pt x="5960" y="1520"/>
                    </a:lnTo>
                    <a:lnTo>
                      <a:pt x="5927" y="1520"/>
                    </a:lnTo>
                    <a:lnTo>
                      <a:pt x="5104" y="1940"/>
                    </a:lnTo>
                    <a:lnTo>
                      <a:pt x="4478" y="2883"/>
                    </a:lnTo>
                    <a:lnTo>
                      <a:pt x="3885" y="3775"/>
                    </a:lnTo>
                    <a:lnTo>
                      <a:pt x="3326" y="4666"/>
                    </a:lnTo>
                    <a:lnTo>
                      <a:pt x="2799" y="5610"/>
                    </a:lnTo>
                    <a:lnTo>
                      <a:pt x="691" y="10171"/>
                    </a:lnTo>
                    <a:lnTo>
                      <a:pt x="1120" y="11744"/>
                    </a:lnTo>
                    <a:lnTo>
                      <a:pt x="1120" y="12006"/>
                    </a:lnTo>
                    <a:lnTo>
                      <a:pt x="1087" y="12058"/>
                    </a:lnTo>
                    <a:lnTo>
                      <a:pt x="1054" y="12216"/>
                    </a:lnTo>
                    <a:lnTo>
                      <a:pt x="1021" y="12425"/>
                    </a:lnTo>
                    <a:lnTo>
                      <a:pt x="1021" y="12792"/>
                    </a:lnTo>
                    <a:lnTo>
                      <a:pt x="1087" y="13212"/>
                    </a:lnTo>
                    <a:lnTo>
                      <a:pt x="1251" y="13683"/>
                    </a:lnTo>
                    <a:lnTo>
                      <a:pt x="1416" y="14260"/>
                    </a:lnTo>
                    <a:lnTo>
                      <a:pt x="1580" y="14942"/>
                    </a:lnTo>
                    <a:lnTo>
                      <a:pt x="1679" y="15676"/>
                    </a:lnTo>
                    <a:lnTo>
                      <a:pt x="1745" y="16357"/>
                    </a:lnTo>
                    <a:lnTo>
                      <a:pt x="1745" y="16567"/>
                    </a:lnTo>
                    <a:lnTo>
                      <a:pt x="0" y="18192"/>
                    </a:lnTo>
                    <a:lnTo>
                      <a:pt x="0" y="18769"/>
                    </a:lnTo>
                    <a:lnTo>
                      <a:pt x="790" y="19398"/>
                    </a:lnTo>
                    <a:lnTo>
                      <a:pt x="889" y="19503"/>
                    </a:lnTo>
                    <a:lnTo>
                      <a:pt x="955" y="19608"/>
                    </a:lnTo>
                    <a:lnTo>
                      <a:pt x="955" y="19870"/>
                    </a:lnTo>
                    <a:lnTo>
                      <a:pt x="988" y="19975"/>
                    </a:lnTo>
                    <a:lnTo>
                      <a:pt x="1120" y="20289"/>
                    </a:lnTo>
                    <a:lnTo>
                      <a:pt x="1383" y="20604"/>
                    </a:lnTo>
                    <a:lnTo>
                      <a:pt x="1811" y="20971"/>
                    </a:lnTo>
                    <a:lnTo>
                      <a:pt x="3293" y="21600"/>
                    </a:lnTo>
                    <a:lnTo>
                      <a:pt x="3721" y="21128"/>
                    </a:lnTo>
                    <a:lnTo>
                      <a:pt x="4182" y="20027"/>
                    </a:lnTo>
                    <a:lnTo>
                      <a:pt x="4610" y="18245"/>
                    </a:lnTo>
                    <a:lnTo>
                      <a:pt x="5729" y="18926"/>
                    </a:lnTo>
                    <a:lnTo>
                      <a:pt x="5927" y="19083"/>
                    </a:lnTo>
                    <a:lnTo>
                      <a:pt x="5927" y="19346"/>
                    </a:lnTo>
                    <a:lnTo>
                      <a:pt x="5828" y="19555"/>
                    </a:lnTo>
                    <a:lnTo>
                      <a:pt x="5795" y="19817"/>
                    </a:lnTo>
                    <a:lnTo>
                      <a:pt x="5795" y="20027"/>
                    </a:lnTo>
                    <a:lnTo>
                      <a:pt x="5828" y="20237"/>
                    </a:lnTo>
                    <a:lnTo>
                      <a:pt x="5894" y="20447"/>
                    </a:lnTo>
                    <a:lnTo>
                      <a:pt x="5960" y="20604"/>
                    </a:lnTo>
                    <a:lnTo>
                      <a:pt x="6059" y="20761"/>
                    </a:lnTo>
                    <a:lnTo>
                      <a:pt x="6190" y="20866"/>
                    </a:lnTo>
                    <a:lnTo>
                      <a:pt x="7474" y="20971"/>
                    </a:lnTo>
                    <a:lnTo>
                      <a:pt x="7771" y="20814"/>
                    </a:lnTo>
                    <a:lnTo>
                      <a:pt x="8034" y="20656"/>
                    </a:lnTo>
                    <a:lnTo>
                      <a:pt x="8298" y="20447"/>
                    </a:lnTo>
                    <a:lnTo>
                      <a:pt x="8495" y="20237"/>
                    </a:lnTo>
                    <a:lnTo>
                      <a:pt x="8627" y="20027"/>
                    </a:lnTo>
                    <a:lnTo>
                      <a:pt x="8791" y="19922"/>
                    </a:lnTo>
                    <a:lnTo>
                      <a:pt x="9252" y="19922"/>
                    </a:lnTo>
                    <a:lnTo>
                      <a:pt x="9582" y="20027"/>
                    </a:lnTo>
                    <a:lnTo>
                      <a:pt x="9878" y="20237"/>
                    </a:lnTo>
                    <a:lnTo>
                      <a:pt x="10141" y="20551"/>
                    </a:lnTo>
                    <a:lnTo>
                      <a:pt x="10372" y="20866"/>
                    </a:lnTo>
                    <a:lnTo>
                      <a:pt x="10635" y="19817"/>
                    </a:lnTo>
                    <a:lnTo>
                      <a:pt x="10701" y="19608"/>
                    </a:lnTo>
                    <a:lnTo>
                      <a:pt x="10734" y="19608"/>
                    </a:lnTo>
                    <a:lnTo>
                      <a:pt x="10899" y="19450"/>
                    </a:lnTo>
                    <a:lnTo>
                      <a:pt x="10998" y="19188"/>
                    </a:lnTo>
                    <a:lnTo>
                      <a:pt x="11228" y="18664"/>
                    </a:lnTo>
                    <a:lnTo>
                      <a:pt x="11360" y="18297"/>
                    </a:lnTo>
                    <a:lnTo>
                      <a:pt x="11459" y="17983"/>
                    </a:lnTo>
                    <a:lnTo>
                      <a:pt x="11656" y="17720"/>
                    </a:lnTo>
                    <a:lnTo>
                      <a:pt x="11887" y="17458"/>
                    </a:lnTo>
                    <a:lnTo>
                      <a:pt x="12446" y="16934"/>
                    </a:lnTo>
                    <a:lnTo>
                      <a:pt x="12479" y="16882"/>
                    </a:lnTo>
                    <a:lnTo>
                      <a:pt x="12512" y="16934"/>
                    </a:lnTo>
                    <a:lnTo>
                      <a:pt x="12545" y="16934"/>
                    </a:lnTo>
                    <a:lnTo>
                      <a:pt x="12940" y="17144"/>
                    </a:lnTo>
                    <a:lnTo>
                      <a:pt x="13368" y="13998"/>
                    </a:lnTo>
                    <a:lnTo>
                      <a:pt x="13368" y="13946"/>
                    </a:lnTo>
                    <a:lnTo>
                      <a:pt x="14027" y="13736"/>
                    </a:lnTo>
                    <a:lnTo>
                      <a:pt x="14455" y="13212"/>
                    </a:lnTo>
                    <a:lnTo>
                      <a:pt x="14751" y="12792"/>
                    </a:lnTo>
                    <a:lnTo>
                      <a:pt x="14817" y="12530"/>
                    </a:lnTo>
                    <a:lnTo>
                      <a:pt x="14883" y="12373"/>
                    </a:lnTo>
                    <a:lnTo>
                      <a:pt x="14916" y="12111"/>
                    </a:lnTo>
                    <a:lnTo>
                      <a:pt x="14916" y="11953"/>
                    </a:lnTo>
                    <a:lnTo>
                      <a:pt x="14817" y="10957"/>
                    </a:lnTo>
                    <a:lnTo>
                      <a:pt x="14751" y="10538"/>
                    </a:lnTo>
                    <a:lnTo>
                      <a:pt x="14718" y="10171"/>
                    </a:lnTo>
                    <a:lnTo>
                      <a:pt x="14718" y="9909"/>
                    </a:lnTo>
                    <a:lnTo>
                      <a:pt x="14751" y="9699"/>
                    </a:lnTo>
                    <a:lnTo>
                      <a:pt x="14883" y="9542"/>
                    </a:lnTo>
                    <a:lnTo>
                      <a:pt x="15048" y="9489"/>
                    </a:lnTo>
                    <a:lnTo>
                      <a:pt x="15278" y="9489"/>
                    </a:lnTo>
                    <a:lnTo>
                      <a:pt x="15509" y="9594"/>
                    </a:lnTo>
                    <a:lnTo>
                      <a:pt x="16002" y="9856"/>
                    </a:lnTo>
                    <a:lnTo>
                      <a:pt x="16068" y="8808"/>
                    </a:lnTo>
                    <a:lnTo>
                      <a:pt x="16068" y="8703"/>
                    </a:lnTo>
                    <a:lnTo>
                      <a:pt x="16101" y="8650"/>
                    </a:lnTo>
                    <a:lnTo>
                      <a:pt x="16793" y="8126"/>
                    </a:lnTo>
                    <a:lnTo>
                      <a:pt x="16859" y="7550"/>
                    </a:lnTo>
                    <a:lnTo>
                      <a:pt x="16430" y="7550"/>
                    </a:lnTo>
                    <a:lnTo>
                      <a:pt x="16365" y="7497"/>
                    </a:lnTo>
                    <a:lnTo>
                      <a:pt x="16398" y="7183"/>
                    </a:lnTo>
                    <a:lnTo>
                      <a:pt x="16398" y="7025"/>
                    </a:lnTo>
                    <a:lnTo>
                      <a:pt x="16430" y="6868"/>
                    </a:lnTo>
                    <a:lnTo>
                      <a:pt x="16661" y="6868"/>
                    </a:lnTo>
                    <a:lnTo>
                      <a:pt x="16859" y="6816"/>
                    </a:lnTo>
                    <a:lnTo>
                      <a:pt x="17089" y="6658"/>
                    </a:lnTo>
                    <a:lnTo>
                      <a:pt x="17352" y="6449"/>
                    </a:lnTo>
                    <a:lnTo>
                      <a:pt x="17616" y="6134"/>
                    </a:lnTo>
                    <a:lnTo>
                      <a:pt x="20085" y="3303"/>
                    </a:lnTo>
                    <a:lnTo>
                      <a:pt x="20184" y="3303"/>
                    </a:lnTo>
                    <a:lnTo>
                      <a:pt x="21007" y="3827"/>
                    </a:lnTo>
                    <a:lnTo>
                      <a:pt x="21304" y="3775"/>
                    </a:lnTo>
                    <a:lnTo>
                      <a:pt x="21106" y="2464"/>
                    </a:lnTo>
                    <a:lnTo>
                      <a:pt x="21106" y="2307"/>
                    </a:lnTo>
                    <a:lnTo>
                      <a:pt x="21139" y="2254"/>
                    </a:lnTo>
                    <a:lnTo>
                      <a:pt x="21205" y="2202"/>
                    </a:lnTo>
                    <a:lnTo>
                      <a:pt x="21600" y="1049"/>
                    </a:lnTo>
                    <a:lnTo>
                      <a:pt x="21501" y="891"/>
                    </a:lnTo>
                    <a:lnTo>
                      <a:pt x="21238" y="1049"/>
                    </a:lnTo>
                    <a:lnTo>
                      <a:pt x="21238" y="1101"/>
                    </a:lnTo>
                    <a:lnTo>
                      <a:pt x="21205" y="1101"/>
                    </a:lnTo>
                    <a:lnTo>
                      <a:pt x="20382" y="1311"/>
                    </a:lnTo>
                    <a:lnTo>
                      <a:pt x="20118" y="1311"/>
                    </a:lnTo>
                    <a:lnTo>
                      <a:pt x="20118" y="1258"/>
                    </a:lnTo>
                    <a:lnTo>
                      <a:pt x="20085" y="1049"/>
                    </a:lnTo>
                    <a:lnTo>
                      <a:pt x="19954" y="577"/>
                    </a:lnTo>
                    <a:lnTo>
                      <a:pt x="19789" y="577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54" name="Freeform 63"/>
              <p:cNvSpPr/>
              <p:nvPr/>
            </p:nvSpPr>
            <p:spPr>
              <a:xfrm>
                <a:off x="3725668" y="2227742"/>
                <a:ext cx="89712" cy="81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889" y="11520"/>
                    </a:moveTo>
                    <a:lnTo>
                      <a:pt x="21600" y="9360"/>
                    </a:lnTo>
                    <a:lnTo>
                      <a:pt x="21600" y="9120"/>
                    </a:lnTo>
                    <a:lnTo>
                      <a:pt x="15184" y="3120"/>
                    </a:lnTo>
                    <a:lnTo>
                      <a:pt x="12832" y="1680"/>
                    </a:lnTo>
                    <a:lnTo>
                      <a:pt x="10479" y="480"/>
                    </a:lnTo>
                    <a:lnTo>
                      <a:pt x="8554" y="0"/>
                    </a:lnTo>
                    <a:lnTo>
                      <a:pt x="6844" y="0"/>
                    </a:lnTo>
                    <a:lnTo>
                      <a:pt x="3850" y="960"/>
                    </a:lnTo>
                    <a:lnTo>
                      <a:pt x="3850" y="6960"/>
                    </a:lnTo>
                    <a:lnTo>
                      <a:pt x="3636" y="8640"/>
                    </a:lnTo>
                    <a:lnTo>
                      <a:pt x="2994" y="10320"/>
                    </a:lnTo>
                    <a:lnTo>
                      <a:pt x="2139" y="11760"/>
                    </a:lnTo>
                    <a:lnTo>
                      <a:pt x="1069" y="13200"/>
                    </a:lnTo>
                    <a:lnTo>
                      <a:pt x="0" y="14400"/>
                    </a:lnTo>
                    <a:lnTo>
                      <a:pt x="2566" y="17760"/>
                    </a:lnTo>
                    <a:lnTo>
                      <a:pt x="2780" y="17760"/>
                    </a:lnTo>
                    <a:lnTo>
                      <a:pt x="3422" y="20160"/>
                    </a:lnTo>
                    <a:lnTo>
                      <a:pt x="6630" y="21600"/>
                    </a:lnTo>
                    <a:lnTo>
                      <a:pt x="7913" y="20880"/>
                    </a:lnTo>
                    <a:lnTo>
                      <a:pt x="8982" y="20160"/>
                    </a:lnTo>
                    <a:lnTo>
                      <a:pt x="10051" y="19920"/>
                    </a:lnTo>
                    <a:lnTo>
                      <a:pt x="11121" y="19920"/>
                    </a:lnTo>
                    <a:lnTo>
                      <a:pt x="16467" y="21120"/>
                    </a:lnTo>
                    <a:lnTo>
                      <a:pt x="16681" y="19200"/>
                    </a:lnTo>
                    <a:lnTo>
                      <a:pt x="17109" y="16320"/>
                    </a:lnTo>
                    <a:lnTo>
                      <a:pt x="17964" y="14160"/>
                    </a:lnTo>
                    <a:lnTo>
                      <a:pt x="18606" y="12480"/>
                    </a:lnTo>
                    <a:lnTo>
                      <a:pt x="19889" y="11520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55" name="Freeform 64"/>
              <p:cNvSpPr/>
              <p:nvPr/>
            </p:nvSpPr>
            <p:spPr>
              <a:xfrm>
                <a:off x="3303496" y="1911827"/>
                <a:ext cx="501331" cy="4003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20" y="6269"/>
                    </a:moveTo>
                    <a:lnTo>
                      <a:pt x="14931" y="6024"/>
                    </a:lnTo>
                    <a:lnTo>
                      <a:pt x="14703" y="5780"/>
                    </a:lnTo>
                    <a:lnTo>
                      <a:pt x="14400" y="5143"/>
                    </a:lnTo>
                    <a:lnTo>
                      <a:pt x="14059" y="4310"/>
                    </a:lnTo>
                    <a:lnTo>
                      <a:pt x="13756" y="3282"/>
                    </a:lnTo>
                    <a:lnTo>
                      <a:pt x="12884" y="3233"/>
                    </a:lnTo>
                    <a:lnTo>
                      <a:pt x="12505" y="3184"/>
                    </a:lnTo>
                    <a:lnTo>
                      <a:pt x="12164" y="3086"/>
                    </a:lnTo>
                    <a:lnTo>
                      <a:pt x="11634" y="2792"/>
                    </a:lnTo>
                    <a:lnTo>
                      <a:pt x="11444" y="2596"/>
                    </a:lnTo>
                    <a:lnTo>
                      <a:pt x="11293" y="2400"/>
                    </a:lnTo>
                    <a:lnTo>
                      <a:pt x="11217" y="2204"/>
                    </a:lnTo>
                    <a:lnTo>
                      <a:pt x="11027" y="2057"/>
                    </a:lnTo>
                    <a:lnTo>
                      <a:pt x="10686" y="1714"/>
                    </a:lnTo>
                    <a:lnTo>
                      <a:pt x="10232" y="1420"/>
                    </a:lnTo>
                    <a:lnTo>
                      <a:pt x="9663" y="1224"/>
                    </a:lnTo>
                    <a:lnTo>
                      <a:pt x="9474" y="1176"/>
                    </a:lnTo>
                    <a:lnTo>
                      <a:pt x="9663" y="147"/>
                    </a:lnTo>
                    <a:lnTo>
                      <a:pt x="9549" y="49"/>
                    </a:lnTo>
                    <a:lnTo>
                      <a:pt x="9322" y="0"/>
                    </a:lnTo>
                    <a:lnTo>
                      <a:pt x="8943" y="245"/>
                    </a:lnTo>
                    <a:lnTo>
                      <a:pt x="8640" y="539"/>
                    </a:lnTo>
                    <a:lnTo>
                      <a:pt x="8413" y="833"/>
                    </a:lnTo>
                    <a:lnTo>
                      <a:pt x="8299" y="1176"/>
                    </a:lnTo>
                    <a:lnTo>
                      <a:pt x="8109" y="1518"/>
                    </a:lnTo>
                    <a:lnTo>
                      <a:pt x="7958" y="1812"/>
                    </a:lnTo>
                    <a:lnTo>
                      <a:pt x="7768" y="2106"/>
                    </a:lnTo>
                    <a:lnTo>
                      <a:pt x="7579" y="2351"/>
                    </a:lnTo>
                    <a:lnTo>
                      <a:pt x="7427" y="2939"/>
                    </a:lnTo>
                    <a:lnTo>
                      <a:pt x="7238" y="3380"/>
                    </a:lnTo>
                    <a:lnTo>
                      <a:pt x="7086" y="3673"/>
                    </a:lnTo>
                    <a:lnTo>
                      <a:pt x="6973" y="3722"/>
                    </a:lnTo>
                    <a:lnTo>
                      <a:pt x="6897" y="3771"/>
                    </a:lnTo>
                    <a:lnTo>
                      <a:pt x="6821" y="3771"/>
                    </a:lnTo>
                    <a:lnTo>
                      <a:pt x="6745" y="3722"/>
                    </a:lnTo>
                    <a:lnTo>
                      <a:pt x="6556" y="3527"/>
                    </a:lnTo>
                    <a:lnTo>
                      <a:pt x="6215" y="3135"/>
                    </a:lnTo>
                    <a:lnTo>
                      <a:pt x="5836" y="2890"/>
                    </a:lnTo>
                    <a:lnTo>
                      <a:pt x="5608" y="2792"/>
                    </a:lnTo>
                    <a:lnTo>
                      <a:pt x="5419" y="2792"/>
                    </a:lnTo>
                    <a:lnTo>
                      <a:pt x="5002" y="2890"/>
                    </a:lnTo>
                    <a:lnTo>
                      <a:pt x="4699" y="3184"/>
                    </a:lnTo>
                    <a:lnTo>
                      <a:pt x="4396" y="3380"/>
                    </a:lnTo>
                    <a:lnTo>
                      <a:pt x="3979" y="3576"/>
                    </a:lnTo>
                    <a:lnTo>
                      <a:pt x="3524" y="3722"/>
                    </a:lnTo>
                    <a:lnTo>
                      <a:pt x="1781" y="3576"/>
                    </a:lnTo>
                    <a:lnTo>
                      <a:pt x="1554" y="3478"/>
                    </a:lnTo>
                    <a:lnTo>
                      <a:pt x="1440" y="3282"/>
                    </a:lnTo>
                    <a:lnTo>
                      <a:pt x="1288" y="3086"/>
                    </a:lnTo>
                    <a:lnTo>
                      <a:pt x="1175" y="2841"/>
                    </a:lnTo>
                    <a:lnTo>
                      <a:pt x="1137" y="2547"/>
                    </a:lnTo>
                    <a:lnTo>
                      <a:pt x="1099" y="2302"/>
                    </a:lnTo>
                    <a:lnTo>
                      <a:pt x="1099" y="1959"/>
                    </a:lnTo>
                    <a:lnTo>
                      <a:pt x="1137" y="1665"/>
                    </a:lnTo>
                    <a:lnTo>
                      <a:pt x="493" y="1322"/>
                    </a:lnTo>
                    <a:lnTo>
                      <a:pt x="189" y="2498"/>
                    </a:lnTo>
                    <a:lnTo>
                      <a:pt x="189" y="2596"/>
                    </a:lnTo>
                    <a:lnTo>
                      <a:pt x="152" y="2694"/>
                    </a:lnTo>
                    <a:lnTo>
                      <a:pt x="0" y="2890"/>
                    </a:lnTo>
                    <a:lnTo>
                      <a:pt x="379" y="2988"/>
                    </a:lnTo>
                    <a:lnTo>
                      <a:pt x="493" y="2988"/>
                    </a:lnTo>
                    <a:lnTo>
                      <a:pt x="531" y="3086"/>
                    </a:lnTo>
                    <a:lnTo>
                      <a:pt x="531" y="3135"/>
                    </a:lnTo>
                    <a:lnTo>
                      <a:pt x="1099" y="4065"/>
                    </a:lnTo>
                    <a:lnTo>
                      <a:pt x="1554" y="4800"/>
                    </a:lnTo>
                    <a:lnTo>
                      <a:pt x="1971" y="5290"/>
                    </a:lnTo>
                    <a:lnTo>
                      <a:pt x="2198" y="5584"/>
                    </a:lnTo>
                    <a:lnTo>
                      <a:pt x="2766" y="5878"/>
                    </a:lnTo>
                    <a:lnTo>
                      <a:pt x="3903" y="6318"/>
                    </a:lnTo>
                    <a:lnTo>
                      <a:pt x="5571" y="7102"/>
                    </a:lnTo>
                    <a:lnTo>
                      <a:pt x="5949" y="7494"/>
                    </a:lnTo>
                    <a:lnTo>
                      <a:pt x="6139" y="7837"/>
                    </a:lnTo>
                    <a:lnTo>
                      <a:pt x="6328" y="8278"/>
                    </a:lnTo>
                    <a:lnTo>
                      <a:pt x="6518" y="8865"/>
                    </a:lnTo>
                    <a:lnTo>
                      <a:pt x="6745" y="9453"/>
                    </a:lnTo>
                    <a:lnTo>
                      <a:pt x="7124" y="10971"/>
                    </a:lnTo>
                    <a:lnTo>
                      <a:pt x="7655" y="11412"/>
                    </a:lnTo>
                    <a:lnTo>
                      <a:pt x="8034" y="11706"/>
                    </a:lnTo>
                    <a:lnTo>
                      <a:pt x="8375" y="11902"/>
                    </a:lnTo>
                    <a:lnTo>
                      <a:pt x="8640" y="11902"/>
                    </a:lnTo>
                    <a:lnTo>
                      <a:pt x="9284" y="11412"/>
                    </a:lnTo>
                    <a:lnTo>
                      <a:pt x="10269" y="10629"/>
                    </a:lnTo>
                    <a:lnTo>
                      <a:pt x="10345" y="10580"/>
                    </a:lnTo>
                    <a:lnTo>
                      <a:pt x="10383" y="10531"/>
                    </a:lnTo>
                    <a:lnTo>
                      <a:pt x="10459" y="10580"/>
                    </a:lnTo>
                    <a:lnTo>
                      <a:pt x="11293" y="10824"/>
                    </a:lnTo>
                    <a:lnTo>
                      <a:pt x="11368" y="10824"/>
                    </a:lnTo>
                    <a:lnTo>
                      <a:pt x="11368" y="10971"/>
                    </a:lnTo>
                    <a:lnTo>
                      <a:pt x="11331" y="11216"/>
                    </a:lnTo>
                    <a:lnTo>
                      <a:pt x="11141" y="12147"/>
                    </a:lnTo>
                    <a:lnTo>
                      <a:pt x="10989" y="12882"/>
                    </a:lnTo>
                    <a:lnTo>
                      <a:pt x="10800" y="13371"/>
                    </a:lnTo>
                    <a:lnTo>
                      <a:pt x="10648" y="13665"/>
                    </a:lnTo>
                    <a:lnTo>
                      <a:pt x="9549" y="13714"/>
                    </a:lnTo>
                    <a:lnTo>
                      <a:pt x="9549" y="14008"/>
                    </a:lnTo>
                    <a:lnTo>
                      <a:pt x="9512" y="14302"/>
                    </a:lnTo>
                    <a:lnTo>
                      <a:pt x="9322" y="14890"/>
                    </a:lnTo>
                    <a:lnTo>
                      <a:pt x="9019" y="15576"/>
                    </a:lnTo>
                    <a:lnTo>
                      <a:pt x="8640" y="16359"/>
                    </a:lnTo>
                    <a:lnTo>
                      <a:pt x="8526" y="16653"/>
                    </a:lnTo>
                    <a:lnTo>
                      <a:pt x="8451" y="16898"/>
                    </a:lnTo>
                    <a:lnTo>
                      <a:pt x="8413" y="17192"/>
                    </a:lnTo>
                    <a:lnTo>
                      <a:pt x="9474" y="18171"/>
                    </a:lnTo>
                    <a:lnTo>
                      <a:pt x="9625" y="18465"/>
                    </a:lnTo>
                    <a:lnTo>
                      <a:pt x="9815" y="18612"/>
                    </a:lnTo>
                    <a:lnTo>
                      <a:pt x="9966" y="18661"/>
                    </a:lnTo>
                    <a:lnTo>
                      <a:pt x="10156" y="18710"/>
                    </a:lnTo>
                    <a:lnTo>
                      <a:pt x="10383" y="18710"/>
                    </a:lnTo>
                    <a:lnTo>
                      <a:pt x="10611" y="19739"/>
                    </a:lnTo>
                    <a:lnTo>
                      <a:pt x="11103" y="19984"/>
                    </a:lnTo>
                    <a:lnTo>
                      <a:pt x="11368" y="19592"/>
                    </a:lnTo>
                    <a:lnTo>
                      <a:pt x="11520" y="19445"/>
                    </a:lnTo>
                    <a:lnTo>
                      <a:pt x="11634" y="19396"/>
                    </a:lnTo>
                    <a:lnTo>
                      <a:pt x="11709" y="19347"/>
                    </a:lnTo>
                    <a:lnTo>
                      <a:pt x="12013" y="19347"/>
                    </a:lnTo>
                    <a:lnTo>
                      <a:pt x="12164" y="19396"/>
                    </a:lnTo>
                    <a:lnTo>
                      <a:pt x="12505" y="19641"/>
                    </a:lnTo>
                    <a:lnTo>
                      <a:pt x="12808" y="19984"/>
                    </a:lnTo>
                    <a:lnTo>
                      <a:pt x="13112" y="20473"/>
                    </a:lnTo>
                    <a:lnTo>
                      <a:pt x="13528" y="21208"/>
                    </a:lnTo>
                    <a:lnTo>
                      <a:pt x="13604" y="21159"/>
                    </a:lnTo>
                    <a:lnTo>
                      <a:pt x="13718" y="21061"/>
                    </a:lnTo>
                    <a:lnTo>
                      <a:pt x="13832" y="21012"/>
                    </a:lnTo>
                    <a:lnTo>
                      <a:pt x="14135" y="20963"/>
                    </a:lnTo>
                    <a:lnTo>
                      <a:pt x="14589" y="21061"/>
                    </a:lnTo>
                    <a:lnTo>
                      <a:pt x="15120" y="21257"/>
                    </a:lnTo>
                    <a:lnTo>
                      <a:pt x="16295" y="21600"/>
                    </a:lnTo>
                    <a:lnTo>
                      <a:pt x="17394" y="21159"/>
                    </a:lnTo>
                    <a:lnTo>
                      <a:pt x="17848" y="20865"/>
                    </a:lnTo>
                    <a:lnTo>
                      <a:pt x="18152" y="20522"/>
                    </a:lnTo>
                    <a:lnTo>
                      <a:pt x="17886" y="20131"/>
                    </a:lnTo>
                    <a:lnTo>
                      <a:pt x="17848" y="19984"/>
                    </a:lnTo>
                    <a:lnTo>
                      <a:pt x="17886" y="19739"/>
                    </a:lnTo>
                    <a:lnTo>
                      <a:pt x="17962" y="19494"/>
                    </a:lnTo>
                    <a:lnTo>
                      <a:pt x="18455" y="18857"/>
                    </a:lnTo>
                    <a:lnTo>
                      <a:pt x="18531" y="18612"/>
                    </a:lnTo>
                    <a:lnTo>
                      <a:pt x="18568" y="18318"/>
                    </a:lnTo>
                    <a:lnTo>
                      <a:pt x="18568" y="17682"/>
                    </a:lnTo>
                    <a:lnTo>
                      <a:pt x="18531" y="17388"/>
                    </a:lnTo>
                    <a:lnTo>
                      <a:pt x="18531" y="17192"/>
                    </a:lnTo>
                    <a:lnTo>
                      <a:pt x="18568" y="17045"/>
                    </a:lnTo>
                    <a:lnTo>
                      <a:pt x="18606" y="16947"/>
                    </a:lnTo>
                    <a:lnTo>
                      <a:pt x="18758" y="16751"/>
                    </a:lnTo>
                    <a:lnTo>
                      <a:pt x="18909" y="16653"/>
                    </a:lnTo>
                    <a:lnTo>
                      <a:pt x="19402" y="16408"/>
                    </a:lnTo>
                    <a:lnTo>
                      <a:pt x="19629" y="16408"/>
                    </a:lnTo>
                    <a:lnTo>
                      <a:pt x="19895" y="16506"/>
                    </a:lnTo>
                    <a:lnTo>
                      <a:pt x="20122" y="16555"/>
                    </a:lnTo>
                    <a:lnTo>
                      <a:pt x="20387" y="16653"/>
                    </a:lnTo>
                    <a:lnTo>
                      <a:pt x="20653" y="16800"/>
                    </a:lnTo>
                    <a:lnTo>
                      <a:pt x="20956" y="17045"/>
                    </a:lnTo>
                    <a:lnTo>
                      <a:pt x="21259" y="17339"/>
                    </a:lnTo>
                    <a:lnTo>
                      <a:pt x="21600" y="17682"/>
                    </a:lnTo>
                    <a:lnTo>
                      <a:pt x="21259" y="16408"/>
                    </a:lnTo>
                    <a:lnTo>
                      <a:pt x="20804" y="15576"/>
                    </a:lnTo>
                    <a:lnTo>
                      <a:pt x="20691" y="14498"/>
                    </a:lnTo>
                    <a:lnTo>
                      <a:pt x="19933" y="14302"/>
                    </a:lnTo>
                    <a:lnTo>
                      <a:pt x="19895" y="14302"/>
                    </a:lnTo>
                    <a:lnTo>
                      <a:pt x="19895" y="14253"/>
                    </a:lnTo>
                    <a:lnTo>
                      <a:pt x="17811" y="12735"/>
                    </a:lnTo>
                    <a:lnTo>
                      <a:pt x="16787" y="12490"/>
                    </a:lnTo>
                    <a:lnTo>
                      <a:pt x="16787" y="12196"/>
                    </a:lnTo>
                    <a:lnTo>
                      <a:pt x="16749" y="10824"/>
                    </a:lnTo>
                    <a:lnTo>
                      <a:pt x="16219" y="9110"/>
                    </a:lnTo>
                    <a:lnTo>
                      <a:pt x="15802" y="7837"/>
                    </a:lnTo>
                    <a:lnTo>
                      <a:pt x="15461" y="6808"/>
                    </a:lnTo>
                    <a:lnTo>
                      <a:pt x="15234" y="6514"/>
                    </a:lnTo>
                    <a:lnTo>
                      <a:pt x="15120" y="6269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56" name="Freeform 65"/>
              <p:cNvSpPr/>
              <p:nvPr/>
            </p:nvSpPr>
            <p:spPr>
              <a:xfrm>
                <a:off x="3039637" y="1146550"/>
                <a:ext cx="467029" cy="6890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888" y="6517"/>
                    </a:moveTo>
                    <a:lnTo>
                      <a:pt x="19522" y="6403"/>
                    </a:lnTo>
                    <a:lnTo>
                      <a:pt x="19481" y="6403"/>
                    </a:lnTo>
                    <a:lnTo>
                      <a:pt x="19155" y="6147"/>
                    </a:lnTo>
                    <a:lnTo>
                      <a:pt x="17810" y="5891"/>
                    </a:lnTo>
                    <a:lnTo>
                      <a:pt x="17402" y="5891"/>
                    </a:lnTo>
                    <a:lnTo>
                      <a:pt x="17198" y="5976"/>
                    </a:lnTo>
                    <a:lnTo>
                      <a:pt x="16669" y="5236"/>
                    </a:lnTo>
                    <a:lnTo>
                      <a:pt x="16709" y="5208"/>
                    </a:lnTo>
                    <a:lnTo>
                      <a:pt x="17076" y="4866"/>
                    </a:lnTo>
                    <a:lnTo>
                      <a:pt x="17076" y="4468"/>
                    </a:lnTo>
                    <a:lnTo>
                      <a:pt x="17117" y="4354"/>
                    </a:lnTo>
                    <a:lnTo>
                      <a:pt x="17362" y="4098"/>
                    </a:lnTo>
                    <a:lnTo>
                      <a:pt x="17198" y="4041"/>
                    </a:lnTo>
                    <a:lnTo>
                      <a:pt x="16424" y="3956"/>
                    </a:lnTo>
                    <a:lnTo>
                      <a:pt x="15161" y="3785"/>
                    </a:lnTo>
                    <a:lnTo>
                      <a:pt x="15079" y="3785"/>
                    </a:lnTo>
                    <a:lnTo>
                      <a:pt x="14346" y="3301"/>
                    </a:lnTo>
                    <a:lnTo>
                      <a:pt x="14346" y="3244"/>
                    </a:lnTo>
                    <a:lnTo>
                      <a:pt x="14101" y="2903"/>
                    </a:lnTo>
                    <a:lnTo>
                      <a:pt x="14060" y="2789"/>
                    </a:lnTo>
                    <a:lnTo>
                      <a:pt x="14427" y="2077"/>
                    </a:lnTo>
                    <a:lnTo>
                      <a:pt x="14427" y="1565"/>
                    </a:lnTo>
                    <a:lnTo>
                      <a:pt x="14386" y="1423"/>
                    </a:lnTo>
                    <a:lnTo>
                      <a:pt x="14020" y="1679"/>
                    </a:lnTo>
                    <a:lnTo>
                      <a:pt x="13897" y="1736"/>
                    </a:lnTo>
                    <a:lnTo>
                      <a:pt x="13816" y="1821"/>
                    </a:lnTo>
                    <a:lnTo>
                      <a:pt x="13734" y="1736"/>
                    </a:lnTo>
                    <a:lnTo>
                      <a:pt x="13571" y="1679"/>
                    </a:lnTo>
                    <a:lnTo>
                      <a:pt x="12838" y="1281"/>
                    </a:lnTo>
                    <a:lnTo>
                      <a:pt x="12756" y="1195"/>
                    </a:lnTo>
                    <a:lnTo>
                      <a:pt x="12756" y="1138"/>
                    </a:lnTo>
                    <a:lnTo>
                      <a:pt x="12593" y="398"/>
                    </a:lnTo>
                    <a:lnTo>
                      <a:pt x="12267" y="0"/>
                    </a:lnTo>
                    <a:lnTo>
                      <a:pt x="11534" y="28"/>
                    </a:lnTo>
                    <a:lnTo>
                      <a:pt x="11085" y="598"/>
                    </a:lnTo>
                    <a:lnTo>
                      <a:pt x="11004" y="655"/>
                    </a:lnTo>
                    <a:lnTo>
                      <a:pt x="10963" y="711"/>
                    </a:lnTo>
                    <a:lnTo>
                      <a:pt x="9822" y="512"/>
                    </a:lnTo>
                    <a:lnTo>
                      <a:pt x="9618" y="1281"/>
                    </a:lnTo>
                    <a:lnTo>
                      <a:pt x="9618" y="2049"/>
                    </a:lnTo>
                    <a:lnTo>
                      <a:pt x="9577" y="2077"/>
                    </a:lnTo>
                    <a:lnTo>
                      <a:pt x="8925" y="2760"/>
                    </a:lnTo>
                    <a:lnTo>
                      <a:pt x="8925" y="2846"/>
                    </a:lnTo>
                    <a:lnTo>
                      <a:pt x="8844" y="2874"/>
                    </a:lnTo>
                    <a:lnTo>
                      <a:pt x="8762" y="2874"/>
                    </a:lnTo>
                    <a:lnTo>
                      <a:pt x="8029" y="2903"/>
                    </a:lnTo>
                    <a:lnTo>
                      <a:pt x="7295" y="3330"/>
                    </a:lnTo>
                    <a:lnTo>
                      <a:pt x="7214" y="3387"/>
                    </a:lnTo>
                    <a:lnTo>
                      <a:pt x="7091" y="3387"/>
                    </a:lnTo>
                    <a:lnTo>
                      <a:pt x="7051" y="3358"/>
                    </a:lnTo>
                    <a:lnTo>
                      <a:pt x="5665" y="3017"/>
                    </a:lnTo>
                    <a:lnTo>
                      <a:pt x="5461" y="3387"/>
                    </a:lnTo>
                    <a:lnTo>
                      <a:pt x="5461" y="3415"/>
                    </a:lnTo>
                    <a:lnTo>
                      <a:pt x="4850" y="4098"/>
                    </a:lnTo>
                    <a:lnTo>
                      <a:pt x="4809" y="4212"/>
                    </a:lnTo>
                    <a:lnTo>
                      <a:pt x="4687" y="4269"/>
                    </a:lnTo>
                    <a:lnTo>
                      <a:pt x="4483" y="4326"/>
                    </a:lnTo>
                    <a:lnTo>
                      <a:pt x="3872" y="4269"/>
                    </a:lnTo>
                    <a:lnTo>
                      <a:pt x="3097" y="4041"/>
                    </a:lnTo>
                    <a:lnTo>
                      <a:pt x="2934" y="3984"/>
                    </a:lnTo>
                    <a:lnTo>
                      <a:pt x="2894" y="3956"/>
                    </a:lnTo>
                    <a:lnTo>
                      <a:pt x="2894" y="3899"/>
                    </a:lnTo>
                    <a:lnTo>
                      <a:pt x="2771" y="3074"/>
                    </a:lnTo>
                    <a:lnTo>
                      <a:pt x="2527" y="2447"/>
                    </a:lnTo>
                    <a:lnTo>
                      <a:pt x="2323" y="2277"/>
                    </a:lnTo>
                    <a:lnTo>
                      <a:pt x="1997" y="2760"/>
                    </a:lnTo>
                    <a:lnTo>
                      <a:pt x="1426" y="3330"/>
                    </a:lnTo>
                    <a:lnTo>
                      <a:pt x="937" y="4098"/>
                    </a:lnTo>
                    <a:lnTo>
                      <a:pt x="937" y="4183"/>
                    </a:lnTo>
                    <a:lnTo>
                      <a:pt x="897" y="4183"/>
                    </a:lnTo>
                    <a:lnTo>
                      <a:pt x="448" y="4639"/>
                    </a:lnTo>
                    <a:lnTo>
                      <a:pt x="448" y="4724"/>
                    </a:lnTo>
                    <a:lnTo>
                      <a:pt x="326" y="4895"/>
                    </a:lnTo>
                    <a:lnTo>
                      <a:pt x="0" y="5293"/>
                    </a:lnTo>
                    <a:lnTo>
                      <a:pt x="285" y="6062"/>
                    </a:lnTo>
                    <a:lnTo>
                      <a:pt x="1793" y="7200"/>
                    </a:lnTo>
                    <a:lnTo>
                      <a:pt x="2242" y="7911"/>
                    </a:lnTo>
                    <a:lnTo>
                      <a:pt x="2242" y="7997"/>
                    </a:lnTo>
                    <a:lnTo>
                      <a:pt x="2201" y="8054"/>
                    </a:lnTo>
                    <a:lnTo>
                      <a:pt x="2160" y="8054"/>
                    </a:lnTo>
                    <a:lnTo>
                      <a:pt x="1793" y="8424"/>
                    </a:lnTo>
                    <a:lnTo>
                      <a:pt x="1671" y="8481"/>
                    </a:lnTo>
                    <a:lnTo>
                      <a:pt x="693" y="8594"/>
                    </a:lnTo>
                    <a:lnTo>
                      <a:pt x="815" y="9164"/>
                    </a:lnTo>
                    <a:lnTo>
                      <a:pt x="1549" y="9448"/>
                    </a:lnTo>
                    <a:lnTo>
                      <a:pt x="2608" y="9619"/>
                    </a:lnTo>
                    <a:lnTo>
                      <a:pt x="2894" y="10302"/>
                    </a:lnTo>
                    <a:lnTo>
                      <a:pt x="2894" y="10359"/>
                    </a:lnTo>
                    <a:lnTo>
                      <a:pt x="2649" y="11554"/>
                    </a:lnTo>
                    <a:lnTo>
                      <a:pt x="2649" y="11583"/>
                    </a:lnTo>
                    <a:lnTo>
                      <a:pt x="2242" y="12095"/>
                    </a:lnTo>
                    <a:lnTo>
                      <a:pt x="2242" y="12209"/>
                    </a:lnTo>
                    <a:lnTo>
                      <a:pt x="2160" y="12209"/>
                    </a:lnTo>
                    <a:lnTo>
                      <a:pt x="937" y="12323"/>
                    </a:lnTo>
                    <a:lnTo>
                      <a:pt x="937" y="12692"/>
                    </a:lnTo>
                    <a:lnTo>
                      <a:pt x="571" y="13432"/>
                    </a:lnTo>
                    <a:lnTo>
                      <a:pt x="448" y="14286"/>
                    </a:lnTo>
                    <a:lnTo>
                      <a:pt x="693" y="14770"/>
                    </a:lnTo>
                    <a:lnTo>
                      <a:pt x="2201" y="15425"/>
                    </a:lnTo>
                    <a:lnTo>
                      <a:pt x="2242" y="15453"/>
                    </a:lnTo>
                    <a:lnTo>
                      <a:pt x="2894" y="16250"/>
                    </a:lnTo>
                    <a:lnTo>
                      <a:pt x="2894" y="16278"/>
                    </a:lnTo>
                    <a:lnTo>
                      <a:pt x="2934" y="16307"/>
                    </a:lnTo>
                    <a:lnTo>
                      <a:pt x="2894" y="16335"/>
                    </a:lnTo>
                    <a:lnTo>
                      <a:pt x="2119" y="17530"/>
                    </a:lnTo>
                    <a:lnTo>
                      <a:pt x="1915" y="17872"/>
                    </a:lnTo>
                    <a:lnTo>
                      <a:pt x="1426" y="18640"/>
                    </a:lnTo>
                    <a:lnTo>
                      <a:pt x="1223" y="19266"/>
                    </a:lnTo>
                    <a:lnTo>
                      <a:pt x="1182" y="19380"/>
                    </a:lnTo>
                    <a:lnTo>
                      <a:pt x="1182" y="19409"/>
                    </a:lnTo>
                    <a:lnTo>
                      <a:pt x="1019" y="19494"/>
                    </a:lnTo>
                    <a:lnTo>
                      <a:pt x="774" y="19722"/>
                    </a:lnTo>
                    <a:lnTo>
                      <a:pt x="693" y="19864"/>
                    </a:lnTo>
                    <a:lnTo>
                      <a:pt x="652" y="19978"/>
                    </a:lnTo>
                    <a:lnTo>
                      <a:pt x="652" y="20035"/>
                    </a:lnTo>
                    <a:lnTo>
                      <a:pt x="774" y="20092"/>
                    </a:lnTo>
                    <a:lnTo>
                      <a:pt x="815" y="20120"/>
                    </a:lnTo>
                    <a:lnTo>
                      <a:pt x="1263" y="20490"/>
                    </a:lnTo>
                    <a:lnTo>
                      <a:pt x="1549" y="20775"/>
                    </a:lnTo>
                    <a:lnTo>
                      <a:pt x="1630" y="20746"/>
                    </a:lnTo>
                    <a:lnTo>
                      <a:pt x="1671" y="20832"/>
                    </a:lnTo>
                    <a:lnTo>
                      <a:pt x="1671" y="21002"/>
                    </a:lnTo>
                    <a:lnTo>
                      <a:pt x="1793" y="21230"/>
                    </a:lnTo>
                    <a:lnTo>
                      <a:pt x="2201" y="21315"/>
                    </a:lnTo>
                    <a:lnTo>
                      <a:pt x="3994" y="21600"/>
                    </a:lnTo>
                    <a:lnTo>
                      <a:pt x="4442" y="21600"/>
                    </a:lnTo>
                    <a:lnTo>
                      <a:pt x="4850" y="21515"/>
                    </a:lnTo>
                    <a:lnTo>
                      <a:pt x="5298" y="21429"/>
                    </a:lnTo>
                    <a:lnTo>
                      <a:pt x="5706" y="21315"/>
                    </a:lnTo>
                    <a:lnTo>
                      <a:pt x="6154" y="21230"/>
                    </a:lnTo>
                    <a:lnTo>
                      <a:pt x="6602" y="21173"/>
                    </a:lnTo>
                    <a:lnTo>
                      <a:pt x="7417" y="21173"/>
                    </a:lnTo>
                    <a:lnTo>
                      <a:pt x="7540" y="20945"/>
                    </a:lnTo>
                    <a:lnTo>
                      <a:pt x="6969" y="20035"/>
                    </a:lnTo>
                    <a:lnTo>
                      <a:pt x="6928" y="19921"/>
                    </a:lnTo>
                    <a:lnTo>
                      <a:pt x="6969" y="19921"/>
                    </a:lnTo>
                    <a:lnTo>
                      <a:pt x="9781" y="17217"/>
                    </a:lnTo>
                    <a:lnTo>
                      <a:pt x="12756" y="15197"/>
                    </a:lnTo>
                    <a:lnTo>
                      <a:pt x="12797" y="15197"/>
                    </a:lnTo>
                    <a:lnTo>
                      <a:pt x="13734" y="14941"/>
                    </a:lnTo>
                    <a:lnTo>
                      <a:pt x="14223" y="14571"/>
                    </a:lnTo>
                    <a:lnTo>
                      <a:pt x="14223" y="14542"/>
                    </a:lnTo>
                    <a:lnTo>
                      <a:pt x="14794" y="14286"/>
                    </a:lnTo>
                    <a:lnTo>
                      <a:pt x="15365" y="14087"/>
                    </a:lnTo>
                    <a:lnTo>
                      <a:pt x="15079" y="13916"/>
                    </a:lnTo>
                    <a:lnTo>
                      <a:pt x="14427" y="13461"/>
                    </a:lnTo>
                    <a:lnTo>
                      <a:pt x="14427" y="13432"/>
                    </a:lnTo>
                    <a:lnTo>
                      <a:pt x="14386" y="13432"/>
                    </a:lnTo>
                    <a:lnTo>
                      <a:pt x="13857" y="13006"/>
                    </a:lnTo>
                    <a:lnTo>
                      <a:pt x="13816" y="12949"/>
                    </a:lnTo>
                    <a:lnTo>
                      <a:pt x="13816" y="12892"/>
                    </a:lnTo>
                    <a:lnTo>
                      <a:pt x="14101" y="12692"/>
                    </a:lnTo>
                    <a:lnTo>
                      <a:pt x="13449" y="12778"/>
                    </a:lnTo>
                    <a:lnTo>
                      <a:pt x="12063" y="12550"/>
                    </a:lnTo>
                    <a:lnTo>
                      <a:pt x="11656" y="12379"/>
                    </a:lnTo>
                    <a:lnTo>
                      <a:pt x="11411" y="12266"/>
                    </a:lnTo>
                    <a:lnTo>
                      <a:pt x="11208" y="12095"/>
                    </a:lnTo>
                    <a:lnTo>
                      <a:pt x="11085" y="11924"/>
                    </a:lnTo>
                    <a:lnTo>
                      <a:pt x="10882" y="11469"/>
                    </a:lnTo>
                    <a:lnTo>
                      <a:pt x="10800" y="11042"/>
                    </a:lnTo>
                    <a:lnTo>
                      <a:pt x="10759" y="10643"/>
                    </a:lnTo>
                    <a:lnTo>
                      <a:pt x="10759" y="10274"/>
                    </a:lnTo>
                    <a:lnTo>
                      <a:pt x="10433" y="10444"/>
                    </a:lnTo>
                    <a:lnTo>
                      <a:pt x="10229" y="10473"/>
                    </a:lnTo>
                    <a:lnTo>
                      <a:pt x="10026" y="10473"/>
                    </a:lnTo>
                    <a:lnTo>
                      <a:pt x="9007" y="10302"/>
                    </a:lnTo>
                    <a:lnTo>
                      <a:pt x="8314" y="9932"/>
                    </a:lnTo>
                    <a:lnTo>
                      <a:pt x="7458" y="9818"/>
                    </a:lnTo>
                    <a:lnTo>
                      <a:pt x="6928" y="9818"/>
                    </a:lnTo>
                    <a:lnTo>
                      <a:pt x="6684" y="9790"/>
                    </a:lnTo>
                    <a:lnTo>
                      <a:pt x="6480" y="9704"/>
                    </a:lnTo>
                    <a:lnTo>
                      <a:pt x="6358" y="9619"/>
                    </a:lnTo>
                    <a:lnTo>
                      <a:pt x="6154" y="9534"/>
                    </a:lnTo>
                    <a:lnTo>
                      <a:pt x="6032" y="9420"/>
                    </a:lnTo>
                    <a:lnTo>
                      <a:pt x="5950" y="9306"/>
                    </a:lnTo>
                    <a:lnTo>
                      <a:pt x="5828" y="9192"/>
                    </a:lnTo>
                    <a:lnTo>
                      <a:pt x="5828" y="8993"/>
                    </a:lnTo>
                    <a:lnTo>
                      <a:pt x="5869" y="8879"/>
                    </a:lnTo>
                    <a:lnTo>
                      <a:pt x="5991" y="8708"/>
                    </a:lnTo>
                    <a:lnTo>
                      <a:pt x="6235" y="8566"/>
                    </a:lnTo>
                    <a:lnTo>
                      <a:pt x="6480" y="8452"/>
                    </a:lnTo>
                    <a:lnTo>
                      <a:pt x="6725" y="8253"/>
                    </a:lnTo>
                    <a:lnTo>
                      <a:pt x="7295" y="7798"/>
                    </a:lnTo>
                    <a:lnTo>
                      <a:pt x="7051" y="7570"/>
                    </a:lnTo>
                    <a:lnTo>
                      <a:pt x="6928" y="7342"/>
                    </a:lnTo>
                    <a:lnTo>
                      <a:pt x="6888" y="7115"/>
                    </a:lnTo>
                    <a:lnTo>
                      <a:pt x="6969" y="6858"/>
                    </a:lnTo>
                    <a:lnTo>
                      <a:pt x="7010" y="6802"/>
                    </a:lnTo>
                    <a:lnTo>
                      <a:pt x="7010" y="6745"/>
                    </a:lnTo>
                    <a:lnTo>
                      <a:pt x="7091" y="6716"/>
                    </a:lnTo>
                    <a:lnTo>
                      <a:pt x="7336" y="6574"/>
                    </a:lnTo>
                    <a:lnTo>
                      <a:pt x="7703" y="6460"/>
                    </a:lnTo>
                    <a:lnTo>
                      <a:pt x="8192" y="6346"/>
                    </a:lnTo>
                    <a:lnTo>
                      <a:pt x="8273" y="6119"/>
                    </a:lnTo>
                    <a:lnTo>
                      <a:pt x="8395" y="6033"/>
                    </a:lnTo>
                    <a:lnTo>
                      <a:pt x="9170" y="6062"/>
                    </a:lnTo>
                    <a:lnTo>
                      <a:pt x="9048" y="6005"/>
                    </a:lnTo>
                    <a:lnTo>
                      <a:pt x="8722" y="5834"/>
                    </a:lnTo>
                    <a:lnTo>
                      <a:pt x="8640" y="5749"/>
                    </a:lnTo>
                    <a:lnTo>
                      <a:pt x="8558" y="5578"/>
                    </a:lnTo>
                    <a:lnTo>
                      <a:pt x="8558" y="5464"/>
                    </a:lnTo>
                    <a:lnTo>
                      <a:pt x="8599" y="5379"/>
                    </a:lnTo>
                    <a:lnTo>
                      <a:pt x="8681" y="5293"/>
                    </a:lnTo>
                    <a:lnTo>
                      <a:pt x="9048" y="5094"/>
                    </a:lnTo>
                    <a:lnTo>
                      <a:pt x="9374" y="5009"/>
                    </a:lnTo>
                    <a:lnTo>
                      <a:pt x="9822" y="5009"/>
                    </a:lnTo>
                    <a:lnTo>
                      <a:pt x="10189" y="5094"/>
                    </a:lnTo>
                    <a:lnTo>
                      <a:pt x="10596" y="5208"/>
                    </a:lnTo>
                    <a:lnTo>
                      <a:pt x="11737" y="5777"/>
                    </a:lnTo>
                    <a:lnTo>
                      <a:pt x="12756" y="5777"/>
                    </a:lnTo>
                    <a:lnTo>
                      <a:pt x="13123" y="5976"/>
                    </a:lnTo>
                    <a:lnTo>
                      <a:pt x="13205" y="6232"/>
                    </a:lnTo>
                    <a:lnTo>
                      <a:pt x="13123" y="6460"/>
                    </a:lnTo>
                    <a:lnTo>
                      <a:pt x="13001" y="6489"/>
                    </a:lnTo>
                    <a:lnTo>
                      <a:pt x="12838" y="6517"/>
                    </a:lnTo>
                    <a:lnTo>
                      <a:pt x="12715" y="6545"/>
                    </a:lnTo>
                    <a:lnTo>
                      <a:pt x="12552" y="6631"/>
                    </a:lnTo>
                    <a:lnTo>
                      <a:pt x="12512" y="6745"/>
                    </a:lnTo>
                    <a:lnTo>
                      <a:pt x="12471" y="6887"/>
                    </a:lnTo>
                    <a:lnTo>
                      <a:pt x="12919" y="7741"/>
                    </a:lnTo>
                    <a:lnTo>
                      <a:pt x="13164" y="7485"/>
                    </a:lnTo>
                    <a:lnTo>
                      <a:pt x="13653" y="7257"/>
                    </a:lnTo>
                    <a:lnTo>
                      <a:pt x="13816" y="7200"/>
                    </a:lnTo>
                    <a:lnTo>
                      <a:pt x="13979" y="7200"/>
                    </a:lnTo>
                    <a:lnTo>
                      <a:pt x="14101" y="7257"/>
                    </a:lnTo>
                    <a:lnTo>
                      <a:pt x="14183" y="7342"/>
                    </a:lnTo>
                    <a:lnTo>
                      <a:pt x="14346" y="7399"/>
                    </a:lnTo>
                    <a:lnTo>
                      <a:pt x="14549" y="7769"/>
                    </a:lnTo>
                    <a:lnTo>
                      <a:pt x="14712" y="8225"/>
                    </a:lnTo>
                    <a:lnTo>
                      <a:pt x="14794" y="8481"/>
                    </a:lnTo>
                    <a:lnTo>
                      <a:pt x="14835" y="8708"/>
                    </a:lnTo>
                    <a:lnTo>
                      <a:pt x="14957" y="8908"/>
                    </a:lnTo>
                    <a:lnTo>
                      <a:pt x="15079" y="9050"/>
                    </a:lnTo>
                    <a:lnTo>
                      <a:pt x="15446" y="9448"/>
                    </a:lnTo>
                    <a:lnTo>
                      <a:pt x="15894" y="9818"/>
                    </a:lnTo>
                    <a:lnTo>
                      <a:pt x="16383" y="10387"/>
                    </a:lnTo>
                    <a:lnTo>
                      <a:pt x="16465" y="10672"/>
                    </a:lnTo>
                    <a:lnTo>
                      <a:pt x="18462" y="10473"/>
                    </a:lnTo>
                    <a:lnTo>
                      <a:pt x="19236" y="10160"/>
                    </a:lnTo>
                    <a:lnTo>
                      <a:pt x="20011" y="9477"/>
                    </a:lnTo>
                    <a:lnTo>
                      <a:pt x="20418" y="8822"/>
                    </a:lnTo>
                    <a:lnTo>
                      <a:pt x="20418" y="8737"/>
                    </a:lnTo>
                    <a:lnTo>
                      <a:pt x="20622" y="8054"/>
                    </a:lnTo>
                    <a:lnTo>
                      <a:pt x="20622" y="8025"/>
                    </a:lnTo>
                    <a:lnTo>
                      <a:pt x="20703" y="7968"/>
                    </a:lnTo>
                    <a:lnTo>
                      <a:pt x="20744" y="7968"/>
                    </a:lnTo>
                    <a:lnTo>
                      <a:pt x="21600" y="7570"/>
                    </a:lnTo>
                    <a:lnTo>
                      <a:pt x="21559" y="7485"/>
                    </a:lnTo>
                    <a:lnTo>
                      <a:pt x="20337" y="7228"/>
                    </a:lnTo>
                    <a:lnTo>
                      <a:pt x="20255" y="7228"/>
                    </a:lnTo>
                    <a:lnTo>
                      <a:pt x="20255" y="7200"/>
                    </a:lnTo>
                    <a:lnTo>
                      <a:pt x="19970" y="6688"/>
                    </a:lnTo>
                    <a:lnTo>
                      <a:pt x="19888" y="6517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57" name="Freeform 66"/>
              <p:cNvSpPr/>
              <p:nvPr/>
            </p:nvSpPr>
            <p:spPr>
              <a:xfrm>
                <a:off x="2825912" y="1808337"/>
                <a:ext cx="493414" cy="5011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44" y="7122"/>
                    </a:moveTo>
                    <a:lnTo>
                      <a:pt x="4706" y="7122"/>
                    </a:lnTo>
                    <a:lnTo>
                      <a:pt x="1157" y="8609"/>
                    </a:lnTo>
                    <a:lnTo>
                      <a:pt x="116" y="9626"/>
                    </a:lnTo>
                    <a:lnTo>
                      <a:pt x="77" y="10213"/>
                    </a:lnTo>
                    <a:lnTo>
                      <a:pt x="0" y="10722"/>
                    </a:lnTo>
                    <a:lnTo>
                      <a:pt x="77" y="11152"/>
                    </a:lnTo>
                    <a:lnTo>
                      <a:pt x="116" y="11543"/>
                    </a:lnTo>
                    <a:lnTo>
                      <a:pt x="193" y="11896"/>
                    </a:lnTo>
                    <a:lnTo>
                      <a:pt x="309" y="12130"/>
                    </a:lnTo>
                    <a:lnTo>
                      <a:pt x="463" y="12326"/>
                    </a:lnTo>
                    <a:lnTo>
                      <a:pt x="617" y="12443"/>
                    </a:lnTo>
                    <a:lnTo>
                      <a:pt x="1697" y="13148"/>
                    </a:lnTo>
                    <a:lnTo>
                      <a:pt x="1736" y="13148"/>
                    </a:lnTo>
                    <a:lnTo>
                      <a:pt x="1736" y="13187"/>
                    </a:lnTo>
                    <a:lnTo>
                      <a:pt x="2006" y="14909"/>
                    </a:lnTo>
                    <a:lnTo>
                      <a:pt x="2623" y="15730"/>
                    </a:lnTo>
                    <a:lnTo>
                      <a:pt x="3124" y="16317"/>
                    </a:lnTo>
                    <a:lnTo>
                      <a:pt x="3510" y="16670"/>
                    </a:lnTo>
                    <a:lnTo>
                      <a:pt x="3819" y="16904"/>
                    </a:lnTo>
                    <a:lnTo>
                      <a:pt x="4821" y="17139"/>
                    </a:lnTo>
                    <a:lnTo>
                      <a:pt x="5014" y="17178"/>
                    </a:lnTo>
                    <a:lnTo>
                      <a:pt x="5014" y="17217"/>
                    </a:lnTo>
                    <a:lnTo>
                      <a:pt x="5130" y="17335"/>
                    </a:lnTo>
                    <a:lnTo>
                      <a:pt x="5361" y="17491"/>
                    </a:lnTo>
                    <a:lnTo>
                      <a:pt x="5670" y="17609"/>
                    </a:lnTo>
                    <a:lnTo>
                      <a:pt x="6056" y="17804"/>
                    </a:lnTo>
                    <a:lnTo>
                      <a:pt x="8833" y="17922"/>
                    </a:lnTo>
                    <a:lnTo>
                      <a:pt x="10221" y="17922"/>
                    </a:lnTo>
                    <a:lnTo>
                      <a:pt x="11263" y="18039"/>
                    </a:lnTo>
                    <a:lnTo>
                      <a:pt x="11957" y="18157"/>
                    </a:lnTo>
                    <a:lnTo>
                      <a:pt x="12150" y="18196"/>
                    </a:lnTo>
                    <a:lnTo>
                      <a:pt x="12304" y="18274"/>
                    </a:lnTo>
                    <a:lnTo>
                      <a:pt x="12459" y="18509"/>
                    </a:lnTo>
                    <a:lnTo>
                      <a:pt x="12536" y="18783"/>
                    </a:lnTo>
                    <a:lnTo>
                      <a:pt x="12574" y="19174"/>
                    </a:lnTo>
                    <a:lnTo>
                      <a:pt x="12574" y="19683"/>
                    </a:lnTo>
                    <a:lnTo>
                      <a:pt x="12536" y="19996"/>
                    </a:lnTo>
                    <a:lnTo>
                      <a:pt x="12536" y="20230"/>
                    </a:lnTo>
                    <a:lnTo>
                      <a:pt x="12574" y="20387"/>
                    </a:lnTo>
                    <a:lnTo>
                      <a:pt x="12613" y="20504"/>
                    </a:lnTo>
                    <a:lnTo>
                      <a:pt x="13616" y="20230"/>
                    </a:lnTo>
                    <a:lnTo>
                      <a:pt x="14156" y="20074"/>
                    </a:lnTo>
                    <a:lnTo>
                      <a:pt x="14541" y="20035"/>
                    </a:lnTo>
                    <a:lnTo>
                      <a:pt x="14889" y="20035"/>
                    </a:lnTo>
                    <a:lnTo>
                      <a:pt x="15120" y="20191"/>
                    </a:lnTo>
                    <a:lnTo>
                      <a:pt x="15467" y="20661"/>
                    </a:lnTo>
                    <a:lnTo>
                      <a:pt x="15891" y="21130"/>
                    </a:lnTo>
                    <a:lnTo>
                      <a:pt x="16200" y="21443"/>
                    </a:lnTo>
                    <a:lnTo>
                      <a:pt x="16393" y="21561"/>
                    </a:lnTo>
                    <a:lnTo>
                      <a:pt x="16509" y="21600"/>
                    </a:lnTo>
                    <a:lnTo>
                      <a:pt x="16701" y="21522"/>
                    </a:lnTo>
                    <a:lnTo>
                      <a:pt x="16933" y="21326"/>
                    </a:lnTo>
                    <a:lnTo>
                      <a:pt x="17203" y="21052"/>
                    </a:lnTo>
                    <a:lnTo>
                      <a:pt x="17434" y="20739"/>
                    </a:lnTo>
                    <a:lnTo>
                      <a:pt x="17550" y="20622"/>
                    </a:lnTo>
                    <a:lnTo>
                      <a:pt x="18399" y="21170"/>
                    </a:lnTo>
                    <a:lnTo>
                      <a:pt x="18861" y="20700"/>
                    </a:lnTo>
                    <a:lnTo>
                      <a:pt x="18977" y="20504"/>
                    </a:lnTo>
                    <a:lnTo>
                      <a:pt x="19016" y="20270"/>
                    </a:lnTo>
                    <a:lnTo>
                      <a:pt x="19131" y="20074"/>
                    </a:lnTo>
                    <a:lnTo>
                      <a:pt x="19247" y="19957"/>
                    </a:lnTo>
                    <a:lnTo>
                      <a:pt x="19363" y="19878"/>
                    </a:lnTo>
                    <a:lnTo>
                      <a:pt x="19556" y="19761"/>
                    </a:lnTo>
                    <a:lnTo>
                      <a:pt x="19710" y="19722"/>
                    </a:lnTo>
                    <a:lnTo>
                      <a:pt x="19903" y="19683"/>
                    </a:lnTo>
                    <a:lnTo>
                      <a:pt x="20173" y="19604"/>
                    </a:lnTo>
                    <a:lnTo>
                      <a:pt x="20057" y="19370"/>
                    </a:lnTo>
                    <a:lnTo>
                      <a:pt x="19941" y="19291"/>
                    </a:lnTo>
                    <a:lnTo>
                      <a:pt x="19980" y="19213"/>
                    </a:lnTo>
                    <a:lnTo>
                      <a:pt x="20057" y="18078"/>
                    </a:lnTo>
                    <a:lnTo>
                      <a:pt x="19903" y="17883"/>
                    </a:lnTo>
                    <a:lnTo>
                      <a:pt x="19594" y="17570"/>
                    </a:lnTo>
                    <a:lnTo>
                      <a:pt x="19401" y="17491"/>
                    </a:lnTo>
                    <a:lnTo>
                      <a:pt x="19247" y="17452"/>
                    </a:lnTo>
                    <a:lnTo>
                      <a:pt x="19054" y="17374"/>
                    </a:lnTo>
                    <a:lnTo>
                      <a:pt x="18707" y="17374"/>
                    </a:lnTo>
                    <a:lnTo>
                      <a:pt x="18360" y="17491"/>
                    </a:lnTo>
                    <a:lnTo>
                      <a:pt x="18051" y="17491"/>
                    </a:lnTo>
                    <a:lnTo>
                      <a:pt x="17820" y="17452"/>
                    </a:lnTo>
                    <a:lnTo>
                      <a:pt x="17666" y="17335"/>
                    </a:lnTo>
                    <a:lnTo>
                      <a:pt x="17589" y="17178"/>
                    </a:lnTo>
                    <a:lnTo>
                      <a:pt x="17589" y="16943"/>
                    </a:lnTo>
                    <a:lnTo>
                      <a:pt x="16817" y="15770"/>
                    </a:lnTo>
                    <a:lnTo>
                      <a:pt x="16509" y="15457"/>
                    </a:lnTo>
                    <a:lnTo>
                      <a:pt x="16200" y="15104"/>
                    </a:lnTo>
                    <a:lnTo>
                      <a:pt x="16046" y="14909"/>
                    </a:lnTo>
                    <a:lnTo>
                      <a:pt x="15969" y="14791"/>
                    </a:lnTo>
                    <a:lnTo>
                      <a:pt x="15930" y="14596"/>
                    </a:lnTo>
                    <a:lnTo>
                      <a:pt x="15891" y="14439"/>
                    </a:lnTo>
                    <a:lnTo>
                      <a:pt x="15969" y="14126"/>
                    </a:lnTo>
                    <a:lnTo>
                      <a:pt x="16046" y="13970"/>
                    </a:lnTo>
                    <a:lnTo>
                      <a:pt x="17319" y="14204"/>
                    </a:lnTo>
                    <a:lnTo>
                      <a:pt x="17241" y="13383"/>
                    </a:lnTo>
                    <a:lnTo>
                      <a:pt x="17241" y="12835"/>
                    </a:lnTo>
                    <a:lnTo>
                      <a:pt x="17319" y="12600"/>
                    </a:lnTo>
                    <a:lnTo>
                      <a:pt x="17473" y="12365"/>
                    </a:lnTo>
                    <a:lnTo>
                      <a:pt x="17589" y="12248"/>
                    </a:lnTo>
                    <a:lnTo>
                      <a:pt x="17743" y="12130"/>
                    </a:lnTo>
                    <a:lnTo>
                      <a:pt x="17859" y="12091"/>
                    </a:lnTo>
                    <a:lnTo>
                      <a:pt x="18051" y="12052"/>
                    </a:lnTo>
                    <a:lnTo>
                      <a:pt x="18630" y="11896"/>
                    </a:lnTo>
                    <a:lnTo>
                      <a:pt x="18630" y="11622"/>
                    </a:lnTo>
                    <a:lnTo>
                      <a:pt x="18360" y="10996"/>
                    </a:lnTo>
                    <a:lnTo>
                      <a:pt x="18167" y="10487"/>
                    </a:lnTo>
                    <a:lnTo>
                      <a:pt x="18167" y="9900"/>
                    </a:lnTo>
                    <a:lnTo>
                      <a:pt x="18206" y="9783"/>
                    </a:lnTo>
                    <a:lnTo>
                      <a:pt x="18514" y="9548"/>
                    </a:lnTo>
                    <a:lnTo>
                      <a:pt x="18669" y="9548"/>
                    </a:lnTo>
                    <a:lnTo>
                      <a:pt x="18977" y="9587"/>
                    </a:lnTo>
                    <a:lnTo>
                      <a:pt x="19324" y="9665"/>
                    </a:lnTo>
                    <a:lnTo>
                      <a:pt x="19749" y="9822"/>
                    </a:lnTo>
                    <a:lnTo>
                      <a:pt x="19787" y="9861"/>
                    </a:lnTo>
                    <a:lnTo>
                      <a:pt x="19787" y="9939"/>
                    </a:lnTo>
                    <a:lnTo>
                      <a:pt x="20404" y="10722"/>
                    </a:lnTo>
                    <a:lnTo>
                      <a:pt x="20751" y="11074"/>
                    </a:lnTo>
                    <a:lnTo>
                      <a:pt x="21600" y="9587"/>
                    </a:lnTo>
                    <a:lnTo>
                      <a:pt x="21099" y="8922"/>
                    </a:lnTo>
                    <a:lnTo>
                      <a:pt x="20751" y="8335"/>
                    </a:lnTo>
                    <a:lnTo>
                      <a:pt x="20404" y="7904"/>
                    </a:lnTo>
                    <a:lnTo>
                      <a:pt x="20289" y="7630"/>
                    </a:lnTo>
                    <a:lnTo>
                      <a:pt x="19594" y="8061"/>
                    </a:lnTo>
                    <a:lnTo>
                      <a:pt x="19479" y="7983"/>
                    </a:lnTo>
                    <a:lnTo>
                      <a:pt x="17627" y="7513"/>
                    </a:lnTo>
                    <a:lnTo>
                      <a:pt x="17589" y="7513"/>
                    </a:lnTo>
                    <a:lnTo>
                      <a:pt x="17589" y="7474"/>
                    </a:lnTo>
                    <a:lnTo>
                      <a:pt x="17049" y="7161"/>
                    </a:lnTo>
                    <a:lnTo>
                      <a:pt x="16624" y="6848"/>
                    </a:lnTo>
                    <a:lnTo>
                      <a:pt x="16509" y="6730"/>
                    </a:lnTo>
                    <a:lnTo>
                      <a:pt x="16393" y="6535"/>
                    </a:lnTo>
                    <a:lnTo>
                      <a:pt x="16316" y="6417"/>
                    </a:lnTo>
                    <a:lnTo>
                      <a:pt x="16277" y="6222"/>
                    </a:lnTo>
                    <a:lnTo>
                      <a:pt x="15159" y="5674"/>
                    </a:lnTo>
                    <a:lnTo>
                      <a:pt x="15159" y="4617"/>
                    </a:lnTo>
                    <a:lnTo>
                      <a:pt x="17203" y="3404"/>
                    </a:lnTo>
                    <a:lnTo>
                      <a:pt x="17010" y="2543"/>
                    </a:lnTo>
                    <a:lnTo>
                      <a:pt x="16894" y="2152"/>
                    </a:lnTo>
                    <a:lnTo>
                      <a:pt x="16740" y="1800"/>
                    </a:lnTo>
                    <a:lnTo>
                      <a:pt x="16393" y="1096"/>
                    </a:lnTo>
                    <a:lnTo>
                      <a:pt x="15043" y="1252"/>
                    </a:lnTo>
                    <a:lnTo>
                      <a:pt x="14541" y="1409"/>
                    </a:lnTo>
                    <a:lnTo>
                      <a:pt x="14079" y="1565"/>
                    </a:lnTo>
                    <a:lnTo>
                      <a:pt x="13616" y="1643"/>
                    </a:lnTo>
                    <a:lnTo>
                      <a:pt x="13153" y="1683"/>
                    </a:lnTo>
                    <a:lnTo>
                      <a:pt x="11726" y="1330"/>
                    </a:lnTo>
                    <a:lnTo>
                      <a:pt x="11726" y="861"/>
                    </a:lnTo>
                    <a:lnTo>
                      <a:pt x="11456" y="783"/>
                    </a:lnTo>
                    <a:lnTo>
                      <a:pt x="11070" y="665"/>
                    </a:lnTo>
                    <a:lnTo>
                      <a:pt x="10954" y="352"/>
                    </a:lnTo>
                    <a:lnTo>
                      <a:pt x="10954" y="313"/>
                    </a:lnTo>
                    <a:lnTo>
                      <a:pt x="10916" y="157"/>
                    </a:lnTo>
                    <a:lnTo>
                      <a:pt x="10916" y="0"/>
                    </a:lnTo>
                    <a:lnTo>
                      <a:pt x="10839" y="39"/>
                    </a:lnTo>
                    <a:lnTo>
                      <a:pt x="10723" y="1252"/>
                    </a:lnTo>
                    <a:lnTo>
                      <a:pt x="10646" y="1683"/>
                    </a:lnTo>
                    <a:lnTo>
                      <a:pt x="10569" y="1957"/>
                    </a:lnTo>
                    <a:lnTo>
                      <a:pt x="10530" y="2113"/>
                    </a:lnTo>
                    <a:lnTo>
                      <a:pt x="10569" y="2152"/>
                    </a:lnTo>
                    <a:lnTo>
                      <a:pt x="10723" y="2426"/>
                    </a:lnTo>
                    <a:lnTo>
                      <a:pt x="10761" y="2700"/>
                    </a:lnTo>
                    <a:lnTo>
                      <a:pt x="10646" y="2935"/>
                    </a:lnTo>
                    <a:lnTo>
                      <a:pt x="10530" y="3209"/>
                    </a:lnTo>
                    <a:lnTo>
                      <a:pt x="10723" y="3991"/>
                    </a:lnTo>
                    <a:lnTo>
                      <a:pt x="10646" y="4070"/>
                    </a:lnTo>
                    <a:lnTo>
                      <a:pt x="10569" y="4109"/>
                    </a:lnTo>
                    <a:lnTo>
                      <a:pt x="10029" y="4617"/>
                    </a:lnTo>
                    <a:lnTo>
                      <a:pt x="10029" y="5674"/>
                    </a:lnTo>
                    <a:lnTo>
                      <a:pt x="9874" y="5791"/>
                    </a:lnTo>
                    <a:lnTo>
                      <a:pt x="9141" y="6065"/>
                    </a:lnTo>
                    <a:lnTo>
                      <a:pt x="8601" y="6261"/>
                    </a:lnTo>
                    <a:lnTo>
                      <a:pt x="8100" y="6417"/>
                    </a:lnTo>
                    <a:lnTo>
                      <a:pt x="7753" y="6457"/>
                    </a:lnTo>
                    <a:lnTo>
                      <a:pt x="5670" y="6300"/>
                    </a:lnTo>
                    <a:lnTo>
                      <a:pt x="4783" y="7122"/>
                    </a:lnTo>
                    <a:lnTo>
                      <a:pt x="4744" y="7122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58" name="Freeform 67"/>
              <p:cNvSpPr/>
              <p:nvPr/>
            </p:nvSpPr>
            <p:spPr>
              <a:xfrm>
                <a:off x="3752054" y="2881356"/>
                <a:ext cx="139846" cy="3513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02" y="0"/>
                    </a:moveTo>
                    <a:lnTo>
                      <a:pt x="14400" y="558"/>
                    </a:lnTo>
                    <a:lnTo>
                      <a:pt x="12770" y="1172"/>
                    </a:lnTo>
                    <a:lnTo>
                      <a:pt x="11004" y="1898"/>
                    </a:lnTo>
                    <a:lnTo>
                      <a:pt x="9645" y="2623"/>
                    </a:lnTo>
                    <a:lnTo>
                      <a:pt x="8151" y="3349"/>
                    </a:lnTo>
                    <a:lnTo>
                      <a:pt x="6928" y="4130"/>
                    </a:lnTo>
                    <a:lnTo>
                      <a:pt x="5842" y="4967"/>
                    </a:lnTo>
                    <a:lnTo>
                      <a:pt x="4891" y="5860"/>
                    </a:lnTo>
                    <a:lnTo>
                      <a:pt x="3396" y="7200"/>
                    </a:lnTo>
                    <a:lnTo>
                      <a:pt x="2038" y="8149"/>
                    </a:lnTo>
                    <a:lnTo>
                      <a:pt x="951" y="8819"/>
                    </a:lnTo>
                    <a:lnTo>
                      <a:pt x="408" y="8986"/>
                    </a:lnTo>
                    <a:lnTo>
                      <a:pt x="0" y="9098"/>
                    </a:lnTo>
                    <a:lnTo>
                      <a:pt x="1087" y="12893"/>
                    </a:lnTo>
                    <a:lnTo>
                      <a:pt x="1087" y="12949"/>
                    </a:lnTo>
                    <a:lnTo>
                      <a:pt x="272" y="15516"/>
                    </a:lnTo>
                    <a:lnTo>
                      <a:pt x="136" y="16019"/>
                    </a:lnTo>
                    <a:lnTo>
                      <a:pt x="272" y="16465"/>
                    </a:lnTo>
                    <a:lnTo>
                      <a:pt x="408" y="16800"/>
                    </a:lnTo>
                    <a:lnTo>
                      <a:pt x="679" y="16967"/>
                    </a:lnTo>
                    <a:lnTo>
                      <a:pt x="7472" y="18809"/>
                    </a:lnTo>
                    <a:lnTo>
                      <a:pt x="7608" y="18809"/>
                    </a:lnTo>
                    <a:lnTo>
                      <a:pt x="7879" y="19033"/>
                    </a:lnTo>
                    <a:lnTo>
                      <a:pt x="8151" y="19479"/>
                    </a:lnTo>
                    <a:lnTo>
                      <a:pt x="8830" y="19870"/>
                    </a:lnTo>
                    <a:lnTo>
                      <a:pt x="9645" y="20372"/>
                    </a:lnTo>
                    <a:lnTo>
                      <a:pt x="10325" y="20819"/>
                    </a:lnTo>
                    <a:lnTo>
                      <a:pt x="11411" y="21265"/>
                    </a:lnTo>
                    <a:lnTo>
                      <a:pt x="12498" y="21600"/>
                    </a:lnTo>
                    <a:lnTo>
                      <a:pt x="13449" y="17135"/>
                    </a:lnTo>
                    <a:lnTo>
                      <a:pt x="13449" y="16967"/>
                    </a:lnTo>
                    <a:lnTo>
                      <a:pt x="18340" y="12279"/>
                    </a:lnTo>
                    <a:lnTo>
                      <a:pt x="19970" y="6642"/>
                    </a:lnTo>
                    <a:lnTo>
                      <a:pt x="19970" y="6586"/>
                    </a:lnTo>
                    <a:lnTo>
                      <a:pt x="20242" y="6474"/>
                    </a:lnTo>
                    <a:lnTo>
                      <a:pt x="21600" y="5023"/>
                    </a:lnTo>
                    <a:lnTo>
                      <a:pt x="20513" y="3740"/>
                    </a:lnTo>
                    <a:lnTo>
                      <a:pt x="20513" y="3684"/>
                    </a:lnTo>
                    <a:lnTo>
                      <a:pt x="20377" y="3684"/>
                    </a:lnTo>
                    <a:lnTo>
                      <a:pt x="19970" y="1953"/>
                    </a:lnTo>
                    <a:lnTo>
                      <a:pt x="20242" y="1898"/>
                    </a:lnTo>
                    <a:lnTo>
                      <a:pt x="20377" y="1786"/>
                    </a:lnTo>
                    <a:lnTo>
                      <a:pt x="21057" y="1395"/>
                    </a:lnTo>
                    <a:lnTo>
                      <a:pt x="21600" y="949"/>
                    </a:lnTo>
                    <a:lnTo>
                      <a:pt x="16302" y="0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  <p:sp>
            <p:nvSpPr>
              <p:cNvPr id="159" name="Freeform 68"/>
              <p:cNvSpPr/>
              <p:nvPr/>
            </p:nvSpPr>
            <p:spPr>
              <a:xfrm>
                <a:off x="2715092" y="3505017"/>
                <a:ext cx="213726" cy="1906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640" y="2150"/>
                    </a:moveTo>
                    <a:lnTo>
                      <a:pt x="9372" y="2866"/>
                    </a:lnTo>
                    <a:lnTo>
                      <a:pt x="9372" y="2969"/>
                    </a:lnTo>
                    <a:lnTo>
                      <a:pt x="9283" y="3173"/>
                    </a:lnTo>
                    <a:lnTo>
                      <a:pt x="4731" y="4402"/>
                    </a:lnTo>
                    <a:lnTo>
                      <a:pt x="4909" y="5016"/>
                    </a:lnTo>
                    <a:lnTo>
                      <a:pt x="6337" y="6859"/>
                    </a:lnTo>
                    <a:lnTo>
                      <a:pt x="5980" y="7064"/>
                    </a:lnTo>
                    <a:lnTo>
                      <a:pt x="3927" y="8190"/>
                    </a:lnTo>
                    <a:lnTo>
                      <a:pt x="625" y="11056"/>
                    </a:lnTo>
                    <a:lnTo>
                      <a:pt x="357" y="11773"/>
                    </a:lnTo>
                    <a:lnTo>
                      <a:pt x="179" y="12489"/>
                    </a:lnTo>
                    <a:lnTo>
                      <a:pt x="0" y="13308"/>
                    </a:lnTo>
                    <a:lnTo>
                      <a:pt x="0" y="14229"/>
                    </a:lnTo>
                    <a:lnTo>
                      <a:pt x="268" y="15355"/>
                    </a:lnTo>
                    <a:lnTo>
                      <a:pt x="446" y="16584"/>
                    </a:lnTo>
                    <a:lnTo>
                      <a:pt x="893" y="17915"/>
                    </a:lnTo>
                    <a:lnTo>
                      <a:pt x="1517" y="19348"/>
                    </a:lnTo>
                    <a:lnTo>
                      <a:pt x="4641" y="19757"/>
                    </a:lnTo>
                    <a:lnTo>
                      <a:pt x="4731" y="19757"/>
                    </a:lnTo>
                    <a:lnTo>
                      <a:pt x="4731" y="19860"/>
                    </a:lnTo>
                    <a:lnTo>
                      <a:pt x="8033" y="21600"/>
                    </a:lnTo>
                    <a:lnTo>
                      <a:pt x="11514" y="20986"/>
                    </a:lnTo>
                    <a:lnTo>
                      <a:pt x="11960" y="20781"/>
                    </a:lnTo>
                    <a:lnTo>
                      <a:pt x="12585" y="20576"/>
                    </a:lnTo>
                    <a:lnTo>
                      <a:pt x="13121" y="20064"/>
                    </a:lnTo>
                    <a:lnTo>
                      <a:pt x="13745" y="19655"/>
                    </a:lnTo>
                    <a:lnTo>
                      <a:pt x="15084" y="18222"/>
                    </a:lnTo>
                    <a:lnTo>
                      <a:pt x="16512" y="16277"/>
                    </a:lnTo>
                    <a:lnTo>
                      <a:pt x="16602" y="16277"/>
                    </a:lnTo>
                    <a:lnTo>
                      <a:pt x="16869" y="16072"/>
                    </a:lnTo>
                    <a:lnTo>
                      <a:pt x="18298" y="15458"/>
                    </a:lnTo>
                    <a:lnTo>
                      <a:pt x="17940" y="10339"/>
                    </a:lnTo>
                    <a:lnTo>
                      <a:pt x="17940" y="10135"/>
                    </a:lnTo>
                    <a:lnTo>
                      <a:pt x="19904" y="6859"/>
                    </a:lnTo>
                    <a:lnTo>
                      <a:pt x="19904" y="6654"/>
                    </a:lnTo>
                    <a:lnTo>
                      <a:pt x="19993" y="6654"/>
                    </a:lnTo>
                    <a:lnTo>
                      <a:pt x="21511" y="5426"/>
                    </a:lnTo>
                    <a:lnTo>
                      <a:pt x="21600" y="4402"/>
                    </a:lnTo>
                    <a:lnTo>
                      <a:pt x="21600" y="3276"/>
                    </a:lnTo>
                    <a:lnTo>
                      <a:pt x="21421" y="2355"/>
                    </a:lnTo>
                    <a:lnTo>
                      <a:pt x="21064" y="1433"/>
                    </a:lnTo>
                    <a:lnTo>
                      <a:pt x="20707" y="819"/>
                    </a:lnTo>
                    <a:lnTo>
                      <a:pt x="20350" y="409"/>
                    </a:lnTo>
                    <a:lnTo>
                      <a:pt x="19993" y="102"/>
                    </a:lnTo>
                    <a:lnTo>
                      <a:pt x="19547" y="0"/>
                    </a:lnTo>
                    <a:lnTo>
                      <a:pt x="19726" y="1843"/>
                    </a:lnTo>
                    <a:lnTo>
                      <a:pt x="16869" y="1331"/>
                    </a:lnTo>
                    <a:lnTo>
                      <a:pt x="15620" y="2150"/>
                    </a:lnTo>
                    <a:lnTo>
                      <a:pt x="9640" y="2150"/>
                    </a:lnTo>
                    <a:close/>
                  </a:path>
                </a:pathLst>
              </a:custGeom>
              <a:solidFill>
                <a:srgbClr val="4C54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1219169">
                  <a:defRPr sz="2400">
                    <a:solidFill>
                      <a:srgbClr val="F2F2F2"/>
                    </a:solidFill>
                  </a:defRPr>
                </a:pPr>
                <a:endParaRPr/>
              </a:p>
            </p:txBody>
          </p:sp>
        </p:grpSp>
        <p:sp>
          <p:nvSpPr>
            <p:cNvPr id="161" name="椭圆 51"/>
            <p:cNvSpPr/>
            <p:nvPr/>
          </p:nvSpPr>
          <p:spPr>
            <a:xfrm>
              <a:off x="3515402" y="662959"/>
              <a:ext cx="492937" cy="492936"/>
            </a:xfrm>
            <a:prstGeom prst="ellipse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" name="椭圆 52"/>
            <p:cNvSpPr/>
            <p:nvPr/>
          </p:nvSpPr>
          <p:spPr>
            <a:xfrm>
              <a:off x="2441315" y="1279459"/>
              <a:ext cx="509245" cy="509245"/>
            </a:xfrm>
            <a:prstGeom prst="ellipse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" name="椭圆 53"/>
            <p:cNvSpPr/>
            <p:nvPr/>
          </p:nvSpPr>
          <p:spPr>
            <a:xfrm>
              <a:off x="2223539" y="2530300"/>
              <a:ext cx="495359" cy="495359"/>
            </a:xfrm>
            <a:prstGeom prst="ellipse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" name="椭圆 54"/>
            <p:cNvSpPr/>
            <p:nvPr/>
          </p:nvSpPr>
          <p:spPr>
            <a:xfrm>
              <a:off x="742275" y="809771"/>
              <a:ext cx="468595" cy="468595"/>
            </a:xfrm>
            <a:prstGeom prst="ellipse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" name="椭圆 55"/>
            <p:cNvSpPr/>
            <p:nvPr/>
          </p:nvSpPr>
          <p:spPr>
            <a:xfrm>
              <a:off x="3362176" y="2347570"/>
              <a:ext cx="492937" cy="492937"/>
            </a:xfrm>
            <a:prstGeom prst="ellipse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" name="椭圆 56"/>
            <p:cNvSpPr/>
            <p:nvPr/>
          </p:nvSpPr>
          <p:spPr>
            <a:xfrm>
              <a:off x="2871876" y="2129285"/>
              <a:ext cx="394837" cy="411239"/>
            </a:xfrm>
            <a:prstGeom prst="ellipse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" name="椭圆 57"/>
            <p:cNvSpPr/>
            <p:nvPr/>
          </p:nvSpPr>
          <p:spPr>
            <a:xfrm>
              <a:off x="2987500" y="1274065"/>
              <a:ext cx="330117" cy="330117"/>
            </a:xfrm>
            <a:prstGeom prst="ellipse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" name="椭圆 58"/>
            <p:cNvSpPr/>
            <p:nvPr/>
          </p:nvSpPr>
          <p:spPr>
            <a:xfrm>
              <a:off x="1451846" y="1267801"/>
              <a:ext cx="322233" cy="322233"/>
            </a:xfrm>
            <a:prstGeom prst="ellipse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" name="椭圆 93"/>
            <p:cNvSpPr/>
            <p:nvPr/>
          </p:nvSpPr>
          <p:spPr>
            <a:xfrm>
              <a:off x="2554502" y="1839058"/>
              <a:ext cx="254917" cy="254917"/>
            </a:xfrm>
            <a:prstGeom prst="ellipse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" name="椭圆 94"/>
            <p:cNvSpPr/>
            <p:nvPr/>
          </p:nvSpPr>
          <p:spPr>
            <a:xfrm>
              <a:off x="3100691" y="2022687"/>
              <a:ext cx="254917" cy="254917"/>
            </a:xfrm>
            <a:prstGeom prst="ellipse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" name="椭圆 96"/>
            <p:cNvSpPr/>
            <p:nvPr/>
          </p:nvSpPr>
          <p:spPr>
            <a:xfrm>
              <a:off x="2586735" y="3239153"/>
              <a:ext cx="254917" cy="254917"/>
            </a:xfrm>
            <a:prstGeom prst="ellipse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" name="椭圆 97"/>
            <p:cNvSpPr/>
            <p:nvPr/>
          </p:nvSpPr>
          <p:spPr>
            <a:xfrm>
              <a:off x="2876058" y="2903303"/>
              <a:ext cx="254917" cy="254917"/>
            </a:xfrm>
            <a:prstGeom prst="ellipse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4" name="矩形 1"/>
          <p:cNvSpPr txBox="1"/>
          <p:nvPr/>
        </p:nvSpPr>
        <p:spPr>
          <a:xfrm>
            <a:off x="626064" y="290773"/>
            <a:ext cx="2982908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F2F2F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社区场景—百度智能门禁屏</a:t>
            </a:r>
          </a:p>
        </p:txBody>
      </p:sp>
      <p:sp>
        <p:nvSpPr>
          <p:cNvPr id="175" name="矩形 20"/>
          <p:cNvSpPr txBox="1"/>
          <p:nvPr/>
        </p:nvSpPr>
        <p:spPr>
          <a:xfrm>
            <a:off x="626064" y="597336"/>
            <a:ext cx="338437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000" spc="100">
                <a:solidFill>
                  <a:srgbClr val="F2F2F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资源市占率/地区分布</a:t>
            </a:r>
          </a:p>
        </p:txBody>
      </p:sp>
      <p:sp>
        <p:nvSpPr>
          <p:cNvPr id="176" name="矩形 3"/>
          <p:cNvSpPr/>
          <p:nvPr/>
        </p:nvSpPr>
        <p:spPr>
          <a:xfrm>
            <a:off x="-1" y="355723"/>
            <a:ext cx="648074" cy="207969"/>
          </a:xfrm>
          <a:prstGeom prst="rect">
            <a:avLst/>
          </a:prstGeom>
          <a:solidFill>
            <a:srgbClr val="EE395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8" name="矩形 20"/>
          <p:cNvSpPr txBox="1"/>
          <p:nvPr/>
        </p:nvSpPr>
        <p:spPr>
          <a:xfrm>
            <a:off x="239340" y="4831948"/>
            <a:ext cx="3437564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 spc="100">
                <a:solidFill>
                  <a:srgbClr val="808080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t>数据来源：百度内部运营数据,截止到18年5月3日</a:t>
            </a:r>
          </a:p>
        </p:txBody>
      </p:sp>
      <p:grpSp>
        <p:nvGrpSpPr>
          <p:cNvPr id="183" name="组合 161"/>
          <p:cNvGrpSpPr/>
          <p:nvPr/>
        </p:nvGrpSpPr>
        <p:grpSpPr>
          <a:xfrm>
            <a:off x="1213723" y="2615804"/>
            <a:ext cx="1488798" cy="1488799"/>
            <a:chOff x="0" y="0"/>
            <a:chExt cx="1488797" cy="1488797"/>
          </a:xfrm>
        </p:grpSpPr>
        <p:sp>
          <p:nvSpPr>
            <p:cNvPr id="179" name="椭圆 160"/>
            <p:cNvSpPr/>
            <p:nvPr/>
          </p:nvSpPr>
          <p:spPr>
            <a:xfrm>
              <a:off x="0" y="0"/>
              <a:ext cx="1488798" cy="1488798"/>
            </a:xfrm>
            <a:prstGeom prst="ellipse">
              <a:avLst/>
            </a:prstGeom>
            <a:solidFill>
              <a:srgbClr val="EE395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82" name="组合 103"/>
            <p:cNvGrpSpPr/>
            <p:nvPr/>
          </p:nvGrpSpPr>
          <p:grpSpPr>
            <a:xfrm>
              <a:off x="100774" y="226770"/>
              <a:ext cx="1157834" cy="1073757"/>
              <a:chOff x="0" y="0"/>
              <a:chExt cx="1157833" cy="1073755"/>
            </a:xfrm>
          </p:grpSpPr>
          <p:sp>
            <p:nvSpPr>
              <p:cNvPr id="180" name="矩形 101"/>
              <p:cNvSpPr txBox="1"/>
              <p:nvPr/>
            </p:nvSpPr>
            <p:spPr>
              <a:xfrm>
                <a:off x="0" y="0"/>
                <a:ext cx="1157834" cy="6248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sz="3200" spc="100">
                    <a:solidFill>
                      <a:srgbClr val="FFFFFF"/>
                    </a:solidFill>
                    <a:latin typeface="AliHYAiHei"/>
                    <a:ea typeface="AliHYAiHei"/>
                    <a:cs typeface="AliHYAiHei"/>
                    <a:sym typeface="AliHYAiHei"/>
                  </a:defRPr>
                </a:lvl1pPr>
              </a:lstStyle>
              <a:p>
                <a:r>
                  <a:t>65%</a:t>
                </a:r>
              </a:p>
            </p:txBody>
          </p:sp>
          <p:sp>
            <p:nvSpPr>
              <p:cNvPr id="181" name="矩形 102"/>
              <p:cNvSpPr txBox="1"/>
              <p:nvPr/>
            </p:nvSpPr>
            <p:spPr>
              <a:xfrm>
                <a:off x="99402" y="499715"/>
                <a:ext cx="1056641" cy="574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 algn="ctr">
                  <a:defRPr sz="1400" spc="100">
                    <a:solidFill>
                      <a:srgbClr val="FFFFFF"/>
                    </a:solidFill>
                    <a:latin typeface="AliHYAiHei"/>
                    <a:ea typeface="AliHYAiHei"/>
                    <a:cs typeface="AliHYAiHei"/>
                    <a:sym typeface="AliHYAiHei"/>
                  </a:defRPr>
                </a:pPr>
                <a:r>
                  <a:t>门禁屏</a:t>
                </a:r>
              </a:p>
              <a:p>
                <a:pPr algn="ctr">
                  <a:defRPr sz="1400" spc="100">
                    <a:solidFill>
                      <a:srgbClr val="FFFFFF"/>
                    </a:solidFill>
                    <a:latin typeface="AliHYAiHei"/>
                    <a:ea typeface="AliHYAiHei"/>
                    <a:cs typeface="AliHYAiHei"/>
                    <a:sym typeface="AliHYAiHei"/>
                  </a:defRPr>
                </a:pPr>
                <a:r>
                  <a:t>市场占有率</a:t>
                </a:r>
              </a:p>
            </p:txBody>
          </p:sp>
        </p:grpSp>
      </p:grpSp>
      <p:sp>
        <p:nvSpPr>
          <p:cNvPr id="184" name="矩形 104"/>
          <p:cNvSpPr txBox="1"/>
          <p:nvPr/>
        </p:nvSpPr>
        <p:spPr>
          <a:xfrm>
            <a:off x="5041053" y="3426162"/>
            <a:ext cx="3592688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200" spc="85">
                <a:solidFill>
                  <a:srgbClr val="92929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超一线城市</a:t>
            </a:r>
            <a:r>
              <a:rPr>
                <a:solidFill>
                  <a:srgbClr val="FFFB00"/>
                </a:solidFill>
              </a:rPr>
              <a:t>3个</a:t>
            </a:r>
            <a:r>
              <a:t> 北/深/广</a:t>
            </a:r>
          </a:p>
          <a:p>
            <a:pPr algn="ctr">
              <a:defRPr sz="1200" spc="85">
                <a:solidFill>
                  <a:srgbClr val="92929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新一线城市</a:t>
            </a:r>
            <a:r>
              <a:rPr>
                <a:solidFill>
                  <a:srgbClr val="FFFB00"/>
                </a:solidFill>
              </a:rPr>
              <a:t>7个</a:t>
            </a:r>
            <a:r>
              <a:t>  成都/杭州/重庆/天津等</a:t>
            </a:r>
          </a:p>
        </p:txBody>
      </p:sp>
      <p:sp>
        <p:nvSpPr>
          <p:cNvPr id="185" name="直接连接符 162"/>
          <p:cNvSpPr/>
          <p:nvPr/>
        </p:nvSpPr>
        <p:spPr>
          <a:xfrm flipH="1" flipV="1">
            <a:off x="5217128" y="3267792"/>
            <a:ext cx="3096345" cy="1"/>
          </a:xfrm>
          <a:prstGeom prst="line">
            <a:avLst/>
          </a:prstGeom>
          <a:ln>
            <a:solidFill>
              <a:srgbClr val="808080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988" y="1723011"/>
            <a:ext cx="2706624" cy="149961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矩形 59"/>
          <p:cNvSpPr txBox="1"/>
          <p:nvPr/>
        </p:nvSpPr>
        <p:spPr>
          <a:xfrm>
            <a:off x="626063" y="290773"/>
            <a:ext cx="364603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F2F2F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社区场景—百度智能门禁屏</a:t>
            </a:r>
          </a:p>
        </p:txBody>
      </p:sp>
      <p:sp>
        <p:nvSpPr>
          <p:cNvPr id="188" name="矩形 20"/>
          <p:cNvSpPr txBox="1"/>
          <p:nvPr/>
        </p:nvSpPr>
        <p:spPr>
          <a:xfrm>
            <a:off x="626064" y="597336"/>
            <a:ext cx="338437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defRPr sz="1000" spc="100">
                <a:solidFill>
                  <a:srgbClr val="F2F2F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lvl1pPr>
          </a:lstStyle>
          <a:p>
            <a:r>
              <a:t>四大媒体特点</a:t>
            </a:r>
          </a:p>
        </p:txBody>
      </p:sp>
      <p:sp>
        <p:nvSpPr>
          <p:cNvPr id="189" name="矩形 61"/>
          <p:cNvSpPr/>
          <p:nvPr/>
        </p:nvSpPr>
        <p:spPr>
          <a:xfrm>
            <a:off x="-1" y="355723"/>
            <a:ext cx="648074" cy="207969"/>
          </a:xfrm>
          <a:prstGeom prst="rect">
            <a:avLst/>
          </a:prstGeom>
          <a:solidFill>
            <a:srgbClr val="EE395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endParaRPr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52" y="1436739"/>
            <a:ext cx="7132320" cy="246888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矩形 1"/>
          <p:cNvSpPr txBox="1"/>
          <p:nvPr/>
        </p:nvSpPr>
        <p:spPr>
          <a:xfrm>
            <a:off x="626064" y="290773"/>
            <a:ext cx="338437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F2F2F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社区场景—百度智能门禁屏</a:t>
            </a:r>
          </a:p>
        </p:txBody>
      </p:sp>
      <p:sp>
        <p:nvSpPr>
          <p:cNvPr id="226" name="矩形 20"/>
          <p:cNvSpPr txBox="1"/>
          <p:nvPr/>
        </p:nvSpPr>
        <p:spPr>
          <a:xfrm>
            <a:off x="626064" y="597336"/>
            <a:ext cx="338437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defRPr sz="1000" spc="100">
                <a:solidFill>
                  <a:srgbClr val="F2F2F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lvl1pPr>
          </a:lstStyle>
          <a:p>
            <a:r>
              <a:t>四大核心价值</a:t>
            </a:r>
          </a:p>
        </p:txBody>
      </p:sp>
      <p:sp>
        <p:nvSpPr>
          <p:cNvPr id="227" name="矩形 3"/>
          <p:cNvSpPr/>
          <p:nvPr/>
        </p:nvSpPr>
        <p:spPr>
          <a:xfrm>
            <a:off x="-1" y="355723"/>
            <a:ext cx="648074" cy="207969"/>
          </a:xfrm>
          <a:prstGeom prst="rect">
            <a:avLst/>
          </a:prstGeom>
          <a:solidFill>
            <a:srgbClr val="EE395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51" y="866577"/>
            <a:ext cx="7341143" cy="534711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矩形 80"/>
          <p:cNvSpPr txBox="1"/>
          <p:nvPr/>
        </p:nvSpPr>
        <p:spPr>
          <a:xfrm>
            <a:off x="626064" y="290773"/>
            <a:ext cx="338437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F2F2F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社区场景—百度智能门禁屏</a:t>
            </a:r>
          </a:p>
        </p:txBody>
      </p:sp>
      <p:sp>
        <p:nvSpPr>
          <p:cNvPr id="260" name="矩形 20"/>
          <p:cNvSpPr txBox="1"/>
          <p:nvPr/>
        </p:nvSpPr>
        <p:spPr>
          <a:xfrm>
            <a:off x="626064" y="597336"/>
            <a:ext cx="338437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defRPr sz="1000" spc="100">
                <a:solidFill>
                  <a:srgbClr val="F2F2F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lvl1pPr>
          </a:lstStyle>
          <a:p>
            <a:r>
              <a:t>四个营销关键点</a:t>
            </a:r>
          </a:p>
        </p:txBody>
      </p:sp>
      <p:sp>
        <p:nvSpPr>
          <p:cNvPr id="261" name="矩形 82"/>
          <p:cNvSpPr/>
          <p:nvPr/>
        </p:nvSpPr>
        <p:spPr>
          <a:xfrm>
            <a:off x="-1" y="355723"/>
            <a:ext cx="648074" cy="207969"/>
          </a:xfrm>
          <a:prstGeom prst="rect">
            <a:avLst/>
          </a:prstGeom>
          <a:solidFill>
            <a:srgbClr val="EE395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endParaRPr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73" y="1413387"/>
            <a:ext cx="7784592" cy="254203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矩形 25"/>
          <p:cNvSpPr txBox="1"/>
          <p:nvPr/>
        </p:nvSpPr>
        <p:spPr>
          <a:xfrm>
            <a:off x="626064" y="290773"/>
            <a:ext cx="338437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F2F2F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社区场景—智能门禁屏</a:t>
            </a:r>
          </a:p>
        </p:txBody>
      </p:sp>
      <p:sp>
        <p:nvSpPr>
          <p:cNvPr id="297" name="矩形 20"/>
          <p:cNvSpPr txBox="1"/>
          <p:nvPr/>
        </p:nvSpPr>
        <p:spPr>
          <a:xfrm>
            <a:off x="626064" y="597336"/>
            <a:ext cx="338437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000" spc="100">
                <a:solidFill>
                  <a:srgbClr val="F2F2F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社区分析/建议行业</a:t>
            </a:r>
          </a:p>
        </p:txBody>
      </p:sp>
      <p:sp>
        <p:nvSpPr>
          <p:cNvPr id="298" name="矩形 27"/>
          <p:cNvSpPr/>
          <p:nvPr/>
        </p:nvSpPr>
        <p:spPr>
          <a:xfrm>
            <a:off x="-1" y="355723"/>
            <a:ext cx="648074" cy="207969"/>
          </a:xfrm>
          <a:prstGeom prst="rect">
            <a:avLst/>
          </a:prstGeom>
          <a:solidFill>
            <a:srgbClr val="EE395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endParaRPr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03" y="968177"/>
            <a:ext cx="7266432" cy="363321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矩形 80"/>
          <p:cNvSpPr txBox="1"/>
          <p:nvPr/>
        </p:nvSpPr>
        <p:spPr>
          <a:xfrm>
            <a:off x="626064" y="290773"/>
            <a:ext cx="338437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F2F2F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社区场景—智能门禁屏</a:t>
            </a:r>
          </a:p>
        </p:txBody>
      </p:sp>
      <p:sp>
        <p:nvSpPr>
          <p:cNvPr id="313" name="矩形 20"/>
          <p:cNvSpPr txBox="1"/>
          <p:nvPr/>
        </p:nvSpPr>
        <p:spPr>
          <a:xfrm>
            <a:off x="626064" y="597336"/>
            <a:ext cx="338437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000" spc="100">
                <a:solidFill>
                  <a:srgbClr val="F2F2F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点位详情/物料要求/售卖价格</a:t>
            </a:r>
          </a:p>
        </p:txBody>
      </p:sp>
      <p:sp>
        <p:nvSpPr>
          <p:cNvPr id="314" name="矩形 82"/>
          <p:cNvSpPr/>
          <p:nvPr/>
        </p:nvSpPr>
        <p:spPr>
          <a:xfrm>
            <a:off x="-1" y="355723"/>
            <a:ext cx="648074" cy="207969"/>
          </a:xfrm>
          <a:prstGeom prst="rect">
            <a:avLst/>
          </a:prstGeom>
          <a:solidFill>
            <a:srgbClr val="EE395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5" name="文本框 5"/>
          <p:cNvSpPr txBox="1"/>
          <p:nvPr/>
        </p:nvSpPr>
        <p:spPr>
          <a:xfrm>
            <a:off x="905388" y="3345760"/>
            <a:ext cx="2609089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200">
                <a:solidFill>
                  <a:srgbClr val="929292"/>
                </a:solidFill>
                <a:latin typeface="Lantinghei SC Demibold"/>
                <a:ea typeface="Lantinghei SC Demibold"/>
                <a:cs typeface="Lantinghei SC Demibold"/>
                <a:sym typeface="Lantinghei SC Demibold"/>
              </a:defRPr>
            </a:pPr>
            <a:r>
              <a:rPr dirty="0" smtClean="0"/>
              <a:t>售卖方式</a:t>
            </a:r>
            <a:r>
              <a:rPr dirty="0">
                <a:latin typeface="Lantinghei SC Extralight"/>
                <a:ea typeface="Lantinghei SC Extralight"/>
                <a:cs typeface="Lantinghei SC Extralight"/>
                <a:sym typeface="Lantinghei SC Extralight"/>
              </a:rPr>
              <a:t>：合约-CPT</a:t>
            </a:r>
          </a:p>
          <a:p>
            <a:pPr>
              <a:defRPr sz="1200">
                <a:solidFill>
                  <a:srgbClr val="929292"/>
                </a:solidFill>
                <a:latin typeface="Lantinghei SC Demibold"/>
                <a:ea typeface="Lantinghei SC Demibold"/>
                <a:cs typeface="Lantinghei SC Demibold"/>
                <a:sym typeface="Lantinghei SC Demibold"/>
              </a:defRPr>
            </a:pPr>
            <a:r>
              <a:rPr dirty="0"/>
              <a:t>审核时效</a:t>
            </a:r>
            <a:r>
              <a:rPr dirty="0">
                <a:latin typeface="Lantinghei SC Extralight"/>
                <a:ea typeface="Lantinghei SC Extralight"/>
                <a:cs typeface="Lantinghei SC Extralight"/>
                <a:sym typeface="Lantinghei SC Extralight"/>
              </a:rPr>
              <a:t>：3个工作日内</a:t>
            </a:r>
          </a:p>
          <a:p>
            <a:pPr>
              <a:defRPr sz="1200">
                <a:solidFill>
                  <a:srgbClr val="92929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rPr dirty="0">
                <a:latin typeface="Lantinghei SC Demibold"/>
                <a:ea typeface="Lantinghei SC Demibold"/>
                <a:cs typeface="Lantinghei SC Demibold"/>
                <a:sym typeface="Lantinghei SC Demibold"/>
              </a:rPr>
              <a:t>投后报告</a:t>
            </a:r>
            <a:r>
              <a:rPr dirty="0"/>
              <a:t>：有结案报告</a:t>
            </a:r>
          </a:p>
        </p:txBody>
      </p:sp>
      <p:sp>
        <p:nvSpPr>
          <p:cNvPr id="316" name="文本框 7"/>
          <p:cNvSpPr txBox="1"/>
          <p:nvPr/>
        </p:nvSpPr>
        <p:spPr>
          <a:xfrm>
            <a:off x="3777646" y="3337075"/>
            <a:ext cx="2447641" cy="1310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929292"/>
                </a:solidFill>
                <a:latin typeface="Lantinghei SC Demibold"/>
                <a:ea typeface="Lantinghei SC Demibold"/>
                <a:cs typeface="Lantinghei SC Demibold"/>
                <a:sym typeface="Lantinghei SC Demibold"/>
              </a:defRPr>
            </a:pPr>
            <a:r>
              <a:rPr dirty="0"/>
              <a:t>广告展示方式：</a:t>
            </a:r>
            <a:r>
              <a:rPr dirty="0">
                <a:latin typeface="Lantinghei SC Extralight"/>
                <a:ea typeface="Lantinghei SC Extralight"/>
                <a:cs typeface="Lantinghei SC Extralight"/>
                <a:sym typeface="Lantinghei SC Extralight"/>
              </a:rPr>
              <a:t>视频和图片</a:t>
            </a:r>
          </a:p>
          <a:p>
            <a:pPr>
              <a:defRPr sz="1200">
                <a:solidFill>
                  <a:srgbClr val="929292"/>
                </a:solidFill>
                <a:latin typeface="Lantinghei SC Demibold"/>
                <a:ea typeface="Lantinghei SC Demibold"/>
                <a:cs typeface="Lantinghei SC Demibold"/>
                <a:sym typeface="Lantinghei SC Demibold"/>
              </a:defRPr>
            </a:pPr>
            <a:r>
              <a:rPr dirty="0"/>
              <a:t>屏幕尺寸：</a:t>
            </a:r>
            <a:r>
              <a:rPr dirty="0">
                <a:latin typeface="Lantinghei SC Extralight"/>
                <a:ea typeface="Lantinghei SC Extralight"/>
                <a:cs typeface="Lantinghei SC Extralight"/>
                <a:sym typeface="Lantinghei SC Extralight"/>
              </a:rPr>
              <a:t>13.3寸</a:t>
            </a:r>
          </a:p>
          <a:p>
            <a:pPr>
              <a:defRPr sz="1200">
                <a:solidFill>
                  <a:srgbClr val="929292"/>
                </a:solidFill>
                <a:latin typeface="Lantinghei SC Demibold"/>
                <a:ea typeface="Lantinghei SC Demibold"/>
                <a:cs typeface="Lantinghei SC Demibold"/>
                <a:sym typeface="Lantinghei SC Demibold"/>
              </a:defRPr>
            </a:pPr>
            <a:r>
              <a:rPr dirty="0"/>
              <a:t>广告分辨率：</a:t>
            </a:r>
            <a:r>
              <a:rPr dirty="0">
                <a:latin typeface="Lantinghei SC Extralight"/>
                <a:ea typeface="Lantinghei SC Extralight"/>
                <a:cs typeface="Lantinghei SC Extralight"/>
                <a:sym typeface="Lantinghei SC Extralight"/>
              </a:rPr>
              <a:t>1280*720</a:t>
            </a:r>
          </a:p>
          <a:p>
            <a:pPr>
              <a:defRPr sz="1200">
                <a:solidFill>
                  <a:srgbClr val="929292"/>
                </a:solidFill>
                <a:latin typeface="Lantinghei SC Demibold"/>
                <a:ea typeface="Lantinghei SC Demibold"/>
                <a:cs typeface="Lantinghei SC Demibold"/>
                <a:sym typeface="Lantinghei SC Demibold"/>
              </a:defRPr>
            </a:pPr>
            <a:r>
              <a:rPr dirty="0"/>
              <a:t>物料格式要求：</a:t>
            </a:r>
            <a:r>
              <a:rPr dirty="0">
                <a:latin typeface="Lantinghei SC Extralight"/>
                <a:ea typeface="Lantinghei SC Extralight"/>
                <a:cs typeface="Lantinghei SC Extralight"/>
                <a:sym typeface="Lantinghei SC Extralight"/>
              </a:rPr>
              <a:t>jpg/png/mp4/wmv/avi </a:t>
            </a:r>
          </a:p>
          <a:p>
            <a:pPr>
              <a:defRPr sz="1200">
                <a:solidFill>
                  <a:srgbClr val="929292"/>
                </a:solidFill>
                <a:latin typeface="Lantinghei SC Demibold"/>
                <a:ea typeface="Lantinghei SC Demibold"/>
                <a:cs typeface="Lantinghei SC Demibold"/>
                <a:sym typeface="Lantinghei SC Demibold"/>
              </a:defRPr>
            </a:pPr>
            <a:r>
              <a:rPr dirty="0"/>
              <a:t>物料大小要求：</a:t>
            </a:r>
            <a:r>
              <a:rPr dirty="0">
                <a:latin typeface="Lantinghei SC Extralight"/>
                <a:ea typeface="Lantinghei SC Extralight"/>
                <a:cs typeface="Lantinghei SC Extralight"/>
                <a:sym typeface="Lantinghei SC Extralight"/>
              </a:rPr>
              <a:t>小于20M</a:t>
            </a:r>
          </a:p>
        </p:txBody>
      </p:sp>
      <p:sp>
        <p:nvSpPr>
          <p:cNvPr id="320" name="矩形 11"/>
          <p:cNvSpPr txBox="1"/>
          <p:nvPr/>
        </p:nvSpPr>
        <p:spPr>
          <a:xfrm>
            <a:off x="1157521" y="1851669"/>
            <a:ext cx="112014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AliHYAiHei"/>
                <a:ea typeface="AliHYAiHei"/>
                <a:cs typeface="AliHYAiHei"/>
                <a:sym typeface="AliHYAiHei"/>
              </a:defRPr>
            </a:lvl1pPr>
          </a:lstStyle>
          <a:p>
            <a:r>
              <a:t>点位详情</a:t>
            </a:r>
          </a:p>
        </p:txBody>
      </p:sp>
      <p:sp>
        <p:nvSpPr>
          <p:cNvPr id="321" name="矩形 12"/>
          <p:cNvSpPr txBox="1"/>
          <p:nvPr/>
        </p:nvSpPr>
        <p:spPr>
          <a:xfrm>
            <a:off x="6225178" y="3337074"/>
            <a:ext cx="2233154" cy="1310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929292"/>
                </a:solidFill>
                <a:latin typeface="Lantinghei SC Demibold"/>
                <a:ea typeface="Lantinghei SC Demibold"/>
                <a:cs typeface="Lantinghei SC Demibold"/>
                <a:sym typeface="Lantinghei SC Demibold"/>
              </a:defRPr>
            </a:pPr>
            <a:r>
              <a:t>可投放时段：</a:t>
            </a:r>
            <a:r>
              <a:rPr>
                <a:latin typeface="Lantinghei SC Extralight"/>
                <a:ea typeface="Lantinghei SC Extralight"/>
                <a:cs typeface="Lantinghei SC Extralight"/>
                <a:sym typeface="Lantinghei SC Extralight"/>
              </a:rPr>
              <a:t>6:30-22:30</a:t>
            </a:r>
          </a:p>
          <a:p>
            <a:pPr>
              <a:defRPr sz="1200">
                <a:solidFill>
                  <a:srgbClr val="929292"/>
                </a:solidFill>
                <a:latin typeface="Lantinghei SC Demibold"/>
                <a:ea typeface="Lantinghei SC Demibold"/>
                <a:cs typeface="Lantinghei SC Demibold"/>
                <a:sym typeface="Lantinghei SC Demibold"/>
              </a:defRPr>
            </a:pPr>
            <a:r>
              <a:rPr dirty="0"/>
              <a:t>广告轮播：</a:t>
            </a:r>
            <a:r>
              <a:rPr dirty="0">
                <a:latin typeface="Lantinghei SC Extralight"/>
                <a:ea typeface="Lantinghei SC Extralight"/>
                <a:cs typeface="Lantinghei SC Extralight"/>
                <a:sym typeface="Lantinghei SC Extralight"/>
              </a:rPr>
              <a:t>8份</a:t>
            </a:r>
          </a:p>
          <a:p>
            <a:pPr>
              <a:defRPr sz="1200">
                <a:solidFill>
                  <a:srgbClr val="929292"/>
                </a:solidFill>
                <a:latin typeface="Lantinghei SC Demibold"/>
                <a:ea typeface="Lantinghei SC Demibold"/>
                <a:cs typeface="Lantinghei SC Demibold"/>
                <a:sym typeface="Lantinghei SC Demibold"/>
              </a:defRPr>
            </a:pPr>
            <a:r>
              <a:rPr dirty="0"/>
              <a:t>广告频次：</a:t>
            </a:r>
            <a:r>
              <a:rPr dirty="0">
                <a:latin typeface="Lantinghei SC Extralight"/>
                <a:ea typeface="Lantinghei SC Extralight"/>
                <a:cs typeface="Lantinghei SC Extralight"/>
                <a:sym typeface="Lantinghei SC Extralight"/>
              </a:rPr>
              <a:t>6832次/周</a:t>
            </a:r>
          </a:p>
          <a:p>
            <a:pPr>
              <a:defRPr sz="1200">
                <a:solidFill>
                  <a:srgbClr val="929292"/>
                </a:solidFill>
                <a:latin typeface="Lantinghei SC Demibold"/>
                <a:ea typeface="Lantinghei SC Demibold"/>
                <a:cs typeface="Lantinghei SC Demibold"/>
                <a:sym typeface="Lantinghei SC Demibold"/>
              </a:defRPr>
            </a:pPr>
            <a:r>
              <a:rPr dirty="0"/>
              <a:t>单次时长</a:t>
            </a:r>
            <a:r>
              <a:rPr dirty="0">
                <a:latin typeface="Lantinghei SC Extralight"/>
                <a:ea typeface="Lantinghei SC Extralight"/>
                <a:cs typeface="Lantinghei SC Extralight"/>
                <a:sym typeface="Lantinghei SC Extralight"/>
              </a:rPr>
              <a:t>：15s</a:t>
            </a:r>
          </a:p>
          <a:p>
            <a:pPr>
              <a:defRPr sz="1200">
                <a:solidFill>
                  <a:srgbClr val="929292"/>
                </a:solidFill>
                <a:latin typeface="Lantinghei SC Demibold"/>
                <a:ea typeface="Lantinghei SC Demibold"/>
                <a:cs typeface="Lantinghei SC Demibold"/>
                <a:sym typeface="Lantinghei SC Demibold"/>
              </a:defRPr>
            </a:pPr>
            <a:r>
              <a:rPr dirty="0"/>
              <a:t>投放门槛：</a:t>
            </a:r>
            <a:r>
              <a:rPr dirty="0">
                <a:latin typeface="Lantinghei SC Extralight"/>
                <a:ea typeface="Lantinghei SC Extralight"/>
                <a:cs typeface="Lantinghei SC Extralight"/>
                <a:sym typeface="Lantinghei SC Extralight"/>
              </a:rPr>
              <a:t>7天起投（1周）、单个小区1份</a:t>
            </a:r>
          </a:p>
        </p:txBody>
      </p:sp>
      <p:sp>
        <p:nvSpPr>
          <p:cNvPr id="322" name="Straight Connector 39"/>
          <p:cNvSpPr/>
          <p:nvPr/>
        </p:nvSpPr>
        <p:spPr>
          <a:xfrm>
            <a:off x="3580236" y="2717591"/>
            <a:ext cx="1" cy="1722533"/>
          </a:xfrm>
          <a:prstGeom prst="line">
            <a:avLst/>
          </a:prstGeom>
          <a:ln>
            <a:solidFill>
              <a:srgbClr val="A6A6A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21" y="2672675"/>
            <a:ext cx="7552944" cy="56692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764" y="1281946"/>
            <a:ext cx="5687568" cy="9753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493949" y="2746295"/>
            <a:ext cx="715983" cy="307315"/>
          </a:xfrm>
          <a:prstGeom prst="rect">
            <a:avLst/>
          </a:prstGeom>
          <a:solidFill>
            <a:srgbClr val="EE395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矩形 80"/>
          <p:cNvSpPr txBox="1"/>
          <p:nvPr/>
        </p:nvSpPr>
        <p:spPr>
          <a:xfrm>
            <a:off x="626064" y="290773"/>
            <a:ext cx="338437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F2F2F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社区场景—智能门禁屏</a:t>
            </a:r>
          </a:p>
        </p:txBody>
      </p:sp>
      <p:sp>
        <p:nvSpPr>
          <p:cNvPr id="326" name="矩形 20"/>
          <p:cNvSpPr txBox="1"/>
          <p:nvPr/>
        </p:nvSpPr>
        <p:spPr>
          <a:xfrm>
            <a:off x="626064" y="597336"/>
            <a:ext cx="338437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defRPr sz="1000" spc="100">
                <a:solidFill>
                  <a:srgbClr val="F2F2F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lvl1pPr>
          </a:lstStyle>
          <a:p>
            <a:r>
              <a:t>成功案例</a:t>
            </a:r>
          </a:p>
        </p:txBody>
      </p:sp>
      <p:sp>
        <p:nvSpPr>
          <p:cNvPr id="327" name="矩形 82"/>
          <p:cNvSpPr/>
          <p:nvPr/>
        </p:nvSpPr>
        <p:spPr>
          <a:xfrm>
            <a:off x="-1" y="355723"/>
            <a:ext cx="648074" cy="207969"/>
          </a:xfrm>
          <a:prstGeom prst="rect">
            <a:avLst/>
          </a:prstGeom>
          <a:solidFill>
            <a:srgbClr val="EE395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endParaRPr/>
          </a:p>
        </p:txBody>
      </p:sp>
      <p:sp>
        <p:nvSpPr>
          <p:cNvPr id="329" name="文本框 8"/>
          <p:cNvSpPr txBox="1"/>
          <p:nvPr/>
        </p:nvSpPr>
        <p:spPr>
          <a:xfrm>
            <a:off x="1992491" y="1892520"/>
            <a:ext cx="2605508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792783">
              <a:defRPr sz="1600">
                <a:solidFill>
                  <a:srgbClr val="FFFFFF"/>
                </a:solidFill>
                <a:latin typeface="AliHYAiHei"/>
                <a:ea typeface="AliHYAiHei"/>
                <a:cs typeface="AliHYAiHei"/>
                <a:sym typeface="AliHYAiHei"/>
              </a:defRPr>
            </a:pPr>
            <a:r>
              <a:t>转化词回搜人数占比</a:t>
            </a:r>
            <a:r>
              <a:rPr>
                <a:solidFill>
                  <a:srgbClr val="FFC000"/>
                </a:solidFill>
              </a:rPr>
              <a:t>8.1%</a:t>
            </a:r>
          </a:p>
          <a:p>
            <a:pPr defTabSz="792783">
              <a:defRPr sz="1600">
                <a:solidFill>
                  <a:srgbClr val="FFFFFF"/>
                </a:solidFill>
                <a:latin typeface="AliHYAiHei"/>
                <a:ea typeface="AliHYAiHei"/>
                <a:cs typeface="AliHYAiHei"/>
                <a:sym typeface="AliHYAiHei"/>
              </a:defRPr>
            </a:pPr>
            <a:r>
              <a:t>回搜人数激增</a:t>
            </a:r>
            <a:r>
              <a:rPr>
                <a:solidFill>
                  <a:srgbClr val="FFC000"/>
                </a:solidFill>
              </a:rPr>
              <a:t>5.2倍</a:t>
            </a:r>
          </a:p>
          <a:p>
            <a:pPr defTabSz="792783">
              <a:defRPr sz="1600">
                <a:solidFill>
                  <a:srgbClr val="FFFFFF"/>
                </a:solidFill>
                <a:latin typeface="AliHYAiHei"/>
                <a:ea typeface="AliHYAiHei"/>
                <a:cs typeface="AliHYAiHei"/>
                <a:sym typeface="AliHYAiHei"/>
              </a:defRPr>
            </a:pPr>
            <a:r>
              <a:t>客流量</a:t>
            </a:r>
            <a:r>
              <a:rPr>
                <a:solidFill>
                  <a:srgbClr val="FFC000"/>
                </a:solidFill>
              </a:rPr>
              <a:t>增长15%</a:t>
            </a:r>
          </a:p>
        </p:txBody>
      </p:sp>
      <p:grpSp>
        <p:nvGrpSpPr>
          <p:cNvPr id="332" name="图片 9"/>
          <p:cNvGrpSpPr/>
          <p:nvPr/>
        </p:nvGrpSpPr>
        <p:grpSpPr>
          <a:xfrm>
            <a:off x="5215018" y="1920792"/>
            <a:ext cx="2894215" cy="2422595"/>
            <a:chOff x="0" y="0"/>
            <a:chExt cx="2894214" cy="2422593"/>
          </a:xfrm>
        </p:grpSpPr>
        <p:sp>
          <p:nvSpPr>
            <p:cNvPr id="330" name="形状"/>
            <p:cNvSpPr/>
            <p:nvPr/>
          </p:nvSpPr>
          <p:spPr>
            <a:xfrm>
              <a:off x="-1" y="-1"/>
              <a:ext cx="2894216" cy="2422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56"/>
                  </a:moveTo>
                  <a:lnTo>
                    <a:pt x="0" y="1856"/>
                  </a:lnTo>
                  <a:cubicBezTo>
                    <a:pt x="0" y="831"/>
                    <a:pt x="696" y="0"/>
                    <a:pt x="1554" y="0"/>
                  </a:cubicBezTo>
                  <a:lnTo>
                    <a:pt x="20046" y="0"/>
                  </a:lnTo>
                  <a:lnTo>
                    <a:pt x="20046" y="0"/>
                  </a:lnTo>
                  <a:cubicBezTo>
                    <a:pt x="20904" y="0"/>
                    <a:pt x="21600" y="831"/>
                    <a:pt x="21600" y="1856"/>
                  </a:cubicBezTo>
                  <a:lnTo>
                    <a:pt x="21600" y="19744"/>
                  </a:lnTo>
                  <a:lnTo>
                    <a:pt x="21600" y="19744"/>
                  </a:lnTo>
                  <a:cubicBezTo>
                    <a:pt x="21600" y="20769"/>
                    <a:pt x="20904" y="21600"/>
                    <a:pt x="20046" y="21600"/>
                  </a:cubicBezTo>
                  <a:lnTo>
                    <a:pt x="1554" y="21600"/>
                  </a:lnTo>
                  <a:lnTo>
                    <a:pt x="1554" y="21600"/>
                  </a:lnTo>
                  <a:cubicBezTo>
                    <a:pt x="696" y="21600"/>
                    <a:pt x="0" y="20769"/>
                    <a:pt x="0" y="19744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331" name="image10.png" descr="image10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b="2"/>
            <a:stretch>
              <a:fillRect/>
            </a:stretch>
          </p:blipFill>
          <p:spPr>
            <a:xfrm>
              <a:off x="0" y="0"/>
              <a:ext cx="2894215" cy="24225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5" y="0"/>
                  </a:moveTo>
                  <a:cubicBezTo>
                    <a:pt x="697" y="0"/>
                    <a:pt x="0" y="833"/>
                    <a:pt x="0" y="1858"/>
                  </a:cubicBezTo>
                  <a:lnTo>
                    <a:pt x="0" y="19746"/>
                  </a:lnTo>
                  <a:cubicBezTo>
                    <a:pt x="0" y="20771"/>
                    <a:pt x="697" y="21600"/>
                    <a:pt x="1555" y="21600"/>
                  </a:cubicBezTo>
                  <a:lnTo>
                    <a:pt x="20045" y="21600"/>
                  </a:lnTo>
                  <a:cubicBezTo>
                    <a:pt x="20903" y="21600"/>
                    <a:pt x="21600" y="20771"/>
                    <a:pt x="21600" y="19746"/>
                  </a:cubicBezTo>
                  <a:lnTo>
                    <a:pt x="21600" y="1858"/>
                  </a:lnTo>
                  <a:cubicBezTo>
                    <a:pt x="21600" y="833"/>
                    <a:pt x="20903" y="0"/>
                    <a:pt x="20045" y="0"/>
                  </a:cubicBezTo>
                  <a:lnTo>
                    <a:pt x="1555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>
              <a:reflection stA="38000" endPos="40000" dir="5400000" sy="-100000" algn="bl" rotWithShape="0"/>
            </a:effectLst>
          </p:spPr>
        </p:pic>
      </p:grpSp>
      <p:sp>
        <p:nvSpPr>
          <p:cNvPr id="333" name="Oval 7"/>
          <p:cNvSpPr/>
          <p:nvPr/>
        </p:nvSpPr>
        <p:spPr>
          <a:xfrm>
            <a:off x="1034768" y="2076270"/>
            <a:ext cx="559247" cy="560739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34" name="Freeform 143"/>
          <p:cNvSpPr/>
          <p:nvPr/>
        </p:nvSpPr>
        <p:spPr>
          <a:xfrm>
            <a:off x="1160866" y="2193802"/>
            <a:ext cx="329422" cy="310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7" h="21414" extrusionOk="0">
                <a:moveTo>
                  <a:pt x="20438" y="8603"/>
                </a:moveTo>
                <a:cubicBezTo>
                  <a:pt x="17548" y="5922"/>
                  <a:pt x="17548" y="5922"/>
                  <a:pt x="17548" y="5922"/>
                </a:cubicBezTo>
                <a:cubicBezTo>
                  <a:pt x="16723" y="5177"/>
                  <a:pt x="15485" y="3985"/>
                  <a:pt x="14797" y="3240"/>
                </a:cubicBezTo>
                <a:cubicBezTo>
                  <a:pt x="11770" y="559"/>
                  <a:pt x="11770" y="559"/>
                  <a:pt x="11770" y="559"/>
                </a:cubicBezTo>
                <a:cubicBezTo>
                  <a:pt x="11082" y="-186"/>
                  <a:pt x="9844" y="-186"/>
                  <a:pt x="9156" y="559"/>
                </a:cubicBezTo>
                <a:cubicBezTo>
                  <a:pt x="6129" y="3240"/>
                  <a:pt x="6129" y="3240"/>
                  <a:pt x="6129" y="3240"/>
                </a:cubicBezTo>
                <a:cubicBezTo>
                  <a:pt x="5441" y="3985"/>
                  <a:pt x="4203" y="5177"/>
                  <a:pt x="3378" y="5922"/>
                </a:cubicBezTo>
                <a:cubicBezTo>
                  <a:pt x="488" y="8603"/>
                  <a:pt x="488" y="8603"/>
                  <a:pt x="488" y="8603"/>
                </a:cubicBezTo>
                <a:cubicBezTo>
                  <a:pt x="-337" y="9348"/>
                  <a:pt x="-62" y="9944"/>
                  <a:pt x="901" y="9944"/>
                </a:cubicBezTo>
                <a:cubicBezTo>
                  <a:pt x="2552" y="9944"/>
                  <a:pt x="2552" y="9944"/>
                  <a:pt x="2552" y="9944"/>
                </a:cubicBezTo>
                <a:cubicBezTo>
                  <a:pt x="2552" y="20520"/>
                  <a:pt x="2552" y="20520"/>
                  <a:pt x="2552" y="20520"/>
                </a:cubicBezTo>
                <a:cubicBezTo>
                  <a:pt x="2552" y="20967"/>
                  <a:pt x="2965" y="21414"/>
                  <a:pt x="3378" y="21414"/>
                </a:cubicBezTo>
                <a:cubicBezTo>
                  <a:pt x="4891" y="21414"/>
                  <a:pt x="4891" y="21414"/>
                  <a:pt x="4891" y="21414"/>
                </a:cubicBezTo>
                <a:cubicBezTo>
                  <a:pt x="4891" y="11880"/>
                  <a:pt x="4891" y="11880"/>
                  <a:pt x="4891" y="11880"/>
                </a:cubicBezTo>
                <a:cubicBezTo>
                  <a:pt x="9431" y="11880"/>
                  <a:pt x="9431" y="11880"/>
                  <a:pt x="9431" y="11880"/>
                </a:cubicBezTo>
                <a:cubicBezTo>
                  <a:pt x="9431" y="21414"/>
                  <a:pt x="9431" y="21414"/>
                  <a:pt x="9431" y="21414"/>
                </a:cubicBezTo>
                <a:cubicBezTo>
                  <a:pt x="17548" y="21414"/>
                  <a:pt x="17548" y="21414"/>
                  <a:pt x="17548" y="21414"/>
                </a:cubicBezTo>
                <a:cubicBezTo>
                  <a:pt x="18099" y="21414"/>
                  <a:pt x="18374" y="20967"/>
                  <a:pt x="18374" y="20520"/>
                </a:cubicBezTo>
                <a:cubicBezTo>
                  <a:pt x="18374" y="9944"/>
                  <a:pt x="18374" y="9944"/>
                  <a:pt x="18374" y="9944"/>
                </a:cubicBezTo>
                <a:cubicBezTo>
                  <a:pt x="20025" y="9944"/>
                  <a:pt x="20025" y="9944"/>
                  <a:pt x="20025" y="9944"/>
                </a:cubicBezTo>
                <a:cubicBezTo>
                  <a:pt x="20988" y="9944"/>
                  <a:pt x="21263" y="9348"/>
                  <a:pt x="20438" y="8603"/>
                </a:cubicBezTo>
                <a:close/>
                <a:moveTo>
                  <a:pt x="15897" y="14264"/>
                </a:moveTo>
                <a:cubicBezTo>
                  <a:pt x="11908" y="14264"/>
                  <a:pt x="11908" y="14264"/>
                  <a:pt x="11908" y="14264"/>
                </a:cubicBezTo>
                <a:cubicBezTo>
                  <a:pt x="11908" y="10540"/>
                  <a:pt x="11908" y="10540"/>
                  <a:pt x="11908" y="10540"/>
                </a:cubicBezTo>
                <a:cubicBezTo>
                  <a:pt x="15897" y="10540"/>
                  <a:pt x="15897" y="10540"/>
                  <a:pt x="15897" y="10540"/>
                </a:cubicBezTo>
                <a:lnTo>
                  <a:pt x="15897" y="14264"/>
                </a:lnTo>
                <a:close/>
              </a:path>
            </a:pathLst>
          </a:custGeom>
          <a:solidFill>
            <a:srgbClr val="EE395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35" name="矩形 2"/>
          <p:cNvSpPr txBox="1"/>
          <p:nvPr/>
        </p:nvSpPr>
        <p:spPr>
          <a:xfrm>
            <a:off x="935327" y="3008426"/>
            <a:ext cx="2161541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AliHYAiHei"/>
                <a:ea typeface="AliHYAiHei"/>
                <a:cs typeface="AliHYAiHei"/>
                <a:sym typeface="AliHYAiHei"/>
              </a:defRPr>
            </a:lvl1pPr>
          </a:lstStyle>
          <a:p>
            <a:r>
              <a:t>上海本地某医美客户</a:t>
            </a:r>
          </a:p>
        </p:txBody>
      </p:sp>
      <p:sp>
        <p:nvSpPr>
          <p:cNvPr id="336" name="矩形 3"/>
          <p:cNvSpPr txBox="1"/>
          <p:nvPr/>
        </p:nvSpPr>
        <p:spPr>
          <a:xfrm>
            <a:off x="935326" y="3412261"/>
            <a:ext cx="3346809" cy="110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>
                <a:solidFill>
                  <a:srgbClr val="92929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投放目标：提高品牌美誉度，获取更多潜在用户</a:t>
            </a:r>
          </a:p>
          <a:p>
            <a:pPr>
              <a:defRPr sz="1200">
                <a:solidFill>
                  <a:srgbClr val="92929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投放周期：2017/9-2017/12，4个月</a:t>
            </a:r>
          </a:p>
          <a:p>
            <a:pPr>
              <a:defRPr sz="1200">
                <a:solidFill>
                  <a:srgbClr val="92929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定向维度：上海、中高端社区</a:t>
            </a:r>
          </a:p>
          <a:p>
            <a:pPr>
              <a:defRPr sz="1200">
                <a:solidFill>
                  <a:srgbClr val="92929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投放资源：社区智能门禁屏、快递柜屏</a:t>
            </a:r>
          </a:p>
          <a:p>
            <a:pPr>
              <a:defRPr sz="1200">
                <a:solidFill>
                  <a:srgbClr val="92929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投放内容：社区屏+Search</a:t>
            </a:r>
          </a:p>
        </p:txBody>
      </p:sp>
      <p:sp>
        <p:nvSpPr>
          <p:cNvPr id="337" name="Straight Connector 47"/>
          <p:cNvSpPr/>
          <p:nvPr/>
        </p:nvSpPr>
        <p:spPr>
          <a:xfrm flipV="1">
            <a:off x="1855992" y="2010483"/>
            <a:ext cx="1" cy="626526"/>
          </a:xfrm>
          <a:prstGeom prst="line">
            <a:avLst/>
          </a:prstGeom>
          <a:ln>
            <a:solidFill>
              <a:srgbClr val="A6A6A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68" y="1141888"/>
            <a:ext cx="6906768" cy="6461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矩形 16"/>
          <p:cNvSpPr/>
          <p:nvPr/>
        </p:nvSpPr>
        <p:spPr>
          <a:xfrm>
            <a:off x="0" y="1059582"/>
            <a:ext cx="9144000" cy="3600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0" name="矩形 1"/>
          <p:cNvSpPr txBox="1"/>
          <p:nvPr/>
        </p:nvSpPr>
        <p:spPr>
          <a:xfrm>
            <a:off x="626064" y="290773"/>
            <a:ext cx="338437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F2F2F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pPr>
            <a:r>
              <a:t>社区场景—智能门禁屏</a:t>
            </a:r>
          </a:p>
        </p:txBody>
      </p:sp>
      <p:sp>
        <p:nvSpPr>
          <p:cNvPr id="341" name="矩形 20"/>
          <p:cNvSpPr txBox="1"/>
          <p:nvPr/>
        </p:nvSpPr>
        <p:spPr>
          <a:xfrm>
            <a:off x="626064" y="597336"/>
            <a:ext cx="338437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defRPr sz="1000" spc="100">
                <a:solidFill>
                  <a:srgbClr val="F2F2F2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lvl1pPr>
          </a:lstStyle>
          <a:p>
            <a:r>
              <a:t>合作客户</a:t>
            </a:r>
          </a:p>
        </p:txBody>
      </p:sp>
      <p:sp>
        <p:nvSpPr>
          <p:cNvPr id="342" name="矩形 3"/>
          <p:cNvSpPr/>
          <p:nvPr/>
        </p:nvSpPr>
        <p:spPr>
          <a:xfrm>
            <a:off x="-1" y="355723"/>
            <a:ext cx="648074" cy="207969"/>
          </a:xfrm>
          <a:prstGeom prst="rect">
            <a:avLst/>
          </a:prstGeom>
          <a:solidFill>
            <a:srgbClr val="EE395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43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6365" y="3748197"/>
            <a:ext cx="982717" cy="48379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图片 5" descr="图片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4879" y="2676175"/>
            <a:ext cx="831891" cy="4590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5" name="图片 6" descr="图片 6"/>
          <p:cNvPicPr>
            <a:picLocks noChangeAspect="1"/>
          </p:cNvPicPr>
          <p:nvPr/>
        </p:nvPicPr>
        <p:blipFill>
          <a:blip r:embed="rId4">
            <a:extLst/>
          </a:blip>
          <a:srcRect l="15763" t="25327" r="19901" b="19681"/>
          <a:stretch>
            <a:fillRect/>
          </a:stretch>
        </p:blipFill>
        <p:spPr>
          <a:xfrm>
            <a:off x="6883656" y="1318765"/>
            <a:ext cx="1096938" cy="9376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6" name="图片 7" descr="图片 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656885" y="2424447"/>
            <a:ext cx="1594232" cy="784634"/>
          </a:xfrm>
          <a:prstGeom prst="rect">
            <a:avLst/>
          </a:prstGeom>
          <a:ln w="12700">
            <a:miter lim="400000"/>
          </a:ln>
        </p:spPr>
      </p:pic>
      <p:pic>
        <p:nvPicPr>
          <p:cNvPr id="347" name="图片 8" descr="图片 8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96865" y="1402757"/>
            <a:ext cx="707919" cy="769666"/>
          </a:xfrm>
          <a:prstGeom prst="rect">
            <a:avLst/>
          </a:prstGeom>
          <a:ln w="12700">
            <a:miter lim="400000"/>
          </a:ln>
        </p:spPr>
      </p:pic>
      <p:pic>
        <p:nvPicPr>
          <p:cNvPr id="348" name="图片 9" descr="图片 9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704850" y="1604460"/>
            <a:ext cx="1380209" cy="679259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Picture 2" descr="Picture 2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167152" y="2634064"/>
            <a:ext cx="916256" cy="416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350" name="Picture 3" descr="Picture 3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702958" y="3872250"/>
            <a:ext cx="1327997" cy="24891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1" name="Picture 4" descr="Picture 4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5113046" y="1810236"/>
            <a:ext cx="1127196" cy="265995"/>
          </a:xfrm>
          <a:prstGeom prst="rect">
            <a:avLst/>
          </a:prstGeom>
          <a:ln w="12700">
            <a:miter lim="400000"/>
          </a:ln>
        </p:spPr>
      </p:pic>
      <p:pic>
        <p:nvPicPr>
          <p:cNvPr id="352" name="Picture 5" descr="Picture 5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568025" y="2450962"/>
            <a:ext cx="1625244" cy="909514"/>
          </a:xfrm>
          <a:prstGeom prst="rect">
            <a:avLst/>
          </a:prstGeom>
          <a:ln w="12700">
            <a:miter lim="400000"/>
          </a:ln>
        </p:spPr>
      </p:pic>
      <p:pic>
        <p:nvPicPr>
          <p:cNvPr id="353" name="Picture 6" descr="Picture 6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5256145" y="3634218"/>
            <a:ext cx="776681" cy="561736"/>
          </a:xfrm>
          <a:prstGeom prst="rect">
            <a:avLst/>
          </a:prstGeom>
          <a:ln w="12700">
            <a:miter lim="400000"/>
          </a:ln>
        </p:spPr>
      </p:pic>
      <p:pic>
        <p:nvPicPr>
          <p:cNvPr id="354" name="Picture 7" descr="Picture 7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6964326" y="3363838"/>
            <a:ext cx="1016267" cy="9071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组合 40"/>
          <p:cNvGrpSpPr/>
          <p:nvPr/>
        </p:nvGrpSpPr>
        <p:grpSpPr>
          <a:xfrm>
            <a:off x="0" y="3579861"/>
            <a:ext cx="9144000" cy="1008115"/>
            <a:chOff x="0" y="-1"/>
            <a:chExt cx="9144000" cy="1008114"/>
          </a:xfrm>
        </p:grpSpPr>
        <p:sp>
          <p:nvSpPr>
            <p:cNvPr id="356" name="矩形 1"/>
            <p:cNvSpPr/>
            <p:nvPr/>
          </p:nvSpPr>
          <p:spPr>
            <a:xfrm>
              <a:off x="0" y="-1"/>
              <a:ext cx="9144000" cy="1008114"/>
            </a:xfrm>
            <a:prstGeom prst="rect">
              <a:avLst/>
            </a:prstGeom>
            <a:solidFill>
              <a:srgbClr val="EE395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" name="TextBox 2"/>
            <p:cNvSpPr txBox="1"/>
            <p:nvPr/>
          </p:nvSpPr>
          <p:spPr>
            <a:xfrm>
              <a:off x="1268830" y="475480"/>
              <a:ext cx="6672143" cy="307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lnSpc>
                  <a:spcPct val="150000"/>
                </a:lnSpc>
                <a:defRPr sz="1200">
                  <a:solidFill>
                    <a:srgbClr val="D9D9D9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t>任何疑问请与我们联系 本地广告业务运营部wuxinxin01@baidu.com</a:t>
              </a:r>
            </a:p>
          </p:txBody>
        </p:sp>
      </p:grpSp>
      <p:grpSp>
        <p:nvGrpSpPr>
          <p:cNvPr id="363" name="组合 9"/>
          <p:cNvGrpSpPr/>
          <p:nvPr/>
        </p:nvGrpSpPr>
        <p:grpSpPr>
          <a:xfrm>
            <a:off x="4303412" y="137992"/>
            <a:ext cx="642939" cy="647700"/>
            <a:chOff x="0" y="0"/>
            <a:chExt cx="642938" cy="647699"/>
          </a:xfrm>
        </p:grpSpPr>
        <p:sp>
          <p:nvSpPr>
            <p:cNvPr id="361" name="直接连接符 10"/>
            <p:cNvSpPr/>
            <p:nvPr/>
          </p:nvSpPr>
          <p:spPr>
            <a:xfrm flipH="1" flipV="1">
              <a:off x="200025" y="200026"/>
              <a:ext cx="442914" cy="447674"/>
            </a:xfrm>
            <a:prstGeom prst="line">
              <a:avLst/>
            </a:prstGeom>
            <a:noFill/>
            <a:ln w="19050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2" name="椭圆 11"/>
            <p:cNvSpPr/>
            <p:nvPr/>
          </p:nvSpPr>
          <p:spPr>
            <a:xfrm>
              <a:off x="-1" y="0"/>
              <a:ext cx="233365" cy="233365"/>
            </a:xfrm>
            <a:prstGeom prst="ellipse">
              <a:avLst/>
            </a:prstGeom>
            <a:noFill/>
            <a:ln w="28575" cap="flat">
              <a:solidFill>
                <a:srgbClr val="EE395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3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66" name="组合 12"/>
          <p:cNvGrpSpPr/>
          <p:nvPr/>
        </p:nvGrpSpPr>
        <p:grpSpPr>
          <a:xfrm>
            <a:off x="5982987" y="1615955"/>
            <a:ext cx="388940" cy="928688"/>
            <a:chOff x="0" y="0"/>
            <a:chExt cx="388938" cy="928686"/>
          </a:xfrm>
        </p:grpSpPr>
        <p:sp>
          <p:nvSpPr>
            <p:cNvPr id="364" name="直接连接符 13"/>
            <p:cNvSpPr/>
            <p:nvPr/>
          </p:nvSpPr>
          <p:spPr>
            <a:xfrm flipV="1">
              <a:off x="0" y="209550"/>
              <a:ext cx="231775" cy="719137"/>
            </a:xfrm>
            <a:prstGeom prst="line">
              <a:avLst/>
            </a:prstGeom>
            <a:noFill/>
            <a:ln w="19050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5" name="椭圆 14"/>
            <p:cNvSpPr/>
            <p:nvPr/>
          </p:nvSpPr>
          <p:spPr>
            <a:xfrm>
              <a:off x="155574" y="0"/>
              <a:ext cx="233365" cy="233363"/>
            </a:xfrm>
            <a:prstGeom prst="ellipse">
              <a:avLst/>
            </a:prstGeom>
            <a:noFill/>
            <a:ln w="28575" cap="flat">
              <a:solidFill>
                <a:srgbClr val="EE395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3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69" name="组合 15"/>
          <p:cNvGrpSpPr/>
          <p:nvPr/>
        </p:nvGrpSpPr>
        <p:grpSpPr>
          <a:xfrm>
            <a:off x="6135387" y="2752605"/>
            <a:ext cx="614365" cy="233363"/>
            <a:chOff x="0" y="0"/>
            <a:chExt cx="614363" cy="233362"/>
          </a:xfrm>
        </p:grpSpPr>
        <p:sp>
          <p:nvSpPr>
            <p:cNvPr id="367" name="直接连接符 16"/>
            <p:cNvSpPr/>
            <p:nvPr/>
          </p:nvSpPr>
          <p:spPr>
            <a:xfrm>
              <a:off x="-1" y="84137"/>
              <a:ext cx="395290" cy="33339"/>
            </a:xfrm>
            <a:prstGeom prst="line">
              <a:avLst/>
            </a:prstGeom>
            <a:noFill/>
            <a:ln w="19050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8" name="椭圆 17"/>
            <p:cNvSpPr/>
            <p:nvPr/>
          </p:nvSpPr>
          <p:spPr>
            <a:xfrm>
              <a:off x="380999" y="-1"/>
              <a:ext cx="233365" cy="233364"/>
            </a:xfrm>
            <a:prstGeom prst="ellipse">
              <a:avLst/>
            </a:prstGeom>
            <a:noFill/>
            <a:ln w="28575" cap="flat">
              <a:solidFill>
                <a:srgbClr val="EE395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3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72" name="组合 18"/>
          <p:cNvGrpSpPr/>
          <p:nvPr/>
        </p:nvGrpSpPr>
        <p:grpSpPr>
          <a:xfrm>
            <a:off x="2425401" y="2179517"/>
            <a:ext cx="808037" cy="579437"/>
            <a:chOff x="0" y="0"/>
            <a:chExt cx="808035" cy="579435"/>
          </a:xfrm>
        </p:grpSpPr>
        <p:sp>
          <p:nvSpPr>
            <p:cNvPr id="370" name="直接连接符 19"/>
            <p:cNvSpPr/>
            <p:nvPr/>
          </p:nvSpPr>
          <p:spPr>
            <a:xfrm flipH="1">
              <a:off x="200542" y="-1"/>
              <a:ext cx="607494" cy="380248"/>
            </a:xfrm>
            <a:prstGeom prst="line">
              <a:avLst/>
            </a:prstGeom>
            <a:noFill/>
            <a:ln w="19050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1" name="椭圆 20"/>
            <p:cNvSpPr/>
            <p:nvPr/>
          </p:nvSpPr>
          <p:spPr>
            <a:xfrm>
              <a:off x="0" y="346073"/>
              <a:ext cx="234951" cy="233363"/>
            </a:xfrm>
            <a:prstGeom prst="ellipse">
              <a:avLst/>
            </a:prstGeom>
            <a:noFill/>
            <a:ln w="28575" cap="flat">
              <a:solidFill>
                <a:srgbClr val="EE395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3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75" name="组合 21"/>
          <p:cNvGrpSpPr/>
          <p:nvPr/>
        </p:nvGrpSpPr>
        <p:grpSpPr>
          <a:xfrm>
            <a:off x="2014237" y="938091"/>
            <a:ext cx="735014" cy="739776"/>
            <a:chOff x="0" y="0"/>
            <a:chExt cx="735012" cy="739774"/>
          </a:xfrm>
        </p:grpSpPr>
        <p:sp>
          <p:nvSpPr>
            <p:cNvPr id="373" name="直接连接符 22"/>
            <p:cNvSpPr/>
            <p:nvPr/>
          </p:nvSpPr>
          <p:spPr>
            <a:xfrm flipH="1" flipV="1">
              <a:off x="200026" y="200025"/>
              <a:ext cx="534987" cy="539750"/>
            </a:xfrm>
            <a:prstGeom prst="line">
              <a:avLst/>
            </a:prstGeom>
            <a:noFill/>
            <a:ln w="19050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4" name="椭圆 23"/>
            <p:cNvSpPr/>
            <p:nvPr/>
          </p:nvSpPr>
          <p:spPr>
            <a:xfrm>
              <a:off x="-1" y="0"/>
              <a:ext cx="233365" cy="233363"/>
            </a:xfrm>
            <a:prstGeom prst="ellipse">
              <a:avLst/>
            </a:prstGeom>
            <a:noFill/>
            <a:ln w="28575" cap="flat">
              <a:solidFill>
                <a:srgbClr val="EE395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3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76" name="六边形 25"/>
          <p:cNvSpPr/>
          <p:nvPr/>
        </p:nvSpPr>
        <p:spPr>
          <a:xfrm rot="16200000">
            <a:off x="4024807" y="1442123"/>
            <a:ext cx="1211263" cy="1044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4657" y="0"/>
                </a:lnTo>
                <a:lnTo>
                  <a:pt x="16943" y="0"/>
                </a:lnTo>
                <a:lnTo>
                  <a:pt x="21600" y="10800"/>
                </a:lnTo>
                <a:lnTo>
                  <a:pt x="16943" y="21600"/>
                </a:lnTo>
                <a:lnTo>
                  <a:pt x="4657" y="21600"/>
                </a:lnTo>
                <a:close/>
              </a:path>
            </a:pathLst>
          </a:custGeom>
          <a:ln w="38100">
            <a:solidFill>
              <a:srgbClr val="EE395C"/>
            </a:solidFill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83" name="组合 27"/>
          <p:cNvGrpSpPr/>
          <p:nvPr/>
        </p:nvGrpSpPr>
        <p:grpSpPr>
          <a:xfrm>
            <a:off x="2585737" y="712667"/>
            <a:ext cx="3552826" cy="2495550"/>
            <a:chOff x="0" y="0"/>
            <a:chExt cx="3552824" cy="2495549"/>
          </a:xfrm>
        </p:grpSpPr>
        <p:sp>
          <p:nvSpPr>
            <p:cNvPr id="377" name="六边形 28"/>
            <p:cNvSpPr/>
            <p:nvPr/>
          </p:nvSpPr>
          <p:spPr>
            <a:xfrm rot="16200000">
              <a:off x="332582" y="264318"/>
              <a:ext cx="752475" cy="649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4660" y="0"/>
                  </a:lnTo>
                  <a:lnTo>
                    <a:pt x="16940" y="0"/>
                  </a:lnTo>
                  <a:lnTo>
                    <a:pt x="21600" y="10800"/>
                  </a:lnTo>
                  <a:lnTo>
                    <a:pt x="16940" y="21600"/>
                  </a:lnTo>
                  <a:lnTo>
                    <a:pt x="4660" y="21600"/>
                  </a:lnTo>
                  <a:close/>
                </a:path>
              </a:pathLst>
            </a:custGeom>
            <a:noFill/>
            <a:ln w="38100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3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8" name="六边形 29"/>
            <p:cNvSpPr/>
            <p:nvPr/>
          </p:nvSpPr>
          <p:spPr>
            <a:xfrm rot="16200000">
              <a:off x="710406" y="927894"/>
              <a:ext cx="752476" cy="649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4660" y="0"/>
                  </a:lnTo>
                  <a:lnTo>
                    <a:pt x="16940" y="0"/>
                  </a:lnTo>
                  <a:lnTo>
                    <a:pt x="21600" y="10800"/>
                  </a:lnTo>
                  <a:lnTo>
                    <a:pt x="16940" y="21600"/>
                  </a:lnTo>
                  <a:lnTo>
                    <a:pt x="4660" y="21600"/>
                  </a:lnTo>
                  <a:close/>
                </a:path>
              </a:pathLst>
            </a:custGeom>
            <a:noFill/>
            <a:ln w="38100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3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9" name="六边形 30"/>
            <p:cNvSpPr/>
            <p:nvPr/>
          </p:nvSpPr>
          <p:spPr>
            <a:xfrm rot="16200000">
              <a:off x="2851944" y="1794669"/>
              <a:ext cx="752475" cy="649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4660" y="0"/>
                  </a:lnTo>
                  <a:lnTo>
                    <a:pt x="16940" y="0"/>
                  </a:lnTo>
                  <a:lnTo>
                    <a:pt x="21600" y="10800"/>
                  </a:lnTo>
                  <a:lnTo>
                    <a:pt x="16940" y="21600"/>
                  </a:lnTo>
                  <a:lnTo>
                    <a:pt x="4660" y="21600"/>
                  </a:lnTo>
                  <a:close/>
                </a:path>
              </a:pathLst>
            </a:custGeom>
            <a:noFill/>
            <a:ln w="38100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3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0" name="六边形 38"/>
            <p:cNvSpPr/>
            <p:nvPr/>
          </p:nvSpPr>
          <p:spPr>
            <a:xfrm rot="16200000">
              <a:off x="-52388" y="928688"/>
              <a:ext cx="752476" cy="647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4648" y="0"/>
                  </a:lnTo>
                  <a:lnTo>
                    <a:pt x="16952" y="0"/>
                  </a:lnTo>
                  <a:lnTo>
                    <a:pt x="21600" y="10800"/>
                  </a:lnTo>
                  <a:lnTo>
                    <a:pt x="16952" y="21600"/>
                  </a:lnTo>
                  <a:lnTo>
                    <a:pt x="4648" y="21600"/>
                  </a:lnTo>
                  <a:close/>
                </a:path>
              </a:pathLst>
            </a:custGeom>
            <a:noFill/>
            <a:ln w="38100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3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1" name="六边形 36"/>
            <p:cNvSpPr/>
            <p:nvPr/>
          </p:nvSpPr>
          <p:spPr>
            <a:xfrm rot="16200000">
              <a:off x="2142331" y="1794667"/>
              <a:ext cx="752476" cy="649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4659" y="0"/>
                  </a:lnTo>
                  <a:lnTo>
                    <a:pt x="16941" y="0"/>
                  </a:lnTo>
                  <a:lnTo>
                    <a:pt x="21600" y="10800"/>
                  </a:lnTo>
                  <a:lnTo>
                    <a:pt x="16941" y="21600"/>
                  </a:lnTo>
                  <a:lnTo>
                    <a:pt x="4659" y="21600"/>
                  </a:lnTo>
                  <a:close/>
                </a:path>
              </a:pathLst>
            </a:custGeom>
            <a:noFill/>
            <a:ln w="38100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3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2" name="六边形 34"/>
            <p:cNvSpPr/>
            <p:nvPr/>
          </p:nvSpPr>
          <p:spPr>
            <a:xfrm rot="16200000">
              <a:off x="2138362" y="52388"/>
              <a:ext cx="752476" cy="647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4648" y="0"/>
                  </a:lnTo>
                  <a:lnTo>
                    <a:pt x="16952" y="0"/>
                  </a:lnTo>
                  <a:lnTo>
                    <a:pt x="21600" y="10800"/>
                  </a:lnTo>
                  <a:lnTo>
                    <a:pt x="16952" y="21600"/>
                  </a:lnTo>
                  <a:lnTo>
                    <a:pt x="4648" y="21600"/>
                  </a:lnTo>
                  <a:close/>
                </a:path>
              </a:pathLst>
            </a:custGeom>
            <a:noFill/>
            <a:ln w="38100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3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84" name="Freeform 80"/>
          <p:cNvSpPr/>
          <p:nvPr/>
        </p:nvSpPr>
        <p:spPr>
          <a:xfrm>
            <a:off x="4458087" y="1794437"/>
            <a:ext cx="346618" cy="2980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9" h="21198" extrusionOk="0">
                <a:moveTo>
                  <a:pt x="16821" y="21198"/>
                </a:moveTo>
                <a:cubicBezTo>
                  <a:pt x="15166" y="21198"/>
                  <a:pt x="13860" y="21198"/>
                  <a:pt x="12466" y="21198"/>
                </a:cubicBezTo>
                <a:cubicBezTo>
                  <a:pt x="12466" y="18877"/>
                  <a:pt x="12466" y="16656"/>
                  <a:pt x="12466" y="14234"/>
                </a:cubicBezTo>
                <a:cubicBezTo>
                  <a:pt x="11072" y="14234"/>
                  <a:pt x="9853" y="14234"/>
                  <a:pt x="8372" y="14234"/>
                </a:cubicBezTo>
                <a:cubicBezTo>
                  <a:pt x="8372" y="16454"/>
                  <a:pt x="8372" y="18776"/>
                  <a:pt x="8372" y="21198"/>
                </a:cubicBezTo>
                <a:cubicBezTo>
                  <a:pt x="6892" y="21198"/>
                  <a:pt x="5585" y="21198"/>
                  <a:pt x="4105" y="21198"/>
                </a:cubicBezTo>
                <a:cubicBezTo>
                  <a:pt x="4105" y="18473"/>
                  <a:pt x="4105" y="15748"/>
                  <a:pt x="4105" y="12518"/>
                </a:cubicBezTo>
                <a:cubicBezTo>
                  <a:pt x="3408" y="13224"/>
                  <a:pt x="3060" y="13830"/>
                  <a:pt x="2711" y="13830"/>
                </a:cubicBezTo>
                <a:cubicBezTo>
                  <a:pt x="1927" y="13931"/>
                  <a:pt x="882" y="14032"/>
                  <a:pt x="447" y="13426"/>
                </a:cubicBezTo>
                <a:cubicBezTo>
                  <a:pt x="11" y="12921"/>
                  <a:pt x="-163" y="11407"/>
                  <a:pt x="185" y="10903"/>
                </a:cubicBezTo>
                <a:cubicBezTo>
                  <a:pt x="3060" y="7370"/>
                  <a:pt x="6021" y="3938"/>
                  <a:pt x="9069" y="607"/>
                </a:cubicBezTo>
                <a:cubicBezTo>
                  <a:pt x="10027" y="-402"/>
                  <a:pt x="11334" y="-99"/>
                  <a:pt x="12292" y="1112"/>
                </a:cubicBezTo>
                <a:cubicBezTo>
                  <a:pt x="14905" y="4140"/>
                  <a:pt x="17518" y="7168"/>
                  <a:pt x="20131" y="10196"/>
                </a:cubicBezTo>
                <a:cubicBezTo>
                  <a:pt x="21089" y="11205"/>
                  <a:pt x="21437" y="12316"/>
                  <a:pt x="20392" y="13527"/>
                </a:cubicBezTo>
                <a:cubicBezTo>
                  <a:pt x="19434" y="14738"/>
                  <a:pt x="18476" y="14536"/>
                  <a:pt x="17605" y="13325"/>
                </a:cubicBezTo>
                <a:cubicBezTo>
                  <a:pt x="17431" y="13224"/>
                  <a:pt x="17256" y="13022"/>
                  <a:pt x="16821" y="12518"/>
                </a:cubicBezTo>
                <a:cubicBezTo>
                  <a:pt x="16821" y="15647"/>
                  <a:pt x="16821" y="18372"/>
                  <a:pt x="16821" y="21198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389" name="组合 42"/>
          <p:cNvGrpSpPr/>
          <p:nvPr/>
        </p:nvGrpSpPr>
        <p:grpSpPr>
          <a:xfrm>
            <a:off x="2760368" y="1833710"/>
            <a:ext cx="272522" cy="267379"/>
            <a:chOff x="0" y="0"/>
            <a:chExt cx="272521" cy="267378"/>
          </a:xfrm>
        </p:grpSpPr>
        <p:sp>
          <p:nvSpPr>
            <p:cNvPr id="385" name="Freeform 86"/>
            <p:cNvSpPr/>
            <p:nvPr/>
          </p:nvSpPr>
          <p:spPr>
            <a:xfrm>
              <a:off x="-1" y="96523"/>
              <a:ext cx="272523" cy="170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0" h="21600" extrusionOk="0">
                  <a:moveTo>
                    <a:pt x="13629" y="12623"/>
                  </a:moveTo>
                  <a:cubicBezTo>
                    <a:pt x="13629" y="14306"/>
                    <a:pt x="13523" y="16130"/>
                    <a:pt x="13629" y="17813"/>
                  </a:cubicBezTo>
                  <a:cubicBezTo>
                    <a:pt x="13842" y="21179"/>
                    <a:pt x="12671" y="21600"/>
                    <a:pt x="10969" y="21600"/>
                  </a:cubicBezTo>
                  <a:cubicBezTo>
                    <a:pt x="9160" y="21460"/>
                    <a:pt x="8096" y="21039"/>
                    <a:pt x="8309" y="17813"/>
                  </a:cubicBezTo>
                  <a:cubicBezTo>
                    <a:pt x="8415" y="16551"/>
                    <a:pt x="8415" y="15288"/>
                    <a:pt x="8309" y="14026"/>
                  </a:cubicBezTo>
                  <a:cubicBezTo>
                    <a:pt x="8203" y="13184"/>
                    <a:pt x="7777" y="12483"/>
                    <a:pt x="7458" y="11642"/>
                  </a:cubicBezTo>
                  <a:cubicBezTo>
                    <a:pt x="7245" y="11782"/>
                    <a:pt x="7032" y="11922"/>
                    <a:pt x="6819" y="11922"/>
                  </a:cubicBezTo>
                  <a:cubicBezTo>
                    <a:pt x="6819" y="13465"/>
                    <a:pt x="6819" y="15148"/>
                    <a:pt x="6819" y="16691"/>
                  </a:cubicBezTo>
                  <a:cubicBezTo>
                    <a:pt x="6926" y="18655"/>
                    <a:pt x="5862" y="19216"/>
                    <a:pt x="4691" y="19356"/>
                  </a:cubicBezTo>
                  <a:cubicBezTo>
                    <a:pt x="3414" y="19356"/>
                    <a:pt x="2350" y="18795"/>
                    <a:pt x="2350" y="16551"/>
                  </a:cubicBezTo>
                  <a:cubicBezTo>
                    <a:pt x="2457" y="14026"/>
                    <a:pt x="2457" y="11642"/>
                    <a:pt x="967" y="9257"/>
                  </a:cubicBezTo>
                  <a:cubicBezTo>
                    <a:pt x="-97" y="7574"/>
                    <a:pt x="116" y="4488"/>
                    <a:pt x="9" y="2104"/>
                  </a:cubicBezTo>
                  <a:cubicBezTo>
                    <a:pt x="-97" y="1683"/>
                    <a:pt x="754" y="982"/>
                    <a:pt x="1286" y="701"/>
                  </a:cubicBezTo>
                  <a:cubicBezTo>
                    <a:pt x="2137" y="281"/>
                    <a:pt x="3095" y="281"/>
                    <a:pt x="4266" y="0"/>
                  </a:cubicBezTo>
                  <a:cubicBezTo>
                    <a:pt x="4372" y="1964"/>
                    <a:pt x="4585" y="3647"/>
                    <a:pt x="4691" y="5330"/>
                  </a:cubicBezTo>
                  <a:cubicBezTo>
                    <a:pt x="4904" y="7013"/>
                    <a:pt x="5117" y="8556"/>
                    <a:pt x="5649" y="10099"/>
                  </a:cubicBezTo>
                  <a:cubicBezTo>
                    <a:pt x="5542" y="8135"/>
                    <a:pt x="5330" y="6031"/>
                    <a:pt x="5117" y="3927"/>
                  </a:cubicBezTo>
                  <a:cubicBezTo>
                    <a:pt x="4798" y="1964"/>
                    <a:pt x="5010" y="701"/>
                    <a:pt x="6819" y="701"/>
                  </a:cubicBezTo>
                  <a:cubicBezTo>
                    <a:pt x="9692" y="701"/>
                    <a:pt x="12459" y="561"/>
                    <a:pt x="15225" y="701"/>
                  </a:cubicBezTo>
                  <a:cubicBezTo>
                    <a:pt x="16715" y="701"/>
                    <a:pt x="17247" y="1683"/>
                    <a:pt x="16928" y="3506"/>
                  </a:cubicBezTo>
                  <a:cubicBezTo>
                    <a:pt x="16608" y="5751"/>
                    <a:pt x="16502" y="7995"/>
                    <a:pt x="16715" y="10239"/>
                  </a:cubicBezTo>
                  <a:cubicBezTo>
                    <a:pt x="17034" y="6873"/>
                    <a:pt x="17353" y="3647"/>
                    <a:pt x="17779" y="281"/>
                  </a:cubicBezTo>
                  <a:cubicBezTo>
                    <a:pt x="21503" y="982"/>
                    <a:pt x="21397" y="982"/>
                    <a:pt x="21077" y="5190"/>
                  </a:cubicBezTo>
                  <a:cubicBezTo>
                    <a:pt x="20758" y="7574"/>
                    <a:pt x="20758" y="9678"/>
                    <a:pt x="19162" y="11361"/>
                  </a:cubicBezTo>
                  <a:cubicBezTo>
                    <a:pt x="18524" y="12062"/>
                    <a:pt x="18736" y="14166"/>
                    <a:pt x="18736" y="15709"/>
                  </a:cubicBezTo>
                  <a:cubicBezTo>
                    <a:pt x="18843" y="17953"/>
                    <a:pt x="18311" y="19356"/>
                    <a:pt x="16502" y="19356"/>
                  </a:cubicBezTo>
                  <a:cubicBezTo>
                    <a:pt x="14587" y="19356"/>
                    <a:pt x="14161" y="17813"/>
                    <a:pt x="14268" y="15569"/>
                  </a:cubicBezTo>
                  <a:cubicBezTo>
                    <a:pt x="14374" y="14587"/>
                    <a:pt x="14268" y="13605"/>
                    <a:pt x="14268" y="12623"/>
                  </a:cubicBezTo>
                  <a:cubicBezTo>
                    <a:pt x="14055" y="12623"/>
                    <a:pt x="13842" y="12623"/>
                    <a:pt x="13629" y="12623"/>
                  </a:cubicBez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86" name="Freeform 87"/>
            <p:cNvSpPr/>
            <p:nvPr/>
          </p:nvSpPr>
          <p:spPr>
            <a:xfrm>
              <a:off x="84860" y="-1"/>
              <a:ext cx="112539" cy="89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0878" extrusionOk="0">
                  <a:moveTo>
                    <a:pt x="21340" y="10839"/>
                  </a:moveTo>
                  <a:cubicBezTo>
                    <a:pt x="21080" y="16496"/>
                    <a:pt x="16395" y="21125"/>
                    <a:pt x="10410" y="20868"/>
                  </a:cubicBezTo>
                  <a:cubicBezTo>
                    <a:pt x="4424" y="20868"/>
                    <a:pt x="0" y="15982"/>
                    <a:pt x="0" y="10068"/>
                  </a:cubicBezTo>
                  <a:cubicBezTo>
                    <a:pt x="260" y="4154"/>
                    <a:pt x="5465" y="-475"/>
                    <a:pt x="11451" y="39"/>
                  </a:cubicBezTo>
                  <a:cubicBezTo>
                    <a:pt x="17176" y="296"/>
                    <a:pt x="21600" y="4925"/>
                    <a:pt x="21340" y="10839"/>
                  </a:cubicBez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87" name="Freeform 88"/>
            <p:cNvSpPr/>
            <p:nvPr/>
          </p:nvSpPr>
          <p:spPr>
            <a:xfrm>
              <a:off x="195782" y="16997"/>
              <a:ext cx="67796" cy="74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71" h="19805" extrusionOk="0">
                  <a:moveTo>
                    <a:pt x="0" y="18008"/>
                  </a:moveTo>
                  <a:cubicBezTo>
                    <a:pt x="1223" y="11498"/>
                    <a:pt x="2038" y="6468"/>
                    <a:pt x="3260" y="550"/>
                  </a:cubicBezTo>
                  <a:cubicBezTo>
                    <a:pt x="9374" y="-929"/>
                    <a:pt x="15079" y="550"/>
                    <a:pt x="18340" y="5285"/>
                  </a:cubicBezTo>
                  <a:cubicBezTo>
                    <a:pt x="21600" y="9427"/>
                    <a:pt x="20785" y="13866"/>
                    <a:pt x="15487" y="17120"/>
                  </a:cubicBezTo>
                  <a:cubicBezTo>
                    <a:pt x="10189" y="20375"/>
                    <a:pt x="4483" y="20671"/>
                    <a:pt x="0" y="18008"/>
                  </a:cubicBez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88" name="Freeform 89"/>
            <p:cNvSpPr/>
            <p:nvPr/>
          </p:nvSpPr>
          <p:spPr>
            <a:xfrm>
              <a:off x="19827" y="18050"/>
              <a:ext cx="68046" cy="73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6" h="19615" extrusionOk="0">
                  <a:moveTo>
                    <a:pt x="17086" y="507"/>
                  </a:moveTo>
                  <a:cubicBezTo>
                    <a:pt x="17901" y="6129"/>
                    <a:pt x="19123" y="11160"/>
                    <a:pt x="20346" y="17669"/>
                  </a:cubicBezTo>
                  <a:cubicBezTo>
                    <a:pt x="16271" y="20628"/>
                    <a:pt x="10565" y="20036"/>
                    <a:pt x="5267" y="17077"/>
                  </a:cubicBezTo>
                  <a:cubicBezTo>
                    <a:pt x="-439" y="14118"/>
                    <a:pt x="-1254" y="9976"/>
                    <a:pt x="1599" y="5538"/>
                  </a:cubicBezTo>
                  <a:cubicBezTo>
                    <a:pt x="4452" y="803"/>
                    <a:pt x="10157" y="-972"/>
                    <a:pt x="17086" y="507"/>
                  </a:cubicBez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90" name="Freeform 276"/>
          <p:cNvSpPr/>
          <p:nvPr/>
        </p:nvSpPr>
        <p:spPr>
          <a:xfrm>
            <a:off x="4946107" y="2683599"/>
            <a:ext cx="308460" cy="296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15" y="8586"/>
                </a:moveTo>
                <a:lnTo>
                  <a:pt x="16615" y="18380"/>
                </a:lnTo>
                <a:lnTo>
                  <a:pt x="17585" y="18380"/>
                </a:lnTo>
                <a:lnTo>
                  <a:pt x="17585" y="7379"/>
                </a:lnTo>
                <a:lnTo>
                  <a:pt x="16615" y="8586"/>
                </a:lnTo>
                <a:close/>
                <a:moveTo>
                  <a:pt x="0" y="19319"/>
                </a:moveTo>
                <a:lnTo>
                  <a:pt x="21600" y="19319"/>
                </a:lnTo>
                <a:lnTo>
                  <a:pt x="21600" y="21600"/>
                </a:lnTo>
                <a:lnTo>
                  <a:pt x="0" y="21600"/>
                </a:lnTo>
                <a:lnTo>
                  <a:pt x="0" y="19319"/>
                </a:lnTo>
                <a:close/>
                <a:moveTo>
                  <a:pt x="0" y="13416"/>
                </a:moveTo>
                <a:lnTo>
                  <a:pt x="6785" y="6708"/>
                </a:lnTo>
                <a:lnTo>
                  <a:pt x="9831" y="9525"/>
                </a:lnTo>
                <a:lnTo>
                  <a:pt x="18000" y="1610"/>
                </a:lnTo>
                <a:lnTo>
                  <a:pt x="16338" y="0"/>
                </a:lnTo>
                <a:lnTo>
                  <a:pt x="21600" y="0"/>
                </a:lnTo>
                <a:lnTo>
                  <a:pt x="21600" y="5098"/>
                </a:lnTo>
                <a:lnTo>
                  <a:pt x="19938" y="3488"/>
                </a:lnTo>
                <a:lnTo>
                  <a:pt x="9831" y="13416"/>
                </a:lnTo>
                <a:lnTo>
                  <a:pt x="6785" y="10465"/>
                </a:lnTo>
                <a:lnTo>
                  <a:pt x="0" y="17173"/>
                </a:lnTo>
                <a:lnTo>
                  <a:pt x="0" y="13416"/>
                </a:lnTo>
                <a:close/>
                <a:moveTo>
                  <a:pt x="18554" y="6440"/>
                </a:moveTo>
                <a:lnTo>
                  <a:pt x="18554" y="18380"/>
                </a:lnTo>
                <a:lnTo>
                  <a:pt x="19938" y="18380"/>
                </a:lnTo>
                <a:lnTo>
                  <a:pt x="19938" y="5098"/>
                </a:lnTo>
                <a:lnTo>
                  <a:pt x="18554" y="6440"/>
                </a:lnTo>
                <a:close/>
                <a:moveTo>
                  <a:pt x="1938" y="17173"/>
                </a:moveTo>
                <a:lnTo>
                  <a:pt x="1938" y="18380"/>
                </a:lnTo>
                <a:lnTo>
                  <a:pt x="2908" y="18380"/>
                </a:lnTo>
                <a:lnTo>
                  <a:pt x="2908" y="15831"/>
                </a:lnTo>
                <a:lnTo>
                  <a:pt x="1938" y="17173"/>
                </a:lnTo>
                <a:close/>
                <a:moveTo>
                  <a:pt x="3877" y="14892"/>
                </a:moveTo>
                <a:lnTo>
                  <a:pt x="3877" y="18380"/>
                </a:lnTo>
                <a:lnTo>
                  <a:pt x="5262" y="18380"/>
                </a:lnTo>
                <a:lnTo>
                  <a:pt x="5262" y="13953"/>
                </a:lnTo>
                <a:lnTo>
                  <a:pt x="3877" y="14892"/>
                </a:lnTo>
                <a:close/>
                <a:moveTo>
                  <a:pt x="5815" y="13014"/>
                </a:moveTo>
                <a:lnTo>
                  <a:pt x="5815" y="18380"/>
                </a:lnTo>
                <a:lnTo>
                  <a:pt x="7200" y="18380"/>
                </a:lnTo>
                <a:lnTo>
                  <a:pt x="7200" y="12477"/>
                </a:lnTo>
                <a:lnTo>
                  <a:pt x="6785" y="12075"/>
                </a:lnTo>
                <a:lnTo>
                  <a:pt x="5815" y="13014"/>
                </a:lnTo>
                <a:close/>
                <a:moveTo>
                  <a:pt x="8169" y="13416"/>
                </a:moveTo>
                <a:lnTo>
                  <a:pt x="8169" y="18380"/>
                </a:lnTo>
                <a:lnTo>
                  <a:pt x="9415" y="18380"/>
                </a:lnTo>
                <a:lnTo>
                  <a:pt x="9415" y="14624"/>
                </a:lnTo>
                <a:lnTo>
                  <a:pt x="8169" y="13416"/>
                </a:lnTo>
                <a:close/>
                <a:moveTo>
                  <a:pt x="10108" y="14624"/>
                </a:moveTo>
                <a:lnTo>
                  <a:pt x="10108" y="18380"/>
                </a:lnTo>
                <a:lnTo>
                  <a:pt x="11354" y="18380"/>
                </a:lnTo>
                <a:lnTo>
                  <a:pt x="11354" y="13416"/>
                </a:lnTo>
                <a:lnTo>
                  <a:pt x="10108" y="14624"/>
                </a:lnTo>
                <a:close/>
                <a:moveTo>
                  <a:pt x="12462" y="12745"/>
                </a:moveTo>
                <a:lnTo>
                  <a:pt x="12462" y="18380"/>
                </a:lnTo>
                <a:lnTo>
                  <a:pt x="13708" y="18380"/>
                </a:lnTo>
                <a:lnTo>
                  <a:pt x="13708" y="11404"/>
                </a:lnTo>
                <a:lnTo>
                  <a:pt x="12462" y="12745"/>
                </a:lnTo>
                <a:close/>
                <a:moveTo>
                  <a:pt x="14400" y="10465"/>
                </a:moveTo>
                <a:lnTo>
                  <a:pt x="14400" y="18380"/>
                </a:lnTo>
                <a:lnTo>
                  <a:pt x="15646" y="18380"/>
                </a:lnTo>
                <a:lnTo>
                  <a:pt x="15646" y="9257"/>
                </a:lnTo>
                <a:lnTo>
                  <a:pt x="14400" y="10465"/>
                </a:lnTo>
                <a:close/>
              </a:path>
            </a:pathLst>
          </a:custGeom>
          <a:solidFill>
            <a:srgbClr val="F2F2F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393" name="组合 48"/>
          <p:cNvGrpSpPr/>
          <p:nvPr/>
        </p:nvGrpSpPr>
        <p:grpSpPr>
          <a:xfrm>
            <a:off x="4971572" y="906805"/>
            <a:ext cx="257526" cy="330860"/>
            <a:chOff x="0" y="0"/>
            <a:chExt cx="257524" cy="330858"/>
          </a:xfrm>
        </p:grpSpPr>
        <p:sp>
          <p:nvSpPr>
            <p:cNvPr id="391" name="Freeform 9"/>
            <p:cNvSpPr/>
            <p:nvPr/>
          </p:nvSpPr>
          <p:spPr>
            <a:xfrm>
              <a:off x="59083" y="0"/>
              <a:ext cx="142992" cy="66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07" h="21600" extrusionOk="0">
                  <a:moveTo>
                    <a:pt x="3425" y="21600"/>
                  </a:moveTo>
                  <a:cubicBezTo>
                    <a:pt x="8825" y="21600"/>
                    <a:pt x="8825" y="21600"/>
                    <a:pt x="8825" y="21600"/>
                  </a:cubicBezTo>
                  <a:cubicBezTo>
                    <a:pt x="8940" y="21600"/>
                    <a:pt x="8940" y="21600"/>
                    <a:pt x="8940" y="21600"/>
                  </a:cubicBezTo>
                  <a:cubicBezTo>
                    <a:pt x="14340" y="21600"/>
                    <a:pt x="14340" y="21600"/>
                    <a:pt x="14340" y="21600"/>
                  </a:cubicBezTo>
                  <a:cubicBezTo>
                    <a:pt x="15949" y="7397"/>
                    <a:pt x="20085" y="9173"/>
                    <a:pt x="16983" y="5326"/>
                  </a:cubicBezTo>
                  <a:cubicBezTo>
                    <a:pt x="16294" y="4142"/>
                    <a:pt x="14340" y="2071"/>
                    <a:pt x="13766" y="3847"/>
                  </a:cubicBezTo>
                  <a:cubicBezTo>
                    <a:pt x="13191" y="5326"/>
                    <a:pt x="12502" y="13019"/>
                    <a:pt x="10894" y="13315"/>
                  </a:cubicBezTo>
                  <a:cubicBezTo>
                    <a:pt x="11008" y="10948"/>
                    <a:pt x="12732" y="4142"/>
                    <a:pt x="12042" y="1479"/>
                  </a:cubicBezTo>
                  <a:cubicBezTo>
                    <a:pt x="11698" y="0"/>
                    <a:pt x="9515" y="0"/>
                    <a:pt x="8940" y="0"/>
                  </a:cubicBezTo>
                  <a:cubicBezTo>
                    <a:pt x="8251" y="0"/>
                    <a:pt x="6068" y="0"/>
                    <a:pt x="5723" y="1479"/>
                  </a:cubicBezTo>
                  <a:cubicBezTo>
                    <a:pt x="5034" y="4142"/>
                    <a:pt x="6757" y="10948"/>
                    <a:pt x="6872" y="13315"/>
                  </a:cubicBezTo>
                  <a:cubicBezTo>
                    <a:pt x="5264" y="13019"/>
                    <a:pt x="4574" y="5326"/>
                    <a:pt x="4000" y="3847"/>
                  </a:cubicBezTo>
                  <a:cubicBezTo>
                    <a:pt x="3425" y="2071"/>
                    <a:pt x="1472" y="3255"/>
                    <a:pt x="783" y="5326"/>
                  </a:cubicBezTo>
                  <a:cubicBezTo>
                    <a:pt x="-1515" y="11836"/>
                    <a:pt x="1817" y="7397"/>
                    <a:pt x="3425" y="21600"/>
                  </a:cubicBez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92" name="Freeform 11"/>
            <p:cNvSpPr/>
            <p:nvPr/>
          </p:nvSpPr>
          <p:spPr>
            <a:xfrm>
              <a:off x="-1" y="101803"/>
              <a:ext cx="257526" cy="229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600" extrusionOk="0">
                  <a:moveTo>
                    <a:pt x="14426" y="0"/>
                  </a:moveTo>
                  <a:cubicBezTo>
                    <a:pt x="10952" y="0"/>
                    <a:pt x="10952" y="0"/>
                    <a:pt x="10952" y="0"/>
                  </a:cubicBezTo>
                  <a:cubicBezTo>
                    <a:pt x="10498" y="0"/>
                    <a:pt x="10498" y="0"/>
                    <a:pt x="10498" y="0"/>
                  </a:cubicBezTo>
                  <a:cubicBezTo>
                    <a:pt x="7024" y="0"/>
                    <a:pt x="7024" y="0"/>
                    <a:pt x="7024" y="0"/>
                  </a:cubicBezTo>
                  <a:cubicBezTo>
                    <a:pt x="5891" y="2754"/>
                    <a:pt x="-75" y="6110"/>
                    <a:pt x="1" y="13941"/>
                  </a:cubicBezTo>
                  <a:cubicBezTo>
                    <a:pt x="1" y="20567"/>
                    <a:pt x="4305" y="21600"/>
                    <a:pt x="10725" y="21600"/>
                  </a:cubicBezTo>
                  <a:cubicBezTo>
                    <a:pt x="10725" y="21600"/>
                    <a:pt x="10725" y="21600"/>
                    <a:pt x="10725" y="21600"/>
                  </a:cubicBezTo>
                  <a:cubicBezTo>
                    <a:pt x="10725" y="21600"/>
                    <a:pt x="10725" y="21600"/>
                    <a:pt x="10725" y="21600"/>
                  </a:cubicBezTo>
                  <a:cubicBezTo>
                    <a:pt x="17145" y="21600"/>
                    <a:pt x="21449" y="20567"/>
                    <a:pt x="21449" y="13941"/>
                  </a:cubicBezTo>
                  <a:cubicBezTo>
                    <a:pt x="21525" y="6110"/>
                    <a:pt x="15483" y="2754"/>
                    <a:pt x="14426" y="0"/>
                  </a:cubicBezTo>
                  <a:close/>
                  <a:moveTo>
                    <a:pt x="13897" y="16265"/>
                  </a:moveTo>
                  <a:cubicBezTo>
                    <a:pt x="13293" y="16867"/>
                    <a:pt x="11631" y="17211"/>
                    <a:pt x="11631" y="17211"/>
                  </a:cubicBezTo>
                  <a:cubicBezTo>
                    <a:pt x="11480" y="17211"/>
                    <a:pt x="11329" y="17383"/>
                    <a:pt x="11329" y="17555"/>
                  </a:cubicBezTo>
                  <a:cubicBezTo>
                    <a:pt x="11329" y="18158"/>
                    <a:pt x="11329" y="18158"/>
                    <a:pt x="11329" y="18158"/>
                  </a:cubicBezTo>
                  <a:cubicBezTo>
                    <a:pt x="11329" y="18330"/>
                    <a:pt x="11178" y="18502"/>
                    <a:pt x="11027" y="18502"/>
                  </a:cubicBezTo>
                  <a:cubicBezTo>
                    <a:pt x="10045" y="18502"/>
                    <a:pt x="10045" y="18502"/>
                    <a:pt x="10045" y="18502"/>
                  </a:cubicBezTo>
                  <a:cubicBezTo>
                    <a:pt x="9894" y="18502"/>
                    <a:pt x="9819" y="18330"/>
                    <a:pt x="9819" y="18158"/>
                  </a:cubicBezTo>
                  <a:cubicBezTo>
                    <a:pt x="9819" y="17469"/>
                    <a:pt x="9819" y="17469"/>
                    <a:pt x="9819" y="17469"/>
                  </a:cubicBezTo>
                  <a:cubicBezTo>
                    <a:pt x="9819" y="17297"/>
                    <a:pt x="9668" y="17125"/>
                    <a:pt x="9517" y="17039"/>
                  </a:cubicBezTo>
                  <a:cubicBezTo>
                    <a:pt x="9517" y="17039"/>
                    <a:pt x="7175" y="16265"/>
                    <a:pt x="6647" y="15318"/>
                  </a:cubicBezTo>
                  <a:cubicBezTo>
                    <a:pt x="6269" y="14629"/>
                    <a:pt x="7402" y="13425"/>
                    <a:pt x="7855" y="14199"/>
                  </a:cubicBezTo>
                  <a:cubicBezTo>
                    <a:pt x="7855" y="14285"/>
                    <a:pt x="7931" y="14285"/>
                    <a:pt x="7931" y="14371"/>
                  </a:cubicBezTo>
                  <a:cubicBezTo>
                    <a:pt x="7931" y="14371"/>
                    <a:pt x="7855" y="14285"/>
                    <a:pt x="8006" y="14371"/>
                  </a:cubicBezTo>
                  <a:cubicBezTo>
                    <a:pt x="8006" y="14457"/>
                    <a:pt x="8082" y="14543"/>
                    <a:pt x="8082" y="14543"/>
                  </a:cubicBezTo>
                  <a:cubicBezTo>
                    <a:pt x="8384" y="14802"/>
                    <a:pt x="8912" y="15146"/>
                    <a:pt x="9290" y="15318"/>
                  </a:cubicBezTo>
                  <a:cubicBezTo>
                    <a:pt x="9441" y="15404"/>
                    <a:pt x="9517" y="15404"/>
                    <a:pt x="9517" y="15404"/>
                  </a:cubicBezTo>
                  <a:cubicBezTo>
                    <a:pt x="9668" y="15490"/>
                    <a:pt x="9819" y="15318"/>
                    <a:pt x="9819" y="15146"/>
                  </a:cubicBezTo>
                  <a:cubicBezTo>
                    <a:pt x="9819" y="11359"/>
                    <a:pt x="9819" y="11359"/>
                    <a:pt x="9819" y="11359"/>
                  </a:cubicBezTo>
                  <a:cubicBezTo>
                    <a:pt x="9819" y="11187"/>
                    <a:pt x="9668" y="11015"/>
                    <a:pt x="9517" y="10929"/>
                  </a:cubicBezTo>
                  <a:cubicBezTo>
                    <a:pt x="9517" y="10929"/>
                    <a:pt x="8233" y="10241"/>
                    <a:pt x="8006" y="10155"/>
                  </a:cubicBezTo>
                  <a:cubicBezTo>
                    <a:pt x="7553" y="9810"/>
                    <a:pt x="7175" y="9294"/>
                    <a:pt x="6949" y="8778"/>
                  </a:cubicBezTo>
                  <a:cubicBezTo>
                    <a:pt x="6420" y="7573"/>
                    <a:pt x="6647" y="6110"/>
                    <a:pt x="7553" y="5077"/>
                  </a:cubicBezTo>
                  <a:cubicBezTo>
                    <a:pt x="8157" y="4475"/>
                    <a:pt x="9517" y="3959"/>
                    <a:pt x="9517" y="3959"/>
                  </a:cubicBezTo>
                  <a:cubicBezTo>
                    <a:pt x="9668" y="3959"/>
                    <a:pt x="9819" y="3786"/>
                    <a:pt x="9819" y="3614"/>
                  </a:cubicBezTo>
                  <a:cubicBezTo>
                    <a:pt x="9819" y="2926"/>
                    <a:pt x="9819" y="2926"/>
                    <a:pt x="9819" y="2926"/>
                  </a:cubicBezTo>
                  <a:cubicBezTo>
                    <a:pt x="9819" y="2754"/>
                    <a:pt x="9894" y="2582"/>
                    <a:pt x="10045" y="2582"/>
                  </a:cubicBezTo>
                  <a:cubicBezTo>
                    <a:pt x="11027" y="2582"/>
                    <a:pt x="11027" y="2582"/>
                    <a:pt x="11027" y="2582"/>
                  </a:cubicBezTo>
                  <a:cubicBezTo>
                    <a:pt x="11178" y="2582"/>
                    <a:pt x="11329" y="2754"/>
                    <a:pt x="11329" y="2926"/>
                  </a:cubicBezTo>
                  <a:cubicBezTo>
                    <a:pt x="11329" y="3528"/>
                    <a:pt x="11329" y="3528"/>
                    <a:pt x="11329" y="3528"/>
                  </a:cubicBezTo>
                  <a:cubicBezTo>
                    <a:pt x="11329" y="3700"/>
                    <a:pt x="11480" y="3873"/>
                    <a:pt x="11631" y="3873"/>
                  </a:cubicBezTo>
                  <a:cubicBezTo>
                    <a:pt x="11631" y="3873"/>
                    <a:pt x="11858" y="3959"/>
                    <a:pt x="12160" y="4045"/>
                  </a:cubicBezTo>
                  <a:cubicBezTo>
                    <a:pt x="12915" y="4303"/>
                    <a:pt x="13973" y="4991"/>
                    <a:pt x="14350" y="5766"/>
                  </a:cubicBezTo>
                  <a:cubicBezTo>
                    <a:pt x="14728" y="6454"/>
                    <a:pt x="13595" y="7573"/>
                    <a:pt x="13142" y="6798"/>
                  </a:cubicBezTo>
                  <a:cubicBezTo>
                    <a:pt x="13142" y="6798"/>
                    <a:pt x="13066" y="6712"/>
                    <a:pt x="13066" y="6712"/>
                  </a:cubicBezTo>
                  <a:cubicBezTo>
                    <a:pt x="13066" y="6626"/>
                    <a:pt x="13142" y="6798"/>
                    <a:pt x="12991" y="6626"/>
                  </a:cubicBezTo>
                  <a:cubicBezTo>
                    <a:pt x="12991" y="6540"/>
                    <a:pt x="12915" y="6540"/>
                    <a:pt x="12915" y="6454"/>
                  </a:cubicBezTo>
                  <a:cubicBezTo>
                    <a:pt x="12613" y="6196"/>
                    <a:pt x="12084" y="5766"/>
                    <a:pt x="11707" y="5680"/>
                  </a:cubicBezTo>
                  <a:cubicBezTo>
                    <a:pt x="11631" y="5594"/>
                    <a:pt x="11631" y="5594"/>
                    <a:pt x="11631" y="5594"/>
                  </a:cubicBezTo>
                  <a:cubicBezTo>
                    <a:pt x="11480" y="5508"/>
                    <a:pt x="11329" y="5680"/>
                    <a:pt x="11329" y="5852"/>
                  </a:cubicBezTo>
                  <a:cubicBezTo>
                    <a:pt x="11329" y="9638"/>
                    <a:pt x="11329" y="9638"/>
                    <a:pt x="11329" y="9638"/>
                  </a:cubicBezTo>
                  <a:cubicBezTo>
                    <a:pt x="11329" y="9810"/>
                    <a:pt x="11480" y="9982"/>
                    <a:pt x="11556" y="10069"/>
                  </a:cubicBezTo>
                  <a:cubicBezTo>
                    <a:pt x="11556" y="10069"/>
                    <a:pt x="14350" y="11359"/>
                    <a:pt x="14728" y="12650"/>
                  </a:cubicBezTo>
                  <a:cubicBezTo>
                    <a:pt x="15105" y="13941"/>
                    <a:pt x="14728" y="15404"/>
                    <a:pt x="13897" y="16265"/>
                  </a:cubicBez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394" name="图片 51" descr="图片 5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59808" y="116643"/>
            <a:ext cx="849009" cy="2783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006" y="3647442"/>
            <a:ext cx="3102864" cy="6461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7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" grpId="7" animBg="1" advAuto="0"/>
    </p:bld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195</Words>
  <Application>Microsoft Macintosh PowerPoint</Application>
  <PresentationFormat>全屏显示(16:9)</PresentationFormat>
  <Paragraphs>53</Paragraphs>
  <Slides>10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AliHYAiHei</vt:lpstr>
      <vt:lpstr>Calibri</vt:lpstr>
      <vt:lpstr>Lantinghei SC Demibold</vt:lpstr>
      <vt:lpstr>Lantinghei SC Extralight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admin</cp:lastModifiedBy>
  <cp:revision>6</cp:revision>
  <dcterms:modified xsi:type="dcterms:W3CDTF">2018-05-17T14:35:29Z</dcterms:modified>
</cp:coreProperties>
</file>